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68" r:id="rId13"/>
    <p:sldId id="267" r:id="rId14"/>
    <p:sldId id="271" r:id="rId15"/>
    <p:sldId id="265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AF5CF-A213-D04F-899F-3F793B570054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1CF01-A950-1043-8A46-DA49B838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4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B91D-3276-8549-8E26-412D57D3FE3B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3A47-AFA3-E346-9650-B9B6DD88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3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B91D-3276-8549-8E26-412D57D3FE3B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3A47-AFA3-E346-9650-B9B6DD88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7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B91D-3276-8549-8E26-412D57D3FE3B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3A47-AFA3-E346-9650-B9B6DD88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B91D-3276-8549-8E26-412D57D3FE3B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3A47-AFA3-E346-9650-B9B6DD88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8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B91D-3276-8549-8E26-412D57D3FE3B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3A47-AFA3-E346-9650-B9B6DD88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B91D-3276-8549-8E26-412D57D3FE3B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3A47-AFA3-E346-9650-B9B6DD88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8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B91D-3276-8549-8E26-412D57D3FE3B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3A47-AFA3-E346-9650-B9B6DD88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5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B91D-3276-8549-8E26-412D57D3FE3B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3A47-AFA3-E346-9650-B9B6DD88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9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B91D-3276-8549-8E26-412D57D3FE3B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3A47-AFA3-E346-9650-B9B6DD88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7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B91D-3276-8549-8E26-412D57D3FE3B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3A47-AFA3-E346-9650-B9B6DD88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4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B91D-3276-8549-8E26-412D57D3FE3B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3A47-AFA3-E346-9650-B9B6DD88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2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6B91D-3276-8549-8E26-412D57D3FE3B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13A47-AFA3-E346-9650-B9B6DD88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4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Rohit Kumar Naicker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5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Structure</a:t>
            </a:r>
            <a:endParaRPr lang="en-US" dirty="0"/>
          </a:p>
        </p:txBody>
      </p:sp>
      <p:pic>
        <p:nvPicPr>
          <p:cNvPr id="4" name="Picture 3" descr="Screen Shot 2016-11-30 at 11.1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95" y="1417638"/>
            <a:ext cx="38608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4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Structure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0990" y="1257217"/>
            <a:ext cx="6983277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POST    /</a:t>
            </a:r>
            <a:r>
              <a:rPr lang="en-US" sz="2000" dirty="0" err="1" smtClean="0"/>
              <a:t>api</a:t>
            </a:r>
            <a:r>
              <a:rPr lang="en-US" sz="2000" dirty="0" smtClean="0"/>
              <a:t>/register (</a:t>
            </a:r>
            <a:r>
              <a:rPr lang="en-US" sz="2000" dirty="0" err="1" smtClean="0"/>
              <a:t>com.sch.sat.resource.RegistrationResource</a:t>
            </a:r>
            <a:r>
              <a:rPr lang="en-US" sz="2000" dirty="0" smtClean="0"/>
              <a:t>)</a:t>
            </a:r>
          </a:p>
          <a:p>
            <a:r>
              <a:rPr lang="en-US" sz="2000" dirty="0" smtClean="0">
                <a:solidFill>
                  <a:srgbClr val="008000"/>
                </a:solidFill>
              </a:rPr>
              <a:t>For new registration</a:t>
            </a:r>
          </a:p>
          <a:p>
            <a:endParaRPr lang="en-US" sz="2000" dirty="0" smtClean="0"/>
          </a:p>
          <a:p>
            <a:r>
              <a:rPr lang="en-US" sz="2000" dirty="0" smtClean="0"/>
              <a:t>POST    /</a:t>
            </a:r>
            <a:r>
              <a:rPr lang="en-US" sz="2000" dirty="0" err="1" smtClean="0"/>
              <a:t>api</a:t>
            </a:r>
            <a:r>
              <a:rPr lang="en-US" sz="2000" dirty="0" smtClean="0"/>
              <a:t>/authenticate (</a:t>
            </a:r>
            <a:r>
              <a:rPr lang="en-US" sz="2000" dirty="0" err="1" smtClean="0"/>
              <a:t>com.sch.sat.resource.LoginResource</a:t>
            </a:r>
            <a:r>
              <a:rPr lang="en-US" sz="2000" dirty="0" smtClean="0"/>
              <a:t>)</a:t>
            </a:r>
          </a:p>
          <a:p>
            <a:r>
              <a:rPr lang="en-US" sz="2000" dirty="0">
                <a:solidFill>
                  <a:srgbClr val="008000"/>
                </a:solidFill>
              </a:rPr>
              <a:t>To login and validate</a:t>
            </a:r>
          </a:p>
          <a:p>
            <a:endParaRPr lang="en-US" sz="2000" dirty="0" smtClean="0"/>
          </a:p>
          <a:p>
            <a:r>
              <a:rPr lang="en-US" sz="2000" dirty="0" smtClean="0"/>
              <a:t>GET     /</a:t>
            </a:r>
            <a:r>
              <a:rPr lang="en-US" sz="2000" dirty="0" err="1" smtClean="0"/>
              <a:t>api</a:t>
            </a:r>
            <a:r>
              <a:rPr lang="en-US" sz="2000" dirty="0" smtClean="0"/>
              <a:t>/courses (</a:t>
            </a:r>
            <a:r>
              <a:rPr lang="en-US" sz="2000" dirty="0" err="1" smtClean="0"/>
              <a:t>com.sch.sat.resource.CourseResource</a:t>
            </a:r>
            <a:r>
              <a:rPr lang="en-US" sz="2000" dirty="0" smtClean="0"/>
              <a:t>)</a:t>
            </a:r>
          </a:p>
          <a:p>
            <a:r>
              <a:rPr lang="en-US" sz="2000" dirty="0" smtClean="0">
                <a:solidFill>
                  <a:srgbClr val="008000"/>
                </a:solidFill>
              </a:rPr>
              <a:t>Get Available Courses</a:t>
            </a:r>
          </a:p>
          <a:p>
            <a:endParaRPr lang="en-US" sz="2000" dirty="0" smtClean="0"/>
          </a:p>
          <a:p>
            <a:r>
              <a:rPr lang="en-US" sz="2000" dirty="0" smtClean="0"/>
              <a:t>GET     /</a:t>
            </a:r>
            <a:r>
              <a:rPr lang="en-US" sz="2000" dirty="0" err="1" smtClean="0"/>
              <a:t>api</a:t>
            </a:r>
            <a:r>
              <a:rPr lang="en-US" sz="2000" dirty="0" smtClean="0"/>
              <a:t>/exams (</a:t>
            </a:r>
            <a:r>
              <a:rPr lang="en-US" sz="2000" dirty="0" err="1" smtClean="0"/>
              <a:t>com.sch.sat.resource.ExamResource</a:t>
            </a:r>
            <a:r>
              <a:rPr lang="en-US" sz="2000" dirty="0" smtClean="0"/>
              <a:t>)</a:t>
            </a:r>
          </a:p>
          <a:p>
            <a:r>
              <a:rPr lang="en-US" sz="2000" dirty="0" smtClean="0">
                <a:solidFill>
                  <a:srgbClr val="008000"/>
                </a:solidFill>
              </a:rPr>
              <a:t>Get Available Exams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GET     /</a:t>
            </a:r>
            <a:r>
              <a:rPr lang="en-US" sz="2000" dirty="0" err="1" smtClean="0"/>
              <a:t>api</a:t>
            </a:r>
            <a:r>
              <a:rPr lang="en-US" sz="2000" dirty="0" smtClean="0"/>
              <a:t>/grades (</a:t>
            </a:r>
            <a:r>
              <a:rPr lang="en-US" sz="2000" dirty="0" err="1" smtClean="0"/>
              <a:t>com.sch.sat.resource.GradesResource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POST    /</a:t>
            </a:r>
            <a:r>
              <a:rPr lang="en-US" sz="2000" dirty="0" err="1" smtClean="0"/>
              <a:t>api</a:t>
            </a:r>
            <a:r>
              <a:rPr lang="en-US" sz="2000" dirty="0" smtClean="0"/>
              <a:t>/grades (</a:t>
            </a:r>
            <a:r>
              <a:rPr lang="en-US" sz="2000" dirty="0" err="1" smtClean="0"/>
              <a:t>com.sch.sat.resource.GradesResource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GET     /</a:t>
            </a:r>
            <a:r>
              <a:rPr lang="en-US" sz="2000" dirty="0" err="1" smtClean="0"/>
              <a:t>api</a:t>
            </a:r>
            <a:r>
              <a:rPr lang="en-US" sz="2000" dirty="0" smtClean="0"/>
              <a:t>/grades/{id} (</a:t>
            </a:r>
            <a:r>
              <a:rPr lang="en-US" sz="2000" dirty="0" err="1" smtClean="0"/>
              <a:t>com.sch.sat.resource.GradesResource</a:t>
            </a:r>
            <a:r>
              <a:rPr lang="en-US" sz="2000" dirty="0" smtClean="0"/>
              <a:t>)</a:t>
            </a:r>
          </a:p>
          <a:p>
            <a:r>
              <a:rPr lang="en-US" sz="2000" dirty="0" smtClean="0">
                <a:solidFill>
                  <a:srgbClr val="008000"/>
                </a:solidFill>
              </a:rPr>
              <a:t>Grades get and update. TEACHER authorization required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4401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GET     /</a:t>
            </a:r>
            <a:r>
              <a:rPr lang="en-US" sz="2000" dirty="0" err="1" smtClean="0"/>
              <a:t>api</a:t>
            </a:r>
            <a:r>
              <a:rPr lang="en-US" sz="2000" dirty="0" smtClean="0"/>
              <a:t>/schedule (</a:t>
            </a:r>
            <a:r>
              <a:rPr lang="en-US" sz="2000" dirty="0" err="1" smtClean="0"/>
              <a:t>com.sch.sat.resource.ScheduleTestResource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POST    /</a:t>
            </a:r>
            <a:r>
              <a:rPr lang="en-US" sz="2000" dirty="0" err="1" smtClean="0"/>
              <a:t>api</a:t>
            </a:r>
            <a:r>
              <a:rPr lang="en-US" sz="2000" dirty="0" smtClean="0"/>
              <a:t>/schedule (</a:t>
            </a:r>
            <a:r>
              <a:rPr lang="en-US" sz="2000" dirty="0" err="1" smtClean="0"/>
              <a:t>com.sch.sat.resource.ScheduleTestResource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GET     /</a:t>
            </a:r>
            <a:r>
              <a:rPr lang="en-US" sz="2000" dirty="0" err="1" smtClean="0"/>
              <a:t>api</a:t>
            </a:r>
            <a:r>
              <a:rPr lang="en-US" sz="2000" dirty="0" smtClean="0"/>
              <a:t>/schedule/{id} (</a:t>
            </a:r>
            <a:r>
              <a:rPr lang="en-US" sz="2000" dirty="0" err="1" smtClean="0"/>
              <a:t>com.sch.sat.resource.ScheduleTestResource</a:t>
            </a:r>
            <a:r>
              <a:rPr lang="en-US" sz="2000" dirty="0" smtClean="0"/>
              <a:t>)</a:t>
            </a:r>
          </a:p>
          <a:p>
            <a:r>
              <a:rPr lang="en-US" sz="2000" dirty="0" smtClean="0">
                <a:solidFill>
                  <a:srgbClr val="008000"/>
                </a:solidFill>
              </a:rPr>
              <a:t>Get available Practice tests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GET     /</a:t>
            </a:r>
            <a:r>
              <a:rPr lang="en-US" sz="2000" dirty="0" err="1" smtClean="0"/>
              <a:t>api</a:t>
            </a:r>
            <a:r>
              <a:rPr lang="en-US" sz="2000" dirty="0" smtClean="0"/>
              <a:t>/users (</a:t>
            </a:r>
            <a:r>
              <a:rPr lang="en-US" sz="2000" dirty="0" err="1" smtClean="0"/>
              <a:t>com.sch.sat.resource.UserResource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GET     /</a:t>
            </a:r>
            <a:r>
              <a:rPr lang="en-US" sz="2000" dirty="0" err="1" smtClean="0"/>
              <a:t>api</a:t>
            </a:r>
            <a:r>
              <a:rPr lang="en-US" sz="2000" dirty="0" smtClean="0"/>
              <a:t>/users/{username} (</a:t>
            </a:r>
            <a:r>
              <a:rPr lang="en-US" sz="2000" dirty="0" err="1" smtClean="0"/>
              <a:t>com.sch.sat.resource.UserResource</a:t>
            </a:r>
            <a:r>
              <a:rPr lang="en-US" sz="2000" dirty="0" smtClean="0"/>
              <a:t>)</a:t>
            </a:r>
          </a:p>
          <a:p>
            <a:r>
              <a:rPr lang="en-US" sz="2000" dirty="0" smtClean="0">
                <a:solidFill>
                  <a:srgbClr val="008000"/>
                </a:solidFill>
              </a:rPr>
              <a:t>User Information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3561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Structure</a:t>
            </a:r>
            <a:endParaRPr lang="en-US" dirty="0"/>
          </a:p>
        </p:txBody>
      </p:sp>
      <p:pic>
        <p:nvPicPr>
          <p:cNvPr id="7" name="Picture 6" descr="Screen Shot 2016-11-30 at 11.16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" y="1142999"/>
            <a:ext cx="3481805" cy="53566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11579" y="1209388"/>
            <a:ext cx="37302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   Controllers and Views</a:t>
            </a:r>
          </a:p>
          <a:p>
            <a:endParaRPr lang="en-US" dirty="0" smtClean="0"/>
          </a:p>
          <a:p>
            <a:r>
              <a:rPr lang="en-US" dirty="0" smtClean="0"/>
              <a:t>Grades, home, login, register, student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07263" y="3609474"/>
            <a:ext cx="1293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Services</a:t>
            </a:r>
            <a:endParaRPr lang="en-US" dirty="0"/>
          </a:p>
          <a:p>
            <a:r>
              <a:rPr lang="en-US" dirty="0" smtClean="0"/>
              <a:t>API services</a:t>
            </a:r>
          </a:p>
          <a:p>
            <a:endParaRPr lang="en-US" dirty="0"/>
          </a:p>
        </p:txBody>
      </p:sp>
      <p:pic>
        <p:nvPicPr>
          <p:cNvPr id="10" name="Picture 9" descr="Screen Shot 2016-11-30 at 11.18.1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79" y="2058737"/>
            <a:ext cx="3556000" cy="927100"/>
          </a:xfrm>
          <a:prstGeom prst="rect">
            <a:avLst/>
          </a:prstGeom>
        </p:spPr>
      </p:pic>
      <p:pic>
        <p:nvPicPr>
          <p:cNvPr id="11" name="Picture 10" descr="Screen Shot 2016-11-30 at 11.18.4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79" y="4318910"/>
            <a:ext cx="34036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51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Authentication</a:t>
            </a:r>
          </a:p>
          <a:p>
            <a:r>
              <a:rPr lang="en-US" dirty="0" smtClean="0"/>
              <a:t>Rest API CORS enabled</a:t>
            </a:r>
          </a:p>
          <a:p>
            <a:r>
              <a:rPr lang="en-US" dirty="0" smtClean="0"/>
              <a:t>Redirected based on the role</a:t>
            </a:r>
          </a:p>
          <a:p>
            <a:pPr lvl="1"/>
            <a:r>
              <a:rPr lang="en-US" dirty="0" smtClean="0"/>
              <a:t>Teacher schedule test and enter scores</a:t>
            </a:r>
          </a:p>
          <a:p>
            <a:pPr lvl="1"/>
            <a:r>
              <a:rPr lang="en-US" dirty="0" smtClean="0"/>
              <a:t>Students receive mail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err="1" smtClean="0"/>
              <a:t>seperated</a:t>
            </a:r>
            <a:r>
              <a:rPr lang="en-US" dirty="0" smtClean="0"/>
              <a:t> base on MVVM </a:t>
            </a:r>
            <a:r>
              <a:rPr lang="en-US" smtClean="0"/>
              <a:t>patern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20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wish I could have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this presentation with </a:t>
            </a:r>
            <a:r>
              <a:rPr lang="en-US" dirty="0" err="1" smtClean="0"/>
              <a:t>Deck.js</a:t>
            </a:r>
            <a:r>
              <a:rPr lang="en-US" dirty="0" smtClean="0"/>
              <a:t> and D3.js</a:t>
            </a:r>
          </a:p>
          <a:p>
            <a:r>
              <a:rPr lang="en-US" dirty="0" smtClean="0"/>
              <a:t>Validations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2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Engineering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8336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developing</a:t>
            </a:r>
            <a:r>
              <a:rPr lang="en-US" dirty="0"/>
              <a:t>, designing or reverse engineering. </a:t>
            </a:r>
          </a:p>
          <a:p>
            <a:r>
              <a:rPr lang="en-US" dirty="0" smtClean="0"/>
              <a:t>2. adaptable </a:t>
            </a:r>
            <a:r>
              <a:rPr lang="en-US" dirty="0"/>
              <a:t>and a good conversationalist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3. Professionally 9 </a:t>
            </a:r>
            <a:r>
              <a:rPr lang="en-US" dirty="0"/>
              <a:t>years of diverse experience in Full Stack Development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4. Ever </a:t>
            </a:r>
            <a:r>
              <a:rPr lang="en-US" dirty="0"/>
              <a:t>evolving Technology </a:t>
            </a:r>
            <a:r>
              <a:rPr lang="en-US" dirty="0" smtClean="0"/>
              <a:t>- </a:t>
            </a:r>
            <a:r>
              <a:rPr lang="en-US" dirty="0"/>
              <a:t>reading feeds, blogs, </a:t>
            </a:r>
            <a:r>
              <a:rPr lang="en-US" dirty="0" err="1"/>
              <a:t>HackerNews</a:t>
            </a:r>
            <a:r>
              <a:rPr lang="en-US" dirty="0"/>
              <a:t> etc.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5. </a:t>
            </a:r>
            <a:r>
              <a:rPr lang="en-US" dirty="0" err="1" smtClean="0"/>
              <a:t>TimePass</a:t>
            </a:r>
            <a:endParaRPr lang="en-US" dirty="0" smtClean="0"/>
          </a:p>
          <a:p>
            <a:pPr lvl="1"/>
            <a:r>
              <a:rPr lang="en-US" dirty="0" smtClean="0"/>
              <a:t>Coding </a:t>
            </a:r>
            <a:r>
              <a:rPr lang="en-US" dirty="0"/>
              <a:t>Competition</a:t>
            </a:r>
          </a:p>
          <a:p>
            <a:pPr lvl="1"/>
            <a:r>
              <a:rPr lang="en-US" dirty="0" err="1"/>
              <a:t>Topcoder</a:t>
            </a:r>
            <a:r>
              <a:rPr lang="en-US" dirty="0"/>
              <a:t> Development Challenges</a:t>
            </a:r>
          </a:p>
          <a:p>
            <a:pPr lvl="1"/>
            <a:r>
              <a:rPr lang="en-US" dirty="0"/>
              <a:t>And to reenergize my self some console Games.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8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Acheivments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93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08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Toyota Automations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098843"/>
            <a:ext cx="4038600" cy="508342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Role</a:t>
            </a:r>
          </a:p>
          <a:p>
            <a:r>
              <a:rPr lang="en-US" dirty="0" smtClean="0"/>
              <a:t>Identified and Volunteered</a:t>
            </a:r>
          </a:p>
          <a:p>
            <a:r>
              <a:rPr lang="en-US" dirty="0" smtClean="0"/>
              <a:t>Understood Current Model and Defined Scope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911685"/>
            <a:ext cx="4038600" cy="508342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Why</a:t>
            </a:r>
          </a:p>
          <a:p>
            <a:r>
              <a:rPr lang="en-US" dirty="0" smtClean="0"/>
              <a:t>Issue Resolving Time Reduced from Days to seconds</a:t>
            </a:r>
          </a:p>
          <a:p>
            <a:r>
              <a:rPr lang="en-US" dirty="0" smtClean="0"/>
              <a:t>Man power reduced</a:t>
            </a:r>
          </a:p>
          <a:p>
            <a:r>
              <a:rPr lang="en-US" dirty="0" smtClean="0"/>
              <a:t>Effective Management</a:t>
            </a:r>
          </a:p>
          <a:p>
            <a:r>
              <a:rPr lang="en-US" dirty="0" smtClean="0"/>
              <a:t>Happy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24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09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Sena.com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2326106"/>
            <a:ext cx="4040188" cy="53248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2831850"/>
            <a:ext cx="4040188" cy="4591050"/>
          </a:xfrm>
        </p:spPr>
        <p:txBody>
          <a:bodyPr/>
          <a:lstStyle/>
          <a:p>
            <a:r>
              <a:rPr lang="en-US" dirty="0" smtClean="0"/>
              <a:t>2 Member Team</a:t>
            </a:r>
          </a:p>
          <a:p>
            <a:r>
              <a:rPr lang="en-US" dirty="0" smtClean="0"/>
              <a:t>Managed everything</a:t>
            </a:r>
          </a:p>
          <a:p>
            <a:r>
              <a:rPr lang="en-US" dirty="0" smtClean="0"/>
              <a:t>Development and Deployment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2337219"/>
            <a:ext cx="4041775" cy="521368"/>
          </a:xfrm>
        </p:spPr>
        <p:txBody>
          <a:bodyPr/>
          <a:lstStyle/>
          <a:p>
            <a:pPr algn="ctr"/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858587"/>
            <a:ext cx="4041775" cy="4591050"/>
          </a:xfrm>
        </p:spPr>
        <p:txBody>
          <a:bodyPr/>
          <a:lstStyle/>
          <a:p>
            <a:r>
              <a:rPr lang="en-US" dirty="0" smtClean="0"/>
              <a:t>PHP</a:t>
            </a:r>
          </a:p>
          <a:p>
            <a:r>
              <a:rPr lang="en-US" dirty="0" err="1" smtClean="0"/>
              <a:t>Wordpress</a:t>
            </a:r>
            <a:r>
              <a:rPr lang="en-US" dirty="0" smtClean="0"/>
              <a:t>, Themes</a:t>
            </a:r>
          </a:p>
          <a:p>
            <a:r>
              <a:rPr lang="en-US" dirty="0" smtClean="0"/>
              <a:t>Plugins Development</a:t>
            </a:r>
          </a:p>
          <a:p>
            <a:r>
              <a:rPr lang="en-US" dirty="0" smtClean="0"/>
              <a:t>Client Interaction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46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94317"/>
            <a:ext cx="8229600" cy="1143000"/>
          </a:xfrm>
        </p:spPr>
        <p:txBody>
          <a:bodyPr/>
          <a:lstStyle/>
          <a:p>
            <a:r>
              <a:rPr lang="en-US" dirty="0" smtClean="0"/>
              <a:t>SAT Demo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3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Dropwizard</a:t>
            </a:r>
            <a:r>
              <a:rPr lang="en-US" dirty="0" smtClean="0"/>
              <a:t> - Rest API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– Web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– Deployment and Managing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Hibernate - ORM</a:t>
            </a:r>
          </a:p>
          <a:p>
            <a:r>
              <a:rPr lang="en-US" dirty="0" smtClean="0"/>
              <a:t>Python </a:t>
            </a:r>
            <a:r>
              <a:rPr lang="en-US" dirty="0" err="1" smtClean="0"/>
              <a:t>smtpd</a:t>
            </a:r>
            <a:r>
              <a:rPr lang="en-US" dirty="0" smtClean="0"/>
              <a:t> process – Dummy SMTP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6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317" y="508000"/>
            <a:ext cx="8876630" cy="6109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16948" y="138668"/>
            <a:ext cx="111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 Model</a:t>
            </a:r>
          </a:p>
        </p:txBody>
      </p:sp>
    </p:spTree>
    <p:extLst>
      <p:ext uri="{BB962C8B-B14F-4D97-AF65-F5344CB8AC3E}">
        <p14:creationId xmlns:p14="http://schemas.microsoft.com/office/powerpoint/2010/main" val="240004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283368"/>
            <a:ext cx="9144000" cy="4050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579" y="1991895"/>
            <a:ext cx="8903368" cy="2339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14316" y="145715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Container Images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40496" y="1991895"/>
            <a:ext cx="181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Daemon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7579" y="2820739"/>
            <a:ext cx="1644316" cy="11764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15" name="Double Bracket 14"/>
          <p:cNvSpPr/>
          <p:nvPr/>
        </p:nvSpPr>
        <p:spPr>
          <a:xfrm>
            <a:off x="227263" y="2700423"/>
            <a:ext cx="1884948" cy="2259263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9766" y="4467546"/>
            <a:ext cx="120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Jetty: 8080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479898" y="2820739"/>
            <a:ext cx="1644316" cy="11764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 - Web</a:t>
            </a:r>
            <a:endParaRPr lang="en-US" dirty="0"/>
          </a:p>
        </p:txBody>
      </p:sp>
      <p:sp>
        <p:nvSpPr>
          <p:cNvPr id="18" name="Double Bracket 17"/>
          <p:cNvSpPr/>
          <p:nvPr/>
        </p:nvSpPr>
        <p:spPr>
          <a:xfrm>
            <a:off x="2299368" y="2700423"/>
            <a:ext cx="2010612" cy="2259263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06364" y="4456669"/>
            <a:ext cx="181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http-server: 8000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933420" y="2820739"/>
            <a:ext cx="1644316" cy="11764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21" name="Double Bracket 20"/>
          <p:cNvSpPr/>
          <p:nvPr/>
        </p:nvSpPr>
        <p:spPr>
          <a:xfrm>
            <a:off x="4813104" y="2700423"/>
            <a:ext cx="1884948" cy="2259263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99911" y="4467546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3306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069221" y="2820739"/>
            <a:ext cx="1644316" cy="11764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smtpd</a:t>
            </a:r>
            <a:endParaRPr lang="en-US" dirty="0"/>
          </a:p>
        </p:txBody>
      </p:sp>
      <p:sp>
        <p:nvSpPr>
          <p:cNvPr id="24" name="Double Bracket 23"/>
          <p:cNvSpPr/>
          <p:nvPr/>
        </p:nvSpPr>
        <p:spPr>
          <a:xfrm>
            <a:off x="6948905" y="2700423"/>
            <a:ext cx="1884948" cy="2259263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789704" y="446754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53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357</Words>
  <Application>Microsoft Macintosh PowerPoint</Application>
  <PresentationFormat>On-screen Show (4:3)</PresentationFormat>
  <Paragraphs>100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Rohit Kumar Naicker</vt:lpstr>
      <vt:lpstr>Why Engineering</vt:lpstr>
      <vt:lpstr>PowerPoint Presentation</vt:lpstr>
      <vt:lpstr>Toyota Automations</vt:lpstr>
      <vt:lpstr>Sena.com</vt:lpstr>
      <vt:lpstr>SAT Demo App</vt:lpstr>
      <vt:lpstr>Framework</vt:lpstr>
      <vt:lpstr>PowerPoint Presentation</vt:lpstr>
      <vt:lpstr>PowerPoint Presentation</vt:lpstr>
      <vt:lpstr>API Structure</vt:lpstr>
      <vt:lpstr>API Structure</vt:lpstr>
      <vt:lpstr>API Structure</vt:lpstr>
      <vt:lpstr>Web Structure</vt:lpstr>
      <vt:lpstr>How it Works</vt:lpstr>
      <vt:lpstr>I wish I could have done</vt:lpstr>
      <vt:lpstr>Thank You</vt:lpstr>
    </vt:vector>
  </TitlesOfParts>
  <Company>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Rohit Kumar Naicker</dc:title>
  <dc:creator>Naicker, Rohit</dc:creator>
  <cp:lastModifiedBy>Naicker, Rohit</cp:lastModifiedBy>
  <cp:revision>12</cp:revision>
  <dcterms:created xsi:type="dcterms:W3CDTF">2016-11-30T03:43:52Z</dcterms:created>
  <dcterms:modified xsi:type="dcterms:W3CDTF">2016-11-30T20:06:49Z</dcterms:modified>
</cp:coreProperties>
</file>