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6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9-20T15:59:48.000000000" idx="1">
    <p:pos x="0" y="0"/>
    <p:text/>
  </p:cm>
</p:cmLst>
</file>

<file path=ppt/comments/comment9.xml><?xml version="1.0" encoding="utf-8"?>
<p:cmLst xmlns:p="http://schemas.openxmlformats.org/presentationml/2006/main">
  <p:cm authorId="0" dt="2022-09-18T17:54:23.000000000" idx="2">
    <p:pos x="0" y="0"/>
    <p:text>z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1" descr=""/>
          <p:cNvPicPr/>
          <p:nvPr/>
        </p:nvPicPr>
        <p:blipFill>
          <a:blip r:embed="rId2"/>
          <a:stretch/>
        </p:blipFill>
        <p:spPr>
          <a:xfrm>
            <a:off x="53280" y="4989240"/>
            <a:ext cx="945000" cy="1083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1;p11"/>
          <p:cNvSpPr/>
          <p:nvPr/>
        </p:nvSpPr>
        <p:spPr>
          <a:xfrm>
            <a:off x="4338720" y="4899960"/>
            <a:ext cx="465480" cy="1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8000" bIns="198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//01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" name="Google Shape;12;p11"/>
          <p:cNvSpPr/>
          <p:nvPr/>
        </p:nvSpPr>
        <p:spPr>
          <a:xfrm>
            <a:off x="4268880" y="485928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// </a:t>
            </a:r>
            <a:fld id="{40729ACD-D7C8-461D-951B-9119AAE7565C}" type="slidenum"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7920" cy="82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67;p13" descr=""/>
          <p:cNvPicPr/>
          <p:nvPr/>
        </p:nvPicPr>
        <p:blipFill>
          <a:blip r:embed="rId3"/>
          <a:stretch/>
        </p:blipFill>
        <p:spPr>
          <a:xfrm>
            <a:off x="551520" y="509760"/>
            <a:ext cx="1355400" cy="3376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7400" y="1500840"/>
            <a:ext cx="8099640" cy="44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 u="sng">
                <a:solidFill>
                  <a:schemeClr val="lt1"/>
                </a:solidFill>
                <a:uFillTx/>
                <a:latin typeface="Cantarell Extra Bold"/>
                <a:ea typeface="Trebuchet MS"/>
              </a:rPr>
              <a:t>Bank of Baroda Hackathon - 2022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81" name="Google Shape;339;p1"/>
          <p:cNvSpPr/>
          <p:nvPr/>
        </p:nvSpPr>
        <p:spPr>
          <a:xfrm>
            <a:off x="0" y="2255760"/>
            <a:ext cx="9538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900" spc="-1" strike="noStrike" baseline="33000">
                <a:solidFill>
                  <a:schemeClr val="lt1"/>
                </a:solidFill>
                <a:latin typeface="Trebuchet MS"/>
                <a:ea typeface="Trebuchet MS"/>
              </a:rPr>
              <a:t>Your Team Name : Coder Heist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82" name="Google Shape;340;p1"/>
          <p:cNvSpPr/>
          <p:nvPr/>
        </p:nvSpPr>
        <p:spPr>
          <a:xfrm>
            <a:off x="158400" y="2992680"/>
            <a:ext cx="45576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83" name="Google Shape;341;p1" descr=""/>
          <p:cNvPicPr/>
          <p:nvPr/>
        </p:nvPicPr>
        <p:blipFill>
          <a:blip r:embed="rId2"/>
          <a:stretch/>
        </p:blipFill>
        <p:spPr>
          <a:xfrm>
            <a:off x="6807600" y="270360"/>
            <a:ext cx="2233800" cy="73764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342;p1"/>
          <p:cNvSpPr/>
          <p:nvPr/>
        </p:nvSpPr>
        <p:spPr>
          <a:xfrm>
            <a:off x="6807600" y="117720"/>
            <a:ext cx="238464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Lato"/>
                <a:ea typeface="Lato"/>
              </a:rPr>
              <a:t>Technology Partner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240000" y="4229640"/>
            <a:ext cx="5396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180000" y="2880000"/>
            <a:ext cx="3621240" cy="26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Your team bio : Coder Heist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Team members  Rohith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Praveen Raj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Prajith kumar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Navaneethan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21760" y="4590720"/>
            <a:ext cx="15778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chemeClr val="lt1"/>
                </a:solidFill>
                <a:latin typeface="Trebuchet MS"/>
                <a:ea typeface="Trebuchet MS"/>
              </a:rPr>
              <a:t>Date : 15/09/2022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Problem Statement?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9" name="Google Shape;348;p2"/>
          <p:cNvSpPr/>
          <p:nvPr/>
        </p:nvSpPr>
        <p:spPr>
          <a:xfrm>
            <a:off x="512280" y="1151280"/>
            <a:ext cx="823716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Why did you decide to solve this Problem statement?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By implementing 3D avatars can enable the user to sense of trust by making communication with the customers direct and easy.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Their use on various platforms is significant, as they convey a sense of seriousness. The use of a digital human that smoothly communicates the values of the company in a specific way, will convert these visitors into faithful customers.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Most people who converse with a virtual avatar smile at some point, which creates a dopamine release, even when they know the interaction is not real and that speaks volumes!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User Segment &amp; Pain Points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Google Shape;354;p3"/>
          <p:cNvSpPr/>
          <p:nvPr/>
        </p:nvSpPr>
        <p:spPr>
          <a:xfrm>
            <a:off x="512280" y="1151280"/>
            <a:ext cx="823716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Which user /advertiser segment would be early adopter of your product &amp; why?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Cortana in Microsoft help’s me to create account without any trouble 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Like talking tom it help to creates a dopamine release, even when they know the interaction is not real and that speaks volumes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359;p4"/>
          <p:cNvSpPr/>
          <p:nvPr/>
        </p:nvSpPr>
        <p:spPr>
          <a:xfrm>
            <a:off x="360000" y="906840"/>
            <a:ext cx="823716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What are the alternatives/competitive products for the problem you are solving?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According to Digital Banking Report , the abandonment rate for Digital Account Opening stands at 19%.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This rate increases exponentially as the time required to complete the application increases.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Ideally, the online account opening process should take less than ten minutes with help of very little documentation and via better user experience.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By implementing virtual avatar it makes the user while opening the bank account instant of spend their time in bank..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2360" y="2296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Pre-Requisite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1080" y="3250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tools or resources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360000" y="1080000"/>
            <a:ext cx="79185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tools or resources which are likely to be used by you for the prototype, if your idea gets selected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07600" y="1905840"/>
            <a:ext cx="201204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developer portal</a:t>
            </a:r>
            <a:br>
              <a:rPr sz="1400"/>
            </a:b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40000" y="2880000"/>
            <a:ext cx="30002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DevOps 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40000" y="3333240"/>
            <a:ext cx="2475000" cy="4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AI Services</a:t>
            </a: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7600" y="2431440"/>
            <a:ext cx="2552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datalake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Any Supporting Functional Documents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Google Shape;372;p6"/>
          <p:cNvSpPr/>
          <p:nvPr/>
        </p:nvSpPr>
        <p:spPr>
          <a:xfrm>
            <a:off x="512280" y="1151280"/>
            <a:ext cx="823716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Present your solution, talk about methodology, architecture &amp; scalability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It Helps to Save Time on Typing or filling form in Bank By implementing the voice assistant in the app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Make Simple Transactions By Virtual voice assistant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It supports multiple Languages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In current stage it running on all Android Devices In future we going to test it on all major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Enviroiments  ie (IOS,WINDOES,LINUX)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5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Key Differentiators &amp; Adoption Plan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3" name="Google Shape;378;p7"/>
          <p:cNvSpPr/>
          <p:nvPr/>
        </p:nvSpPr>
        <p:spPr>
          <a:xfrm>
            <a:off x="512280" y="1151280"/>
            <a:ext cx="823716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How is your solution better than alternatives and how do you plan to build adoption?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1. Create an unforgettable first-time user experience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2. User friendly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3. Easily understand the user requirements and solve their problems while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 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Opening a account with Voice Interaction..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383;p8"/>
          <p:cNvSpPr/>
          <p:nvPr/>
        </p:nvSpPr>
        <p:spPr>
          <a:xfrm>
            <a:off x="0" y="0"/>
            <a:ext cx="92080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GitHub Repository Link &amp; </a:t>
            </a:r>
            <a:r>
              <a:rPr b="1" lang="en" sz="20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supporting diagrams, screenshots, if any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" name="Google Shape;384;p8"/>
          <p:cNvSpPr/>
          <p:nvPr/>
        </p:nvSpPr>
        <p:spPr>
          <a:xfrm>
            <a:off x="0" y="720000"/>
            <a:ext cx="838476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How far it can go?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        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Please refer the above github repository for more details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</a:rPr>
              <a:t>           </a:t>
            </a:r>
            <a:r>
              <a:rPr b="1" lang="en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</a:rPr>
              <a:t>https://github.com/r0h1th0x11/bob-hackathon-submission-template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656360" y="2045520"/>
            <a:ext cx="5003280" cy="28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7920" cy="82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0000"/>
                </a:solidFill>
                <a:latin typeface="Lato Black"/>
                <a:ea typeface="Lato Black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39840" y="2750760"/>
            <a:ext cx="4557600" cy="376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5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Team member names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20000" y="3420000"/>
            <a:ext cx="269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ROHITH P</a:t>
            </a:r>
            <a:endParaRPr b="0" lang="en-IN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PRAJITH KUMAR S.R</a:t>
            </a:r>
            <a:endParaRPr b="0" lang="en-IN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PRAVEEN RAJ R</a:t>
            </a:r>
            <a:endParaRPr b="0" lang="en-IN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NAVANEETHAN G</a:t>
            </a:r>
            <a:endParaRPr b="0" lang="en-IN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Application>LibreOffice/7.4.0.3$Linux_X86_64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2022-09-20T21:19:46Z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