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88"/>
    <p:restoredTop sz="97780"/>
  </p:normalViewPr>
  <p:slideViewPr>
    <p:cSldViewPr snapToGrid="0" snapToObjects="1">
      <p:cViewPr>
        <p:scale>
          <a:sx n="213" d="100"/>
          <a:sy n="213" d="100"/>
        </p:scale>
        <p:origin x="20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6D47-A7CD-2444-AD0B-DA7BA2C57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B2A71-B356-F842-A45C-57DD00429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247B-F47B-C24F-9818-633C7DFE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D6B-83E3-ED4F-9CC9-8A1EACC8D5D9}" type="datetimeFigureOut">
              <a:t>24/10/2022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D11B3-E3E7-4643-BA5A-0F997BFB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4F06-F218-1D43-AD72-654BB668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4EC-A7B0-CA40-8CAC-E560029C2B7D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9318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88DC-3DA2-8643-B054-78C3F5DD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387ED-BE8D-2C43-BF1B-A79088DFF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9379-0E2D-434C-9591-165E09AB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D6B-83E3-ED4F-9CC9-8A1EACC8D5D9}" type="datetimeFigureOut">
              <a:t>24/10/2022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F59B-17E2-5E4A-B269-AF91E486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B8771-0947-9849-A109-DE3FA1A5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4EC-A7B0-CA40-8CAC-E560029C2B7D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444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F62EE-B0FB-444A-A984-D00F2284F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B5E87-FFA7-E141-816E-451890E53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D339-14BD-7843-AD4C-8285C4DE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D6B-83E3-ED4F-9CC9-8A1EACC8D5D9}" type="datetimeFigureOut">
              <a:t>24/10/2022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B4A1-763E-6748-9CC6-CD01008A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FB8D-10B8-C148-BBA2-ED163B69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4EC-A7B0-CA40-8CAC-E560029C2B7D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315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C53A-D8B8-1A4F-B0EA-081C90EC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A317-9CA6-804E-9B93-1D34595D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8FDF-8523-B148-958B-D64046EA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D6B-83E3-ED4F-9CC9-8A1EACC8D5D9}" type="datetimeFigureOut">
              <a:t>24/10/2022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FB6D-397F-2B4B-A5BD-9C82F39D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AA3E-1ED5-E54E-8280-4FE32A13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4EC-A7B0-CA40-8CAC-E560029C2B7D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65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5803-3CA4-9446-A56C-D261FABD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997EE-9C8D-AA4F-BAD6-D085B740F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9E2C-4D2F-8449-B299-80533E80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D6B-83E3-ED4F-9CC9-8A1EACC8D5D9}" type="datetimeFigureOut">
              <a:t>24/10/2022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5BB0-5A8F-E34C-80B5-D53075E0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37AA4-025B-5C45-B30D-DFFBA694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4EC-A7B0-CA40-8CAC-E560029C2B7D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506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5E99-AA09-984A-9C45-F136D559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4D32-32B9-F04F-A13F-8B6988126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61359-ECC7-C549-994F-30D6FC4D4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B2EF9-6F81-1D40-A6D4-BCF46AFA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D6B-83E3-ED4F-9CC9-8A1EACC8D5D9}" type="datetimeFigureOut">
              <a:t>24/10/2022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A8A45-F429-E043-A30A-F0E5C9A0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C8A97-7B13-D147-83C5-C3E59006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4EC-A7B0-CA40-8CAC-E560029C2B7D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7813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87D4-AA9E-AF47-9460-51E13207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BABEA-DA91-4345-96F3-2017E7EE3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0DFF6-5358-5E45-A530-7D345966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61341-344B-7E42-BD54-E8922590C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C4726-EF9D-F94C-9785-C0489BED0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35F19-C788-3842-84AA-54A129C6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D6B-83E3-ED4F-9CC9-8A1EACC8D5D9}" type="datetimeFigureOut">
              <a:t>24/10/2022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1B013-C5D5-574F-9C85-5ED9762E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CF42F-E805-4740-817F-478A81D9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4EC-A7B0-CA40-8CAC-E560029C2B7D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2702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29DB-57DD-4D4D-9DA2-4D125DB0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3BE12-0E9C-6346-8671-C112D6B9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D6B-83E3-ED4F-9CC9-8A1EACC8D5D9}" type="datetimeFigureOut">
              <a:t>24/10/2022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F2629-1CA3-9F42-A14F-376434FD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3489C-1FA4-0A49-B5DD-CC14FE2D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4EC-A7B0-CA40-8CAC-E560029C2B7D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693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C9093-1DB2-204D-A8FE-4B7FD9E3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D6B-83E3-ED4F-9CC9-8A1EACC8D5D9}" type="datetimeFigureOut">
              <a:t>24/10/2022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CD79-DB0D-A644-A43D-DBBACCE6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43E5B-2D14-6843-B7C0-1C702C99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4EC-A7B0-CA40-8CAC-E560029C2B7D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7958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2827-4F7E-264A-85A3-EB3297D8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B5B0-1EB7-E440-92BD-C703BB78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F6FB1-D637-8948-BBAA-FBEA1BF79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71132-2645-4A4C-96EB-E8460D59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D6B-83E3-ED4F-9CC9-8A1EACC8D5D9}" type="datetimeFigureOut">
              <a:t>24/10/2022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F3B92-EB9B-D643-8489-ABB1655F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B3E81-4B05-FF4F-A973-71822CDE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4EC-A7B0-CA40-8CAC-E560029C2B7D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0177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9370-19B0-1B41-9C10-896407EA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A3100-176B-4741-B70C-5BAA358D5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05C41-B756-214B-9AE5-6C34FD135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EB0C6-E06A-1847-BA2F-8F5DC65A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D6B-83E3-ED4F-9CC9-8A1EACC8D5D9}" type="datetimeFigureOut">
              <a:t>24/10/2022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D8D57-3280-3C4F-BC2A-B592D176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CAE13-B242-6846-9931-2F8CBB5E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4EC-A7B0-CA40-8CAC-E560029C2B7D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4830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D3F8F-48C2-024D-87F8-4DF08BF4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C592-E050-CB47-9F47-A97AD675D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AE9BB-7C80-B44F-9E27-48299FE3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3D6B-83E3-ED4F-9CC9-8A1EACC8D5D9}" type="datetimeFigureOut">
              <a:t>24/10/2022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0868-C6AA-7C4D-BD47-1BF0B0BF8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5594-4B5A-9541-BD65-3F705B363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14EC-A7B0-CA40-8CAC-E560029C2B7D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190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20FE31-DECF-FF4D-B856-6596913ED670}"/>
              </a:ext>
            </a:extLst>
          </p:cNvPr>
          <p:cNvSpPr/>
          <p:nvPr/>
        </p:nvSpPr>
        <p:spPr>
          <a:xfrm>
            <a:off x="3858806" y="2133606"/>
            <a:ext cx="3408780" cy="179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BB2125-BE24-944A-8AAD-0EFD656F7E38}"/>
              </a:ext>
            </a:extLst>
          </p:cNvPr>
          <p:cNvCxnSpPr>
            <a:cxnSpLocks/>
          </p:cNvCxnSpPr>
          <p:nvPr/>
        </p:nvCxnSpPr>
        <p:spPr>
          <a:xfrm>
            <a:off x="1607018" y="646922"/>
            <a:ext cx="0" cy="5075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D7327C-788C-E046-A88E-0787584548AF}"/>
              </a:ext>
            </a:extLst>
          </p:cNvPr>
          <p:cNvCxnSpPr>
            <a:cxnSpLocks/>
          </p:cNvCxnSpPr>
          <p:nvPr/>
        </p:nvCxnSpPr>
        <p:spPr>
          <a:xfrm>
            <a:off x="1607018" y="646922"/>
            <a:ext cx="83042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ECEB32-3F2F-B245-AED7-0DDC897658C9}"/>
              </a:ext>
            </a:extLst>
          </p:cNvPr>
          <p:cNvCxnSpPr>
            <a:cxnSpLocks/>
          </p:cNvCxnSpPr>
          <p:nvPr/>
        </p:nvCxnSpPr>
        <p:spPr>
          <a:xfrm flipV="1">
            <a:off x="3858807" y="646922"/>
            <a:ext cx="0" cy="14617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C43243-A5F2-DD44-ADE4-E97B0595DD6B}"/>
              </a:ext>
            </a:extLst>
          </p:cNvPr>
          <p:cNvCxnSpPr>
            <a:cxnSpLocks/>
          </p:cNvCxnSpPr>
          <p:nvPr/>
        </p:nvCxnSpPr>
        <p:spPr>
          <a:xfrm flipV="1">
            <a:off x="7267586" y="646922"/>
            <a:ext cx="0" cy="14866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6421BE-5831-0749-9F50-73A69A1BAFF4}"/>
              </a:ext>
            </a:extLst>
          </p:cNvPr>
          <p:cNvCxnSpPr>
            <a:cxnSpLocks/>
          </p:cNvCxnSpPr>
          <p:nvPr/>
        </p:nvCxnSpPr>
        <p:spPr>
          <a:xfrm flipH="1">
            <a:off x="1607018" y="3931296"/>
            <a:ext cx="225178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44758-173B-0A4E-A6EB-7BB292415970}"/>
              </a:ext>
            </a:extLst>
          </p:cNvPr>
          <p:cNvCxnSpPr>
            <a:cxnSpLocks/>
          </p:cNvCxnSpPr>
          <p:nvPr/>
        </p:nvCxnSpPr>
        <p:spPr>
          <a:xfrm flipH="1">
            <a:off x="1607018" y="2133606"/>
            <a:ext cx="225178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F7BC17-D68B-2145-BBC4-608ED2434E16}"/>
              </a:ext>
            </a:extLst>
          </p:cNvPr>
          <p:cNvSpPr txBox="1"/>
          <p:nvPr/>
        </p:nvSpPr>
        <p:spPr>
          <a:xfrm>
            <a:off x="3441063" y="36992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>
                <a:latin typeface="Courier New" panose="02070309020205020404" pitchFamily="49" charset="0"/>
                <a:cs typeface="Courier New" panose="02070309020205020404" pitchFamily="49" charset="0"/>
              </a:rPr>
              <a:t>brick.x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B1E56-6751-824E-B894-0821B6B1E35D}"/>
              </a:ext>
            </a:extLst>
          </p:cNvPr>
          <p:cNvSpPr txBox="1"/>
          <p:nvPr/>
        </p:nvSpPr>
        <p:spPr>
          <a:xfrm>
            <a:off x="704709" y="197946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>
                <a:latin typeface="Courier New" panose="02070309020205020404" pitchFamily="49" charset="0"/>
                <a:cs typeface="Courier New" panose="02070309020205020404" pitchFamily="49" charset="0"/>
              </a:rPr>
              <a:t>brick.y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A0C697-8B2A-CB49-91B5-45DEDE8E05EB}"/>
              </a:ext>
            </a:extLst>
          </p:cNvPr>
          <p:cNvSpPr txBox="1"/>
          <p:nvPr/>
        </p:nvSpPr>
        <p:spPr>
          <a:xfrm>
            <a:off x="6570921" y="139091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b="1">
                <a:latin typeface="Courier New" panose="02070309020205020404" pitchFamily="49" charset="0"/>
                <a:cs typeface="Courier New" panose="02070309020205020404" pitchFamily="49" charset="0"/>
              </a:rPr>
              <a:t>brick.x</a:t>
            </a:r>
          </a:p>
          <a:p>
            <a:pPr algn="ctr"/>
            <a:r>
              <a:rPr lang="en-FR" sz="1200" b="1">
                <a:latin typeface="Courier New" panose="02070309020205020404" pitchFamily="49" charset="0"/>
                <a:cs typeface="Courier New" panose="02070309020205020404" pitchFamily="49" charset="0"/>
              </a:rPr>
              <a:t>+ brick.width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E14705-BE3E-624C-9A59-A12EDDA71AE6}"/>
              </a:ext>
            </a:extLst>
          </p:cNvPr>
          <p:cNvSpPr txBox="1"/>
          <p:nvPr/>
        </p:nvSpPr>
        <p:spPr>
          <a:xfrm>
            <a:off x="120712" y="3620290"/>
            <a:ext cx="1486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b="1">
                <a:latin typeface="Courier New" panose="02070309020205020404" pitchFamily="49" charset="0"/>
                <a:cs typeface="Courier New" panose="02070309020205020404" pitchFamily="49" charset="0"/>
              </a:rPr>
              <a:t>brick.y</a:t>
            </a:r>
          </a:p>
          <a:p>
            <a:pPr algn="ctr"/>
            <a:r>
              <a:rPr lang="en-FR" sz="1200" b="1">
                <a:latin typeface="Courier New" panose="02070309020205020404" pitchFamily="49" charset="0"/>
                <a:cs typeface="Courier New" panose="02070309020205020404" pitchFamily="49" charset="0"/>
              </a:rPr>
              <a:t>+ brick.height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5BB1D73-8889-C34E-9C5D-DB4DFF1B6E28}"/>
              </a:ext>
            </a:extLst>
          </p:cNvPr>
          <p:cNvGrpSpPr/>
          <p:nvPr/>
        </p:nvGrpSpPr>
        <p:grpSpPr>
          <a:xfrm>
            <a:off x="3858805" y="3184849"/>
            <a:ext cx="4455855" cy="2469493"/>
            <a:chOff x="6002961" y="4008888"/>
            <a:chExt cx="4455855" cy="24694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AAE0AB0-703E-DB48-B3BF-E0CA80BD22B2}"/>
                </a:ext>
              </a:extLst>
            </p:cNvPr>
            <p:cNvSpPr/>
            <p:nvPr/>
          </p:nvSpPr>
          <p:spPr>
            <a:xfrm>
              <a:off x="6002961" y="4008888"/>
              <a:ext cx="4455855" cy="24694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878E93D-21CC-3044-AF26-2E537B5C9BB0}"/>
                </a:ext>
              </a:extLst>
            </p:cNvPr>
            <p:cNvGrpSpPr/>
            <p:nvPr/>
          </p:nvGrpSpPr>
          <p:grpSpPr>
            <a:xfrm>
              <a:off x="7353704" y="4371642"/>
              <a:ext cx="2242880" cy="1648195"/>
              <a:chOff x="4811905" y="4087856"/>
              <a:chExt cx="2242880" cy="1648195"/>
            </a:xfrm>
            <a:solidFill>
              <a:schemeClr val="accent1">
                <a:alpha val="0"/>
              </a:schemeClr>
            </a:solidFill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A4187C1-61C4-8D46-99CA-DF3ED715F6DB}"/>
                  </a:ext>
                </a:extLst>
              </p:cNvPr>
              <p:cNvGrpSpPr/>
              <p:nvPr/>
            </p:nvGrpSpPr>
            <p:grpSpPr>
              <a:xfrm>
                <a:off x="5137214" y="4341376"/>
                <a:ext cx="1917571" cy="1394675"/>
                <a:chOff x="5350015" y="4300303"/>
                <a:chExt cx="1917571" cy="1394675"/>
              </a:xfrm>
              <a:grpFill/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B9579CE-9CCF-7F46-B17F-A64D35AD4D3B}"/>
                    </a:ext>
                  </a:extLst>
                </p:cNvPr>
                <p:cNvSpPr/>
                <p:nvPr/>
              </p:nvSpPr>
              <p:spPr>
                <a:xfrm>
                  <a:off x="5350015" y="4300303"/>
                  <a:ext cx="825042" cy="82504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BA1B59D-B333-C647-B50C-DDBA941FEAB3}"/>
                    </a:ext>
                  </a:extLst>
                </p:cNvPr>
                <p:cNvSpPr txBox="1"/>
                <p:nvPr/>
              </p:nvSpPr>
              <p:spPr>
                <a:xfrm>
                  <a:off x="6525075" y="4574324"/>
                  <a:ext cx="742511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2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ball.y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7B5FCC5-CD1E-E14E-A5AF-43A08A1245CF}"/>
                    </a:ext>
                  </a:extLst>
                </p:cNvPr>
                <p:cNvSpPr txBox="1"/>
                <p:nvPr/>
              </p:nvSpPr>
              <p:spPr>
                <a:xfrm>
                  <a:off x="5391280" y="5417979"/>
                  <a:ext cx="742511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2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ball.x</a:t>
                  </a: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A0DB87D-E73F-8E40-A7E1-0E3E1D1E7616}"/>
                    </a:ext>
                  </a:extLst>
                </p:cNvPr>
                <p:cNvCxnSpPr>
                  <a:cxnSpLocks/>
                  <a:stCxn id="44" idx="1"/>
                  <a:endCxn id="9" idx="2"/>
                </p:cNvCxnSpPr>
                <p:nvPr/>
              </p:nvCxnSpPr>
              <p:spPr>
                <a:xfrm flipH="1">
                  <a:off x="5350015" y="4712824"/>
                  <a:ext cx="117506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8305AB0-5448-B040-BA3A-45F2DE76DB33}"/>
                    </a:ext>
                  </a:extLst>
                </p:cNvPr>
                <p:cNvCxnSpPr>
                  <a:cxnSpLocks/>
                  <a:stCxn id="28" idx="0"/>
                  <a:endCxn id="9" idx="0"/>
                </p:cNvCxnSpPr>
                <p:nvPr/>
              </p:nvCxnSpPr>
              <p:spPr>
                <a:xfrm flipV="1">
                  <a:off x="5762536" y="4300303"/>
                  <a:ext cx="0" cy="111767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9402BFF-38D9-104B-8E28-48C98104E4CC}"/>
                  </a:ext>
                </a:extLst>
              </p:cNvPr>
              <p:cNvSpPr txBox="1"/>
              <p:nvPr/>
            </p:nvSpPr>
            <p:spPr>
              <a:xfrm>
                <a:off x="5498965" y="5097168"/>
                <a:ext cx="451557" cy="27699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GB" sz="12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FR" sz="12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endParaRPr lang="en-FR" sz="12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5FE340-AA01-5B41-9E4E-A3051A3A31FD}"/>
                  </a:ext>
                </a:extLst>
              </p:cNvPr>
              <p:cNvSpPr txBox="1"/>
              <p:nvPr/>
            </p:nvSpPr>
            <p:spPr>
              <a:xfrm>
                <a:off x="5923220" y="4682850"/>
                <a:ext cx="451557" cy="27699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GB" sz="12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FR" sz="12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endParaRPr lang="en-FR" sz="120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EE8D56-BA48-9745-845A-54E46CB94F0E}"/>
                  </a:ext>
                </a:extLst>
              </p:cNvPr>
              <p:cNvSpPr txBox="1"/>
              <p:nvPr/>
            </p:nvSpPr>
            <p:spPr>
              <a:xfrm>
                <a:off x="5406039" y="4087856"/>
                <a:ext cx="451557" cy="27699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GB" sz="12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FR" sz="12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endParaRPr lang="en-FR" sz="120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5F3F41-FAFF-944D-B5D1-294FADF2F552}"/>
                  </a:ext>
                </a:extLst>
              </p:cNvPr>
              <p:cNvSpPr txBox="1"/>
              <p:nvPr/>
            </p:nvSpPr>
            <p:spPr>
              <a:xfrm>
                <a:off x="4811905" y="4620026"/>
                <a:ext cx="451557" cy="27699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GB" sz="12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FR" sz="12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endParaRPr lang="en-FR" sz="12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80CDCDF-3180-8945-AF6D-71BABD85363D}"/>
                  </a:ext>
                </a:extLst>
              </p:cNvPr>
              <p:cNvSpPr/>
              <p:nvPr/>
            </p:nvSpPr>
            <p:spPr>
              <a:xfrm>
                <a:off x="5114354" y="4731036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F03D49F-F001-5A4A-BA17-DB3C4840D29B}"/>
                  </a:ext>
                </a:extLst>
              </p:cNvPr>
              <p:cNvSpPr/>
              <p:nvPr/>
            </p:nvSpPr>
            <p:spPr>
              <a:xfrm>
                <a:off x="5526874" y="514356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2557E6E-A38F-114A-A8B7-750C22C3C7B8}"/>
                  </a:ext>
                </a:extLst>
              </p:cNvPr>
              <p:cNvSpPr/>
              <p:nvPr/>
            </p:nvSpPr>
            <p:spPr>
              <a:xfrm>
                <a:off x="5526874" y="431984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20A265D-9AF4-884B-8B81-371625329C07}"/>
                  </a:ext>
                </a:extLst>
              </p:cNvPr>
              <p:cNvSpPr/>
              <p:nvPr/>
            </p:nvSpPr>
            <p:spPr>
              <a:xfrm>
                <a:off x="5939397" y="4731036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054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34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Rojwan Lemoine</dc:creator>
  <cp:lastModifiedBy>Rojwan Lemoine</cp:lastModifiedBy>
  <cp:revision>9</cp:revision>
  <dcterms:created xsi:type="dcterms:W3CDTF">2022-10-21T20:50:22Z</dcterms:created>
  <dcterms:modified xsi:type="dcterms:W3CDTF">2022-10-25T08:54:17Z</dcterms:modified>
</cp:coreProperties>
</file>