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0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6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205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56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813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764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660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10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50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52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43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87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60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47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98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80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41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aw.io/" TargetMode="External"/><Relationship Id="rId7" Type="http://schemas.openxmlformats.org/officeDocument/2006/relationships/hyperlink" Target="https://circuitdigest.com/microcontroller-projects/raspberry-pi-and-opencv-based-face-recognition-system" TargetMode="External"/><Relationship Id="rId2" Type="http://schemas.openxmlformats.org/officeDocument/2006/relationships/hyperlink" Target="https://opencv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umpy.org/" TargetMode="External"/><Relationship Id="rId5" Type="http://schemas.openxmlformats.org/officeDocument/2006/relationships/hyperlink" Target="https://docs.python.org/2/library/email.mime.html" TargetMode="External"/><Relationship Id="rId4" Type="http://schemas.openxmlformats.org/officeDocument/2006/relationships/hyperlink" Target="https://docs.python.org/3/library/smtplib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11500" dirty="0"/>
              <a:t>sPi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Camera surveillance system</a:t>
            </a:r>
          </a:p>
        </p:txBody>
      </p:sp>
    </p:spTree>
    <p:extLst>
      <p:ext uri="{BB962C8B-B14F-4D97-AF65-F5344CB8AC3E}">
        <p14:creationId xmlns:p14="http://schemas.microsoft.com/office/powerpoint/2010/main" val="397034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6152" y="1298448"/>
            <a:ext cx="9665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400" dirty="0"/>
              <a:t>User (customer) needs</a:t>
            </a:r>
          </a:p>
          <a:p>
            <a:pPr marL="342900" indent="-342900">
              <a:buAutoNum type="arabicPeriod"/>
            </a:pPr>
            <a:r>
              <a:rPr lang="de-DE" sz="2400" dirty="0"/>
              <a:t>Solution description</a:t>
            </a:r>
          </a:p>
          <a:p>
            <a:pPr marL="342900" indent="-342900">
              <a:buAutoNum type="arabicPeriod"/>
            </a:pPr>
            <a:r>
              <a:rPr lang="de-DE" sz="2400" dirty="0"/>
              <a:t>User requirements and features</a:t>
            </a:r>
          </a:p>
          <a:p>
            <a:pPr marL="342900" indent="-342900">
              <a:buAutoNum type="arabicPeriod"/>
            </a:pPr>
            <a:r>
              <a:rPr lang="de-DE" sz="2400" dirty="0"/>
              <a:t>System overview</a:t>
            </a:r>
          </a:p>
          <a:p>
            <a:pPr marL="342900" indent="-342900">
              <a:buAutoNum type="arabicPeriod"/>
            </a:pPr>
            <a:r>
              <a:rPr lang="de-DE" sz="2400" dirty="0"/>
              <a:t>Circuit design</a:t>
            </a:r>
          </a:p>
          <a:p>
            <a:pPr marL="342900" indent="-342900">
              <a:buAutoNum type="arabicPeriod"/>
            </a:pPr>
            <a:r>
              <a:rPr lang="de-DE" sz="2400" dirty="0"/>
              <a:t>Software design</a:t>
            </a:r>
          </a:p>
          <a:p>
            <a:pPr marL="342900" indent="-342900">
              <a:buAutoNum type="arabicPeriod"/>
            </a:pPr>
            <a:r>
              <a:rPr lang="de-DE" sz="2400" dirty="0"/>
              <a:t>Results and further work</a:t>
            </a:r>
          </a:p>
          <a:p>
            <a:pPr marL="342900" indent="-342900">
              <a:buAutoNum type="arabicPeriod"/>
            </a:pPr>
            <a:r>
              <a:rPr lang="de-DE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8460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3208" y="2136339"/>
            <a:ext cx="81168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 - A system providing information about the environment  </a:t>
            </a:r>
          </a:p>
          <a:p>
            <a:r>
              <a:rPr lang="de-DE" dirty="0"/>
              <a:t> - Alerts during user specified periods, if there is any change in the environment</a:t>
            </a:r>
          </a:p>
          <a:p>
            <a:r>
              <a:rPr lang="de-DE" dirty="0"/>
              <a:t> - Communication with the user through an app or a website </a:t>
            </a:r>
          </a:p>
          <a:p>
            <a:r>
              <a:rPr lang="de-DE" dirty="0"/>
              <a:t> - Providing a 24/7 access </a:t>
            </a:r>
          </a:p>
          <a:p>
            <a:r>
              <a:rPr lang="de-DE" dirty="0"/>
              <a:t> - Recognistion of objects or persons  </a:t>
            </a:r>
          </a:p>
          <a:p>
            <a:r>
              <a:rPr lang="de-DE" dirty="0"/>
              <a:t> - may providing access to history data for a certain period of time</a:t>
            </a:r>
          </a:p>
          <a:p>
            <a:r>
              <a:rPr lang="de-DE" dirty="0"/>
              <a:t> - may be weatherproof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1444751" y="1059121"/>
            <a:ext cx="79552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3.User requirements and features</a:t>
            </a:r>
          </a:p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33302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87" y="979508"/>
            <a:ext cx="6735509" cy="57165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626322" y="789332"/>
            <a:ext cx="79552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4. System overview</a:t>
            </a:r>
          </a:p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8132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56EAB6-215E-4E82-9E8B-4895E053E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4" y="300681"/>
            <a:ext cx="7817928" cy="625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3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6A2E-604A-4698-8D00-BDDC6D75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645"/>
            <a:ext cx="10515600" cy="712186"/>
          </a:xfrm>
        </p:spPr>
        <p:txBody>
          <a:bodyPr>
            <a:normAutofit/>
          </a:bodyPr>
          <a:lstStyle/>
          <a:p>
            <a:r>
              <a:rPr lang="ro-RO" sz="3200" dirty="0">
                <a:latin typeface="+mn-lt"/>
              </a:rPr>
              <a:t>5.Hardware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20153-B298-4444-B08D-B11413CA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69989"/>
            <a:ext cx="9037080" cy="421966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chemeClr val="tx1"/>
                </a:solidFill>
              </a:rPr>
              <a:t>Rasberry</a:t>
            </a:r>
            <a:r>
              <a:rPr lang="ro-RO" sz="1800" dirty="0"/>
              <a:t> </a:t>
            </a:r>
            <a:r>
              <a:rPr lang="ro-RO" sz="1800" dirty="0">
                <a:solidFill>
                  <a:schemeClr val="tx1"/>
                </a:solidFill>
              </a:rPr>
              <a:t>Pi 3 B+ board used as compute system for handling as precessing and handling data and the connected hardware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chemeClr val="tx1"/>
                </a:solidFill>
              </a:rPr>
              <a:t>Pi NoIR camera for capturing a video feed for the system to process also capanle of capturin infra-red light for improved nightvison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chemeClr val="tx1"/>
                </a:solidFill>
              </a:rPr>
              <a:t>LEDs for indicating the status. Infra-red LEDs for lighting the face during nightime so it won’t be necessary to blind the person at the front door wit visible light.(future)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chemeClr val="tx1"/>
                </a:solidFill>
              </a:rPr>
              <a:t>Relay switch to turn on or off the Servo(future, actual DC motor)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chemeClr val="tx1"/>
                </a:solidFill>
              </a:rPr>
              <a:t>Servo(future, actual DC motor) to lock or unlock the door</a:t>
            </a:r>
          </a:p>
        </p:txBody>
      </p:sp>
    </p:spTree>
    <p:extLst>
      <p:ext uri="{BB962C8B-B14F-4D97-AF65-F5344CB8AC3E}">
        <p14:creationId xmlns:p14="http://schemas.microsoft.com/office/powerpoint/2010/main" val="361623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647329" y="1075060"/>
            <a:ext cx="79552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6. Software design</a:t>
            </a:r>
          </a:p>
          <a:p>
            <a:endParaRPr lang="de-DE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7329" y="2152278"/>
            <a:ext cx="29362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Used python modules: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Smtplib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email.mime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RPi.GPIO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OpenCV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Pillow lib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33B64-4EB4-4CEE-BBD8-BDB59B8EE110}"/>
              </a:ext>
            </a:extLst>
          </p:cNvPr>
          <p:cNvSpPr txBox="1"/>
          <p:nvPr/>
        </p:nvSpPr>
        <p:spPr>
          <a:xfrm>
            <a:off x="2629066" y="3000824"/>
            <a:ext cx="6928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Using OpenCV for image captuire, Pillow for image processing and again OpenCV for the AI, the software determines if there’s a known face and unlocks using Raspberry Pi’s library to unlock the door, else, if the user is away or doesn’t want to be disturbed, he/she will be notified using smtplin and email.mime through email that there’s someone undesired at his/hers front door.</a:t>
            </a:r>
          </a:p>
        </p:txBody>
      </p:sp>
    </p:spTree>
    <p:extLst>
      <p:ext uri="{BB962C8B-B14F-4D97-AF65-F5344CB8AC3E}">
        <p14:creationId xmlns:p14="http://schemas.microsoft.com/office/powerpoint/2010/main" val="35290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658293-2B47-4CD7-8227-06649BB595B8}"/>
              </a:ext>
            </a:extLst>
          </p:cNvPr>
          <p:cNvSpPr txBox="1"/>
          <p:nvPr/>
        </p:nvSpPr>
        <p:spPr>
          <a:xfrm>
            <a:off x="939114" y="563607"/>
            <a:ext cx="9737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7.Features: now and 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2BB3E-422C-43B8-9BC5-00B97643E0E3}"/>
              </a:ext>
            </a:extLst>
          </p:cNvPr>
          <p:cNvSpPr txBox="1"/>
          <p:nvPr/>
        </p:nvSpPr>
        <p:spPr>
          <a:xfrm>
            <a:off x="939114" y="1458097"/>
            <a:ext cx="101572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Now:</a:t>
            </a:r>
          </a:p>
          <a:p>
            <a:r>
              <a:rPr lang="ro-RO" dirty="0"/>
              <a:t>	Facial recognition</a:t>
            </a:r>
          </a:p>
          <a:p>
            <a:r>
              <a:rPr lang="ro-RO" dirty="0"/>
              <a:t>	Unlocking the door</a:t>
            </a:r>
          </a:p>
          <a:p>
            <a:r>
              <a:rPr lang="ro-RO" dirty="0"/>
              <a:t>	Email notification system</a:t>
            </a:r>
          </a:p>
          <a:p>
            <a:r>
              <a:rPr lang="ro-RO" dirty="0"/>
              <a:t>Future:</a:t>
            </a:r>
          </a:p>
          <a:p>
            <a:r>
              <a:rPr lang="ro-RO" dirty="0"/>
              <a:t>	Locking the door(requieres servo)</a:t>
            </a:r>
          </a:p>
          <a:p>
            <a:r>
              <a:rPr lang="ro-RO" dirty="0"/>
              <a:t>	Video feed alongside the intruder notification</a:t>
            </a:r>
          </a:p>
          <a:p>
            <a:r>
              <a:rPr lang="ro-RO" dirty="0"/>
              <a:t>	Live feed widely available</a:t>
            </a:r>
          </a:p>
          <a:p>
            <a:r>
              <a:rPr lang="ro-RO" dirty="0"/>
              <a:t>	Audio interaction(speaker for the system)</a:t>
            </a:r>
          </a:p>
          <a:p>
            <a:r>
              <a:rPr lang="ro-RO" dirty="0"/>
              <a:t>	Voice recognition(being able to leave a message)</a:t>
            </a:r>
          </a:p>
          <a:p>
            <a:r>
              <a:rPr lang="ro-RO" dirty="0"/>
              <a:t>	Mobile and web application for system intercation</a:t>
            </a:r>
          </a:p>
          <a:p>
            <a:r>
              <a:rPr lang="ro-RO" dirty="0"/>
              <a:t>	Cloud storage for surveilance backup</a:t>
            </a:r>
          </a:p>
          <a:p>
            <a:r>
              <a:rPr lang="ro-RO" dirty="0"/>
              <a:t>	Camera expusre parameters acknowledgement to determine if infra-red ligts are needed</a:t>
            </a:r>
          </a:p>
          <a:p>
            <a:r>
              <a:rPr lang="ro-RO" dirty="0"/>
              <a:t>	Wather api integration to determine wather conditions and reacting accordingly</a:t>
            </a:r>
          </a:p>
          <a:p>
            <a:r>
              <a:rPr lang="ro-RO" dirty="0"/>
              <a:t>	Trained data to be shared with similar systems</a:t>
            </a:r>
          </a:p>
          <a:p>
            <a:r>
              <a:rPr lang="ro-RO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1036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1627631" y="1022545"/>
            <a:ext cx="79552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8.References</a:t>
            </a:r>
          </a:p>
          <a:p>
            <a:endParaRPr lang="de-DE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627631" y="2099763"/>
            <a:ext cx="8567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1.OpenCV: </a:t>
            </a:r>
            <a:r>
              <a:rPr lang="en-US" dirty="0">
                <a:hlinkClick r:id="rId2"/>
              </a:rPr>
              <a:t>https://opencv.org</a:t>
            </a:r>
            <a:endParaRPr lang="en-US" dirty="0"/>
          </a:p>
          <a:p>
            <a:r>
              <a:rPr lang="en-US" dirty="0"/>
              <a:t>2.DrawIO: </a:t>
            </a:r>
            <a:r>
              <a:rPr lang="en-US" dirty="0">
                <a:hlinkClick r:id="rId3"/>
              </a:rPr>
              <a:t>https://draw.io</a:t>
            </a:r>
            <a:endParaRPr lang="en-US" dirty="0"/>
          </a:p>
          <a:p>
            <a:r>
              <a:rPr lang="en-US" dirty="0"/>
              <a:t>3.smtplib: </a:t>
            </a:r>
            <a:r>
              <a:rPr lang="en-US" dirty="0">
                <a:hlinkClick r:id="rId4"/>
              </a:rPr>
              <a:t>https://docs.python.org/3/library/smtplib.html</a:t>
            </a:r>
            <a:endParaRPr lang="en-US" dirty="0"/>
          </a:p>
          <a:p>
            <a:r>
              <a:rPr lang="en-US" dirty="0"/>
              <a:t>4.Email.mime: </a:t>
            </a:r>
            <a:r>
              <a:rPr lang="en-US" dirty="0">
                <a:hlinkClick r:id="rId5"/>
              </a:rPr>
              <a:t>https://docs.python.org/2/library/email.mime.html</a:t>
            </a:r>
            <a:endParaRPr lang="en-US" dirty="0"/>
          </a:p>
          <a:p>
            <a:r>
              <a:rPr lang="en-US" dirty="0"/>
              <a:t>5.NumPy: </a:t>
            </a:r>
            <a:r>
              <a:rPr lang="en-US" dirty="0">
                <a:hlinkClick r:id="rId6"/>
              </a:rPr>
              <a:t>https://www.numpy.org</a:t>
            </a:r>
            <a:endParaRPr lang="en-US" dirty="0"/>
          </a:p>
          <a:p>
            <a:r>
              <a:rPr lang="en-US" dirty="0"/>
              <a:t> 6.Face Recognition: </a:t>
            </a:r>
            <a:r>
              <a:rPr lang="en-US" dirty="0">
                <a:hlinkClick r:id="rId7"/>
              </a:rPr>
              <a:t>https://circuitdigest.com/microcontroller-projects/raspberry-pi-and-opencv-based-face-recognition-system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26098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332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sPi</vt:lpstr>
      <vt:lpstr>PowerPoint Presentation</vt:lpstr>
      <vt:lpstr>PowerPoint Presentation</vt:lpstr>
      <vt:lpstr>PowerPoint Presentation</vt:lpstr>
      <vt:lpstr>PowerPoint Presentation</vt:lpstr>
      <vt:lpstr>5.Hardware description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</dc:title>
  <dc:creator>Michelle Bettendorf</dc:creator>
  <cp:lastModifiedBy>Alexandru Mihaescu</cp:lastModifiedBy>
  <cp:revision>12</cp:revision>
  <dcterms:created xsi:type="dcterms:W3CDTF">2019-05-20T22:23:27Z</dcterms:created>
  <dcterms:modified xsi:type="dcterms:W3CDTF">2019-05-21T12:41:39Z</dcterms:modified>
</cp:coreProperties>
</file>