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3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2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2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6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6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4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30EC-92EE-4C14-B085-8ED7F1BE4769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CA68-252F-47C5-B71B-E9911ECE55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7" Type="http://schemas.openxmlformats.org/officeDocument/2006/relationships/hyperlink" Target="https://circuitdigest.com/microcontroller-projects/raspberry-pi-and-opencv-based-face-recognition-system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umpy.org/" TargetMode="External"/><Relationship Id="rId5" Type="http://schemas.openxmlformats.org/officeDocument/2006/relationships/hyperlink" Target="https://docs.python.org/2/library/email.mime.html" TargetMode="External"/><Relationship Id="rId4" Type="http://schemas.openxmlformats.org/officeDocument/2006/relationships/hyperlink" Target="https://docs.python.org/3/library/smtpli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 smtClean="0"/>
              <a:t>sPi</a:t>
            </a:r>
            <a:endParaRPr lang="de-DE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Camera surveillance system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703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152" y="1298448"/>
            <a:ext cx="9665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 smtClean="0"/>
              <a:t>User (customer) needs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Solution description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User requirements and features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System overview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Circuit design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Software design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Results and further work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46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208" y="2136339"/>
            <a:ext cx="81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- A system providing information about the environment  </a:t>
            </a:r>
          </a:p>
          <a:p>
            <a:r>
              <a:rPr lang="de-DE" dirty="0" smtClean="0"/>
              <a:t> - Alerts during user specified periods, if there is any change in the environment</a:t>
            </a:r>
          </a:p>
          <a:p>
            <a:r>
              <a:rPr lang="de-DE" dirty="0"/>
              <a:t> </a:t>
            </a:r>
            <a:r>
              <a:rPr lang="de-DE" dirty="0" smtClean="0"/>
              <a:t>- Communication with the user through an app or a website </a:t>
            </a:r>
          </a:p>
          <a:p>
            <a:r>
              <a:rPr lang="de-DE" dirty="0" smtClean="0"/>
              <a:t> - Providing a 24/7 access </a:t>
            </a:r>
          </a:p>
          <a:p>
            <a:r>
              <a:rPr lang="de-DE" dirty="0" smtClean="0"/>
              <a:t> - Recognistion of objects or persons  </a:t>
            </a:r>
          </a:p>
          <a:p>
            <a:r>
              <a:rPr lang="de-DE" dirty="0" smtClean="0"/>
              <a:t> - may providing access to history data for a certain period of time</a:t>
            </a:r>
          </a:p>
          <a:p>
            <a:r>
              <a:rPr lang="de-DE" dirty="0" smtClean="0"/>
              <a:t> - may be weatherproof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444751" y="1059121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3.User requirements and features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330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95" y="987745"/>
            <a:ext cx="6735509" cy="5716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1581911" y="830521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4. System overview</a:t>
            </a:r>
            <a:endParaRPr lang="de-DE" sz="3200" dirty="0" smtClean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1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75" y="969264"/>
            <a:ext cx="7620717" cy="5888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7944" y="676876"/>
            <a:ext cx="900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5. Circuit Components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0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627631" y="1022545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6. Software design</a:t>
            </a:r>
          </a:p>
          <a:p>
            <a:endParaRPr lang="de-DE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09928" y="2099763"/>
            <a:ext cx="9381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Used python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Smtplib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email.mime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RPi.GPIO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Pillow lib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627631" y="1022545"/>
            <a:ext cx="7955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8.References</a:t>
            </a:r>
          </a:p>
          <a:p>
            <a:endParaRPr lang="de-D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27631" y="2099763"/>
            <a:ext cx="856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1.OpenCV: </a:t>
            </a:r>
            <a:r>
              <a:rPr lang="en-US" dirty="0" smtClean="0">
                <a:hlinkClick r:id="rId2"/>
              </a:rPr>
              <a:t>https://opencv.org</a:t>
            </a:r>
            <a:endParaRPr lang="en-US" dirty="0" smtClean="0"/>
          </a:p>
          <a:p>
            <a:r>
              <a:rPr lang="en-US" dirty="0" smtClean="0"/>
              <a:t>2.DrawIO: </a:t>
            </a:r>
            <a:r>
              <a:rPr lang="en-US" dirty="0" smtClean="0">
                <a:hlinkClick r:id="rId3"/>
              </a:rPr>
              <a:t>https://draw.io</a:t>
            </a:r>
            <a:endParaRPr lang="en-US" dirty="0" smtClean="0"/>
          </a:p>
          <a:p>
            <a:r>
              <a:rPr lang="en-US" dirty="0" smtClean="0"/>
              <a:t>3.smtplib: </a:t>
            </a:r>
            <a:r>
              <a:rPr lang="en-US" dirty="0" smtClean="0">
                <a:hlinkClick r:id="rId4"/>
              </a:rPr>
              <a:t>https://docs.python.org/3/library/smtplib.html</a:t>
            </a:r>
            <a:endParaRPr lang="en-US" dirty="0" smtClean="0"/>
          </a:p>
          <a:p>
            <a:r>
              <a:rPr lang="en-US" dirty="0" smtClean="0"/>
              <a:t>4.Email.mime: </a:t>
            </a:r>
            <a:r>
              <a:rPr lang="en-US" dirty="0" smtClean="0">
                <a:hlinkClick r:id="rId5"/>
              </a:rPr>
              <a:t>https://docs.python.org/2/library/email.mime.html</a:t>
            </a:r>
            <a:endParaRPr lang="en-US" dirty="0" smtClean="0"/>
          </a:p>
          <a:p>
            <a:r>
              <a:rPr lang="en-US" dirty="0" smtClean="0"/>
              <a:t>5.NumPy: </a:t>
            </a:r>
            <a:r>
              <a:rPr lang="en-US" dirty="0" smtClean="0">
                <a:hlinkClick r:id="rId6"/>
              </a:rPr>
              <a:t>https://www.numpy.org</a:t>
            </a:r>
            <a:endParaRPr lang="en-US" dirty="0" smtClean="0"/>
          </a:p>
          <a:p>
            <a:r>
              <a:rPr lang="en-US" dirty="0" smtClean="0"/>
              <a:t> 6.Face Recognition: </a:t>
            </a:r>
            <a:r>
              <a:rPr lang="en-US" dirty="0" smtClean="0">
                <a:hlinkClick r:id="rId7"/>
              </a:rPr>
              <a:t>https://circuitdigest.com/microcontroller-projects/raspberry-pi-and-opencv-based-face-recognition-system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Michelle Bettendorf</dc:creator>
  <cp:lastModifiedBy>Michelle Bettendorf</cp:lastModifiedBy>
  <cp:revision>3</cp:revision>
  <dcterms:created xsi:type="dcterms:W3CDTF">2019-05-20T22:23:27Z</dcterms:created>
  <dcterms:modified xsi:type="dcterms:W3CDTF">2019-05-20T22:33:58Z</dcterms:modified>
</cp:coreProperties>
</file>