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38436-5BD9-4F5A-9046-DA40C78607E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FCF952-E537-47F2-B961-B91D58FC73E5}">
      <dgm:prSet phldrT="[Texte]"/>
      <dgm:spPr/>
      <dgm:t>
        <a:bodyPr/>
        <a:lstStyle/>
        <a:p>
          <a:r>
            <a:rPr lang="fr-FR" dirty="0" smtClean="0"/>
            <a:t>Lire tous les canaux DMX</a:t>
          </a:r>
          <a:endParaRPr lang="fr-FR" dirty="0"/>
        </a:p>
      </dgm:t>
    </dgm:pt>
    <dgm:pt modelId="{63DE213B-7043-4058-B1F1-E7C9BDB11CF8}" type="parTrans" cxnId="{80B971AD-5E5F-4D15-9DB3-4FD340E841D4}">
      <dgm:prSet/>
      <dgm:spPr/>
      <dgm:t>
        <a:bodyPr/>
        <a:lstStyle/>
        <a:p>
          <a:endParaRPr lang="fr-FR"/>
        </a:p>
      </dgm:t>
    </dgm:pt>
    <dgm:pt modelId="{57005A09-2F12-4FCF-A31B-A2889EE8CBAF}" type="sibTrans" cxnId="{80B971AD-5E5F-4D15-9DB3-4FD340E841D4}">
      <dgm:prSet/>
      <dgm:spPr/>
      <dgm:t>
        <a:bodyPr/>
        <a:lstStyle/>
        <a:p>
          <a:endParaRPr lang="fr-FR"/>
        </a:p>
      </dgm:t>
    </dgm:pt>
    <dgm:pt modelId="{1CC2FE5B-7A76-479E-8BC8-3DDF063C2B26}">
      <dgm:prSet phldrT="[Texte]"/>
      <dgm:spPr/>
      <dgm:t>
        <a:bodyPr/>
        <a:lstStyle/>
        <a:p>
          <a:r>
            <a:rPr lang="fr-FR" dirty="0" smtClean="0"/>
            <a:t>Déterminer le mode </a:t>
          </a:r>
          <a:endParaRPr lang="fr-FR" dirty="0"/>
        </a:p>
      </dgm:t>
    </dgm:pt>
    <dgm:pt modelId="{241DA4B4-3E24-40C8-BB14-FE7D32B5FCD5}" type="parTrans" cxnId="{4A9284FA-EBCC-4ACA-85D5-58108F0E1173}">
      <dgm:prSet/>
      <dgm:spPr/>
      <dgm:t>
        <a:bodyPr/>
        <a:lstStyle/>
        <a:p>
          <a:endParaRPr lang="fr-FR"/>
        </a:p>
      </dgm:t>
    </dgm:pt>
    <dgm:pt modelId="{D01E3340-2D95-4D9D-B04A-8B9EBFECB855}" type="sibTrans" cxnId="{4A9284FA-EBCC-4ACA-85D5-58108F0E1173}">
      <dgm:prSet/>
      <dgm:spPr/>
      <dgm:t>
        <a:bodyPr/>
        <a:lstStyle/>
        <a:p>
          <a:endParaRPr lang="fr-FR"/>
        </a:p>
      </dgm:t>
    </dgm:pt>
    <dgm:pt modelId="{FAF7BCD5-9BBF-4435-BE9A-0EED102E0D3E}">
      <dgm:prSet phldrT="[Texte]"/>
      <dgm:spPr/>
      <dgm:t>
        <a:bodyPr/>
        <a:lstStyle/>
        <a:p>
          <a:r>
            <a:rPr lang="fr-FR" dirty="0" smtClean="0"/>
            <a:t>Envoyer les modes à tous les </a:t>
          </a:r>
          <a:r>
            <a:rPr lang="fr-FR" dirty="0" err="1" smtClean="0"/>
            <a:t>nodes</a:t>
          </a:r>
          <a:r>
            <a:rPr lang="fr-FR" dirty="0" smtClean="0"/>
            <a:t> </a:t>
          </a:r>
          <a:endParaRPr lang="fr-FR" dirty="0"/>
        </a:p>
      </dgm:t>
    </dgm:pt>
    <dgm:pt modelId="{CD5E63A3-51AB-4B36-8166-FFC85557896E}" type="parTrans" cxnId="{6B5BC205-3EA2-4C5E-9558-4F3145E9076E}">
      <dgm:prSet/>
      <dgm:spPr/>
      <dgm:t>
        <a:bodyPr/>
        <a:lstStyle/>
        <a:p>
          <a:endParaRPr lang="fr-FR"/>
        </a:p>
      </dgm:t>
    </dgm:pt>
    <dgm:pt modelId="{7B121826-05E5-4E38-9947-D8E60ED15015}" type="sibTrans" cxnId="{6B5BC205-3EA2-4C5E-9558-4F3145E9076E}">
      <dgm:prSet/>
      <dgm:spPr/>
      <dgm:t>
        <a:bodyPr/>
        <a:lstStyle/>
        <a:p>
          <a:endParaRPr lang="fr-FR"/>
        </a:p>
      </dgm:t>
    </dgm:pt>
    <dgm:pt modelId="{169DECE1-7C43-40B1-8A59-E77D7A38BEEA}" type="pres">
      <dgm:prSet presAssocID="{B7338436-5BD9-4F5A-9046-DA40C78607E3}" presName="Name0" presStyleCnt="0">
        <dgm:presLayoutVars>
          <dgm:dir/>
          <dgm:resizeHandles val="exact"/>
        </dgm:presLayoutVars>
      </dgm:prSet>
      <dgm:spPr/>
    </dgm:pt>
    <dgm:pt modelId="{87D9F243-DBAA-4B7C-8529-AABAB7C838F4}" type="pres">
      <dgm:prSet presAssocID="{D0FCF952-E537-47F2-B961-B91D58FC73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AFDA40-3261-4E18-952B-DDB26B5192D5}" type="pres">
      <dgm:prSet presAssocID="{57005A09-2F12-4FCF-A31B-A2889EE8CBAF}" presName="sibTrans" presStyleLbl="sibTrans1D1" presStyleIdx="0" presStyleCnt="2"/>
      <dgm:spPr/>
    </dgm:pt>
    <dgm:pt modelId="{D183C8E9-4068-4DAE-B087-A5A2BEC4A05D}" type="pres">
      <dgm:prSet presAssocID="{57005A09-2F12-4FCF-A31B-A2889EE8CBAF}" presName="connectorText" presStyleLbl="sibTrans1D1" presStyleIdx="0" presStyleCnt="2"/>
      <dgm:spPr/>
    </dgm:pt>
    <dgm:pt modelId="{EEBFB697-6294-4A46-A93D-05B52D3AC29B}" type="pres">
      <dgm:prSet presAssocID="{1CC2FE5B-7A76-479E-8BC8-3DDF063C2B2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4791C6-3352-4FEC-8281-3B1C8FB4E6DB}" type="pres">
      <dgm:prSet presAssocID="{D01E3340-2D95-4D9D-B04A-8B9EBFECB855}" presName="sibTrans" presStyleLbl="sibTrans1D1" presStyleIdx="1" presStyleCnt="2"/>
      <dgm:spPr/>
    </dgm:pt>
    <dgm:pt modelId="{E01C8285-66DD-47BF-ACD5-7944659C64EE}" type="pres">
      <dgm:prSet presAssocID="{D01E3340-2D95-4D9D-B04A-8B9EBFECB855}" presName="connectorText" presStyleLbl="sibTrans1D1" presStyleIdx="1" presStyleCnt="2"/>
      <dgm:spPr/>
    </dgm:pt>
    <dgm:pt modelId="{59E0017F-2F23-4C90-B133-F41A45BEC1BE}" type="pres">
      <dgm:prSet presAssocID="{FAF7BCD5-9BBF-4435-BE9A-0EED102E0D3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A9284FA-EBCC-4ACA-85D5-58108F0E1173}" srcId="{B7338436-5BD9-4F5A-9046-DA40C78607E3}" destId="{1CC2FE5B-7A76-479E-8BC8-3DDF063C2B26}" srcOrd="1" destOrd="0" parTransId="{241DA4B4-3E24-40C8-BB14-FE7D32B5FCD5}" sibTransId="{D01E3340-2D95-4D9D-B04A-8B9EBFECB855}"/>
    <dgm:cxn modelId="{E749A24B-E5F9-41C7-A4B3-04106CAC96E3}" type="presOf" srcId="{D0FCF952-E537-47F2-B961-B91D58FC73E5}" destId="{87D9F243-DBAA-4B7C-8529-AABAB7C838F4}" srcOrd="0" destOrd="0" presId="urn:microsoft.com/office/officeart/2005/8/layout/bProcess3"/>
    <dgm:cxn modelId="{4F07C431-184B-47C2-BD1A-907690F655A2}" type="presOf" srcId="{B7338436-5BD9-4F5A-9046-DA40C78607E3}" destId="{169DECE1-7C43-40B1-8A59-E77D7A38BEEA}" srcOrd="0" destOrd="0" presId="urn:microsoft.com/office/officeart/2005/8/layout/bProcess3"/>
    <dgm:cxn modelId="{1A272D9D-4405-47EA-86A6-16743107F1CE}" type="presOf" srcId="{57005A09-2F12-4FCF-A31B-A2889EE8CBAF}" destId="{0EAFDA40-3261-4E18-952B-DDB26B5192D5}" srcOrd="0" destOrd="0" presId="urn:microsoft.com/office/officeart/2005/8/layout/bProcess3"/>
    <dgm:cxn modelId="{C58307E8-868D-47C5-8D84-D30B6304B4F4}" type="presOf" srcId="{D01E3340-2D95-4D9D-B04A-8B9EBFECB855}" destId="{E01C8285-66DD-47BF-ACD5-7944659C64EE}" srcOrd="1" destOrd="0" presId="urn:microsoft.com/office/officeart/2005/8/layout/bProcess3"/>
    <dgm:cxn modelId="{8619A460-90AE-4861-9EF5-DC5570E8F618}" type="presOf" srcId="{57005A09-2F12-4FCF-A31B-A2889EE8CBAF}" destId="{D183C8E9-4068-4DAE-B087-A5A2BEC4A05D}" srcOrd="1" destOrd="0" presId="urn:microsoft.com/office/officeart/2005/8/layout/bProcess3"/>
    <dgm:cxn modelId="{6B5BC205-3EA2-4C5E-9558-4F3145E9076E}" srcId="{B7338436-5BD9-4F5A-9046-DA40C78607E3}" destId="{FAF7BCD5-9BBF-4435-BE9A-0EED102E0D3E}" srcOrd="2" destOrd="0" parTransId="{CD5E63A3-51AB-4B36-8166-FFC85557896E}" sibTransId="{7B121826-05E5-4E38-9947-D8E60ED15015}"/>
    <dgm:cxn modelId="{4DAD2725-5944-4D73-817F-132A6E122D0A}" type="presOf" srcId="{1CC2FE5B-7A76-479E-8BC8-3DDF063C2B26}" destId="{EEBFB697-6294-4A46-A93D-05B52D3AC29B}" srcOrd="0" destOrd="0" presId="urn:microsoft.com/office/officeart/2005/8/layout/bProcess3"/>
    <dgm:cxn modelId="{6406C326-D990-498F-9459-00A9155FE4AA}" type="presOf" srcId="{FAF7BCD5-9BBF-4435-BE9A-0EED102E0D3E}" destId="{59E0017F-2F23-4C90-B133-F41A45BEC1BE}" srcOrd="0" destOrd="0" presId="urn:microsoft.com/office/officeart/2005/8/layout/bProcess3"/>
    <dgm:cxn modelId="{5935AE2D-0533-426F-8573-EAAC67900CFB}" type="presOf" srcId="{D01E3340-2D95-4D9D-B04A-8B9EBFECB855}" destId="{8F4791C6-3352-4FEC-8281-3B1C8FB4E6DB}" srcOrd="0" destOrd="0" presId="urn:microsoft.com/office/officeart/2005/8/layout/bProcess3"/>
    <dgm:cxn modelId="{80B971AD-5E5F-4D15-9DB3-4FD340E841D4}" srcId="{B7338436-5BD9-4F5A-9046-DA40C78607E3}" destId="{D0FCF952-E537-47F2-B961-B91D58FC73E5}" srcOrd="0" destOrd="0" parTransId="{63DE213B-7043-4058-B1F1-E7C9BDB11CF8}" sibTransId="{57005A09-2F12-4FCF-A31B-A2889EE8CBAF}"/>
    <dgm:cxn modelId="{A1C3CEEB-2235-4F11-BF9A-4A12A87D6D7A}" type="presParOf" srcId="{169DECE1-7C43-40B1-8A59-E77D7A38BEEA}" destId="{87D9F243-DBAA-4B7C-8529-AABAB7C838F4}" srcOrd="0" destOrd="0" presId="urn:microsoft.com/office/officeart/2005/8/layout/bProcess3"/>
    <dgm:cxn modelId="{B9705996-2B33-4AC6-BCC9-4151DDAA4BFF}" type="presParOf" srcId="{169DECE1-7C43-40B1-8A59-E77D7A38BEEA}" destId="{0EAFDA40-3261-4E18-952B-DDB26B5192D5}" srcOrd="1" destOrd="0" presId="urn:microsoft.com/office/officeart/2005/8/layout/bProcess3"/>
    <dgm:cxn modelId="{E76D4F2E-7F40-4CAB-9482-74558695017C}" type="presParOf" srcId="{0EAFDA40-3261-4E18-952B-DDB26B5192D5}" destId="{D183C8E9-4068-4DAE-B087-A5A2BEC4A05D}" srcOrd="0" destOrd="0" presId="urn:microsoft.com/office/officeart/2005/8/layout/bProcess3"/>
    <dgm:cxn modelId="{41BD9FED-4440-4302-B88B-C20D9AB963B6}" type="presParOf" srcId="{169DECE1-7C43-40B1-8A59-E77D7A38BEEA}" destId="{EEBFB697-6294-4A46-A93D-05B52D3AC29B}" srcOrd="2" destOrd="0" presId="urn:microsoft.com/office/officeart/2005/8/layout/bProcess3"/>
    <dgm:cxn modelId="{CF066EEA-2328-4CB2-9F1C-C341B4A73E21}" type="presParOf" srcId="{169DECE1-7C43-40B1-8A59-E77D7A38BEEA}" destId="{8F4791C6-3352-4FEC-8281-3B1C8FB4E6DB}" srcOrd="3" destOrd="0" presId="urn:microsoft.com/office/officeart/2005/8/layout/bProcess3"/>
    <dgm:cxn modelId="{9F5B16FA-921C-40B4-928E-EA39326296AD}" type="presParOf" srcId="{8F4791C6-3352-4FEC-8281-3B1C8FB4E6DB}" destId="{E01C8285-66DD-47BF-ACD5-7944659C64EE}" srcOrd="0" destOrd="0" presId="urn:microsoft.com/office/officeart/2005/8/layout/bProcess3"/>
    <dgm:cxn modelId="{0273A7D9-4FC9-4731-A119-D78DC52E4759}" type="presParOf" srcId="{169DECE1-7C43-40B1-8A59-E77D7A38BEEA}" destId="{59E0017F-2F23-4C90-B133-F41A45BEC1B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ADBDE-7CBA-4D50-BFD3-60E469FD7E8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0894E05-6E7F-4D22-95AB-0E6EB52AED7A}">
      <dgm:prSet phldrT="[Texte]"/>
      <dgm:spPr/>
      <dgm:t>
        <a:bodyPr/>
        <a:lstStyle/>
        <a:p>
          <a:r>
            <a:rPr lang="fr-FR" dirty="0" smtClean="0"/>
            <a:t>Pour chaque </a:t>
          </a:r>
          <a:r>
            <a:rPr lang="fr-FR" dirty="0" err="1" smtClean="0"/>
            <a:t>node</a:t>
          </a:r>
          <a:r>
            <a:rPr lang="fr-FR" dirty="0" smtClean="0"/>
            <a:t> </a:t>
          </a:r>
          <a:endParaRPr lang="fr-FR" dirty="0"/>
        </a:p>
      </dgm:t>
    </dgm:pt>
    <dgm:pt modelId="{E7F3055A-C36D-41CA-9621-5829FA1F27E8}" type="parTrans" cxnId="{AB8CF868-F5C9-48E0-A036-B95C061DE412}">
      <dgm:prSet/>
      <dgm:spPr/>
      <dgm:t>
        <a:bodyPr/>
        <a:lstStyle/>
        <a:p>
          <a:endParaRPr lang="fr-FR"/>
        </a:p>
      </dgm:t>
    </dgm:pt>
    <dgm:pt modelId="{4E36C4C8-5EAD-4D29-A51F-53434BB46C00}" type="sibTrans" cxnId="{AB8CF868-F5C9-48E0-A036-B95C061DE412}">
      <dgm:prSet/>
      <dgm:spPr/>
      <dgm:t>
        <a:bodyPr/>
        <a:lstStyle/>
        <a:p>
          <a:endParaRPr lang="fr-FR"/>
        </a:p>
      </dgm:t>
    </dgm:pt>
    <dgm:pt modelId="{CC957AEB-DF62-4887-A3CF-A22703431F58}">
      <dgm:prSet phldrT="[Texte]"/>
      <dgm:spPr/>
      <dgm:t>
        <a:bodyPr/>
        <a:lstStyle/>
        <a:p>
          <a:r>
            <a:rPr lang="fr-FR" dirty="0" smtClean="0"/>
            <a:t>Lire valeur DMX </a:t>
          </a:r>
          <a:endParaRPr lang="fr-FR" dirty="0"/>
        </a:p>
      </dgm:t>
    </dgm:pt>
    <dgm:pt modelId="{D1F304B4-AC52-43E7-8758-DCEA3A8A2292}" type="parTrans" cxnId="{09D1E4CC-C06C-4D77-9781-D8FD9DE8B316}">
      <dgm:prSet/>
      <dgm:spPr/>
      <dgm:t>
        <a:bodyPr/>
        <a:lstStyle/>
        <a:p>
          <a:endParaRPr lang="fr-FR"/>
        </a:p>
      </dgm:t>
    </dgm:pt>
    <dgm:pt modelId="{966C8CCC-9472-4AC3-B6DE-8A658DEAE125}" type="sibTrans" cxnId="{09D1E4CC-C06C-4D77-9781-D8FD9DE8B316}">
      <dgm:prSet/>
      <dgm:spPr/>
      <dgm:t>
        <a:bodyPr/>
        <a:lstStyle/>
        <a:p>
          <a:endParaRPr lang="fr-FR"/>
        </a:p>
      </dgm:t>
    </dgm:pt>
    <dgm:pt modelId="{688050AC-56AA-4DFB-8710-916D4C19638A}">
      <dgm:prSet phldrT="[Texte]"/>
      <dgm:spPr/>
      <dgm:t>
        <a:bodyPr/>
        <a:lstStyle/>
        <a:p>
          <a:r>
            <a:rPr lang="fr-FR" dirty="0" smtClean="0"/>
            <a:t>Envoyer les valeurs DMX </a:t>
          </a:r>
          <a:endParaRPr lang="fr-FR" dirty="0"/>
        </a:p>
      </dgm:t>
    </dgm:pt>
    <dgm:pt modelId="{12C71A03-C532-44A5-BF5E-C235C98220E6}" type="parTrans" cxnId="{E7078095-6CA9-4423-9420-10F604305D35}">
      <dgm:prSet/>
      <dgm:spPr/>
      <dgm:t>
        <a:bodyPr/>
        <a:lstStyle/>
        <a:p>
          <a:endParaRPr lang="fr-FR"/>
        </a:p>
      </dgm:t>
    </dgm:pt>
    <dgm:pt modelId="{FEABFD1D-4C8D-456E-8459-E7988DE488E1}" type="sibTrans" cxnId="{E7078095-6CA9-4423-9420-10F604305D35}">
      <dgm:prSet/>
      <dgm:spPr/>
      <dgm:t>
        <a:bodyPr/>
        <a:lstStyle/>
        <a:p>
          <a:endParaRPr lang="fr-FR"/>
        </a:p>
      </dgm:t>
    </dgm:pt>
    <dgm:pt modelId="{A91149CF-6EC5-46E3-8D55-4453A20D92D4}" type="pres">
      <dgm:prSet presAssocID="{8AFADBDE-7CBA-4D50-BFD3-60E469FD7E81}" presName="linearFlow" presStyleCnt="0">
        <dgm:presLayoutVars>
          <dgm:resizeHandles val="exact"/>
        </dgm:presLayoutVars>
      </dgm:prSet>
      <dgm:spPr/>
    </dgm:pt>
    <dgm:pt modelId="{0E75247C-04EE-4FAE-87DA-6CD9C994F568}" type="pres">
      <dgm:prSet presAssocID="{60894E05-6E7F-4D22-95AB-0E6EB52AED7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18327E-D811-471A-B0D3-140AE9F61A71}" type="pres">
      <dgm:prSet presAssocID="{4E36C4C8-5EAD-4D29-A51F-53434BB46C00}" presName="sibTrans" presStyleLbl="sibTrans2D1" presStyleIdx="0" presStyleCnt="2"/>
      <dgm:spPr/>
    </dgm:pt>
    <dgm:pt modelId="{93F83523-2170-4E58-894F-644F726071D9}" type="pres">
      <dgm:prSet presAssocID="{4E36C4C8-5EAD-4D29-A51F-53434BB46C00}" presName="connectorText" presStyleLbl="sibTrans2D1" presStyleIdx="0" presStyleCnt="2"/>
      <dgm:spPr/>
    </dgm:pt>
    <dgm:pt modelId="{27007E40-07B7-4C99-BF25-0F2B591454FC}" type="pres">
      <dgm:prSet presAssocID="{CC957AEB-DF62-4887-A3CF-A22703431F58}" presName="node" presStyleLbl="node1" presStyleIdx="1" presStyleCnt="3">
        <dgm:presLayoutVars>
          <dgm:bulletEnabled val="1"/>
        </dgm:presLayoutVars>
      </dgm:prSet>
      <dgm:spPr/>
    </dgm:pt>
    <dgm:pt modelId="{C8BD480B-05B3-47CB-9060-BF1EE0E04595}" type="pres">
      <dgm:prSet presAssocID="{966C8CCC-9472-4AC3-B6DE-8A658DEAE125}" presName="sibTrans" presStyleLbl="sibTrans2D1" presStyleIdx="1" presStyleCnt="2"/>
      <dgm:spPr/>
    </dgm:pt>
    <dgm:pt modelId="{7D663BD7-B067-4A81-A143-3F08850EE7C9}" type="pres">
      <dgm:prSet presAssocID="{966C8CCC-9472-4AC3-B6DE-8A658DEAE125}" presName="connectorText" presStyleLbl="sibTrans2D1" presStyleIdx="1" presStyleCnt="2"/>
      <dgm:spPr/>
    </dgm:pt>
    <dgm:pt modelId="{ED9391E9-C9D3-41EF-8F2E-51DC9DE1BF55}" type="pres">
      <dgm:prSet presAssocID="{688050AC-56AA-4DFB-8710-916D4C19638A}" presName="node" presStyleLbl="node1" presStyleIdx="2" presStyleCnt="3">
        <dgm:presLayoutVars>
          <dgm:bulletEnabled val="1"/>
        </dgm:presLayoutVars>
      </dgm:prSet>
      <dgm:spPr/>
    </dgm:pt>
  </dgm:ptLst>
  <dgm:cxnLst>
    <dgm:cxn modelId="{68C0C053-BE46-44DC-BD65-E4C75FAFCDF4}" type="presOf" srcId="{4E36C4C8-5EAD-4D29-A51F-53434BB46C00}" destId="{93F83523-2170-4E58-894F-644F726071D9}" srcOrd="1" destOrd="0" presId="urn:microsoft.com/office/officeart/2005/8/layout/process2"/>
    <dgm:cxn modelId="{09D1E4CC-C06C-4D77-9781-D8FD9DE8B316}" srcId="{8AFADBDE-7CBA-4D50-BFD3-60E469FD7E81}" destId="{CC957AEB-DF62-4887-A3CF-A22703431F58}" srcOrd="1" destOrd="0" parTransId="{D1F304B4-AC52-43E7-8758-DCEA3A8A2292}" sibTransId="{966C8CCC-9472-4AC3-B6DE-8A658DEAE125}"/>
    <dgm:cxn modelId="{47774D54-4042-4286-BC0D-6E1C1DBEDADA}" type="presOf" srcId="{966C8CCC-9472-4AC3-B6DE-8A658DEAE125}" destId="{7D663BD7-B067-4A81-A143-3F08850EE7C9}" srcOrd="1" destOrd="0" presId="urn:microsoft.com/office/officeart/2005/8/layout/process2"/>
    <dgm:cxn modelId="{76082CC2-5500-46DD-8858-8A8877CEDDF7}" type="presOf" srcId="{60894E05-6E7F-4D22-95AB-0E6EB52AED7A}" destId="{0E75247C-04EE-4FAE-87DA-6CD9C994F568}" srcOrd="0" destOrd="0" presId="urn:microsoft.com/office/officeart/2005/8/layout/process2"/>
    <dgm:cxn modelId="{E7078095-6CA9-4423-9420-10F604305D35}" srcId="{8AFADBDE-7CBA-4D50-BFD3-60E469FD7E81}" destId="{688050AC-56AA-4DFB-8710-916D4C19638A}" srcOrd="2" destOrd="0" parTransId="{12C71A03-C532-44A5-BF5E-C235C98220E6}" sibTransId="{FEABFD1D-4C8D-456E-8459-E7988DE488E1}"/>
    <dgm:cxn modelId="{AB8CF868-F5C9-48E0-A036-B95C061DE412}" srcId="{8AFADBDE-7CBA-4D50-BFD3-60E469FD7E81}" destId="{60894E05-6E7F-4D22-95AB-0E6EB52AED7A}" srcOrd="0" destOrd="0" parTransId="{E7F3055A-C36D-41CA-9621-5829FA1F27E8}" sibTransId="{4E36C4C8-5EAD-4D29-A51F-53434BB46C00}"/>
    <dgm:cxn modelId="{EAC5BF23-316E-4742-801D-550DB2DA2E61}" type="presOf" srcId="{966C8CCC-9472-4AC3-B6DE-8A658DEAE125}" destId="{C8BD480B-05B3-47CB-9060-BF1EE0E04595}" srcOrd="0" destOrd="0" presId="urn:microsoft.com/office/officeart/2005/8/layout/process2"/>
    <dgm:cxn modelId="{6BAB4C29-0D3E-4CAD-B8AB-08DF37F7D929}" type="presOf" srcId="{688050AC-56AA-4DFB-8710-916D4C19638A}" destId="{ED9391E9-C9D3-41EF-8F2E-51DC9DE1BF55}" srcOrd="0" destOrd="0" presId="urn:microsoft.com/office/officeart/2005/8/layout/process2"/>
    <dgm:cxn modelId="{10724B41-606C-4570-A54A-9EBC70079460}" type="presOf" srcId="{4E36C4C8-5EAD-4D29-A51F-53434BB46C00}" destId="{E318327E-D811-471A-B0D3-140AE9F61A71}" srcOrd="0" destOrd="0" presId="urn:microsoft.com/office/officeart/2005/8/layout/process2"/>
    <dgm:cxn modelId="{20608B8C-E871-4820-9F93-0A87CE5726CA}" type="presOf" srcId="{CC957AEB-DF62-4887-A3CF-A22703431F58}" destId="{27007E40-07B7-4C99-BF25-0F2B591454FC}" srcOrd="0" destOrd="0" presId="urn:microsoft.com/office/officeart/2005/8/layout/process2"/>
    <dgm:cxn modelId="{B26D7BD1-F37B-47D9-A9D5-AB8C0C2D32E5}" type="presOf" srcId="{8AFADBDE-7CBA-4D50-BFD3-60E469FD7E81}" destId="{A91149CF-6EC5-46E3-8D55-4453A20D92D4}" srcOrd="0" destOrd="0" presId="urn:microsoft.com/office/officeart/2005/8/layout/process2"/>
    <dgm:cxn modelId="{6E37FC14-FA63-4369-B41A-63D146B40A6D}" type="presParOf" srcId="{A91149CF-6EC5-46E3-8D55-4453A20D92D4}" destId="{0E75247C-04EE-4FAE-87DA-6CD9C994F568}" srcOrd="0" destOrd="0" presId="urn:microsoft.com/office/officeart/2005/8/layout/process2"/>
    <dgm:cxn modelId="{69D1C25B-7AC3-4626-932F-A3381F918040}" type="presParOf" srcId="{A91149CF-6EC5-46E3-8D55-4453A20D92D4}" destId="{E318327E-D811-471A-B0D3-140AE9F61A71}" srcOrd="1" destOrd="0" presId="urn:microsoft.com/office/officeart/2005/8/layout/process2"/>
    <dgm:cxn modelId="{2A418BAE-EB9A-4DFC-B920-F5968D6A9FA5}" type="presParOf" srcId="{E318327E-D811-471A-B0D3-140AE9F61A71}" destId="{93F83523-2170-4E58-894F-644F726071D9}" srcOrd="0" destOrd="0" presId="urn:microsoft.com/office/officeart/2005/8/layout/process2"/>
    <dgm:cxn modelId="{27401EF5-71C6-4DDB-AF10-A1867EB82730}" type="presParOf" srcId="{A91149CF-6EC5-46E3-8D55-4453A20D92D4}" destId="{27007E40-07B7-4C99-BF25-0F2B591454FC}" srcOrd="2" destOrd="0" presId="urn:microsoft.com/office/officeart/2005/8/layout/process2"/>
    <dgm:cxn modelId="{36D5025F-A0D4-4FAA-BD18-9156832DBB78}" type="presParOf" srcId="{A91149CF-6EC5-46E3-8D55-4453A20D92D4}" destId="{C8BD480B-05B3-47CB-9060-BF1EE0E04595}" srcOrd="3" destOrd="0" presId="urn:microsoft.com/office/officeart/2005/8/layout/process2"/>
    <dgm:cxn modelId="{51DF4199-70E5-461F-AAF0-B5B23262F1CD}" type="presParOf" srcId="{C8BD480B-05B3-47CB-9060-BF1EE0E04595}" destId="{7D663BD7-B067-4A81-A143-3F08850EE7C9}" srcOrd="0" destOrd="0" presId="urn:microsoft.com/office/officeart/2005/8/layout/process2"/>
    <dgm:cxn modelId="{8C53DD96-471C-48E8-8B6F-6724E7DCE74A}" type="presParOf" srcId="{A91149CF-6EC5-46E3-8D55-4453A20D92D4}" destId="{ED9391E9-C9D3-41EF-8F2E-51DC9DE1BF5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FDA40-3261-4E18-952B-DDB26B5192D5}">
      <dsp:nvSpPr>
        <dsp:cNvPr id="0" name=""/>
        <dsp:cNvSpPr/>
      </dsp:nvSpPr>
      <dsp:spPr>
        <a:xfrm>
          <a:off x="2087371" y="1420513"/>
          <a:ext cx="4496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00206" y="1463832"/>
        <a:ext cx="24014" cy="4802"/>
      </dsp:txXfrm>
    </dsp:sp>
    <dsp:sp modelId="{87D9F243-DBAA-4B7C-8529-AABAB7C838F4}">
      <dsp:nvSpPr>
        <dsp:cNvPr id="0" name=""/>
        <dsp:cNvSpPr/>
      </dsp:nvSpPr>
      <dsp:spPr>
        <a:xfrm>
          <a:off x="978" y="839775"/>
          <a:ext cx="2088193" cy="1252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Lire tous les canaux DMX</a:t>
          </a:r>
          <a:endParaRPr lang="fr-FR" sz="2200" kern="1200" dirty="0"/>
        </a:p>
      </dsp:txBody>
      <dsp:txXfrm>
        <a:off x="978" y="839775"/>
        <a:ext cx="2088193" cy="1252916"/>
      </dsp:txXfrm>
    </dsp:sp>
    <dsp:sp modelId="{8F4791C6-3352-4FEC-8281-3B1C8FB4E6DB}">
      <dsp:nvSpPr>
        <dsp:cNvPr id="0" name=""/>
        <dsp:cNvSpPr/>
      </dsp:nvSpPr>
      <dsp:spPr>
        <a:xfrm>
          <a:off x="1045074" y="2090891"/>
          <a:ext cx="2568478" cy="449684"/>
        </a:xfrm>
        <a:custGeom>
          <a:avLst/>
          <a:gdLst/>
          <a:ahLst/>
          <a:cxnLst/>
          <a:rect l="0" t="0" r="0" b="0"/>
          <a:pathLst>
            <a:path>
              <a:moveTo>
                <a:pt x="2568478" y="0"/>
              </a:moveTo>
              <a:lnTo>
                <a:pt x="2568478" y="241942"/>
              </a:lnTo>
              <a:lnTo>
                <a:pt x="0" y="241942"/>
              </a:lnTo>
              <a:lnTo>
                <a:pt x="0" y="44968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263989" y="2313332"/>
        <a:ext cx="130649" cy="4802"/>
      </dsp:txXfrm>
    </dsp:sp>
    <dsp:sp modelId="{EEBFB697-6294-4A46-A93D-05B52D3AC29B}">
      <dsp:nvSpPr>
        <dsp:cNvPr id="0" name=""/>
        <dsp:cNvSpPr/>
      </dsp:nvSpPr>
      <dsp:spPr>
        <a:xfrm>
          <a:off x="2569456" y="839775"/>
          <a:ext cx="2088193" cy="1252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Déterminer le mode </a:t>
          </a:r>
          <a:endParaRPr lang="fr-FR" sz="2200" kern="1200" dirty="0"/>
        </a:p>
      </dsp:txBody>
      <dsp:txXfrm>
        <a:off x="2569456" y="839775"/>
        <a:ext cx="2088193" cy="1252916"/>
      </dsp:txXfrm>
    </dsp:sp>
    <dsp:sp modelId="{59E0017F-2F23-4C90-B133-F41A45BEC1BE}">
      <dsp:nvSpPr>
        <dsp:cNvPr id="0" name=""/>
        <dsp:cNvSpPr/>
      </dsp:nvSpPr>
      <dsp:spPr>
        <a:xfrm>
          <a:off x="978" y="2572976"/>
          <a:ext cx="2088193" cy="1252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Envoyer les modes à tous les </a:t>
          </a:r>
          <a:r>
            <a:rPr lang="fr-FR" sz="2200" kern="1200" dirty="0" err="1" smtClean="0"/>
            <a:t>nodes</a:t>
          </a:r>
          <a:r>
            <a:rPr lang="fr-FR" sz="2200" kern="1200" dirty="0" smtClean="0"/>
            <a:t> </a:t>
          </a:r>
          <a:endParaRPr lang="fr-FR" sz="2200" kern="1200" dirty="0"/>
        </a:p>
      </dsp:txBody>
      <dsp:txXfrm>
        <a:off x="978" y="2572976"/>
        <a:ext cx="2088193" cy="1252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5247C-04EE-4FAE-87DA-6CD9C994F568}">
      <dsp:nvSpPr>
        <dsp:cNvPr id="0" name=""/>
        <dsp:cNvSpPr/>
      </dsp:nvSpPr>
      <dsp:spPr>
        <a:xfrm>
          <a:off x="4278748" y="0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Pour chaque </a:t>
          </a:r>
          <a:r>
            <a:rPr lang="fr-FR" sz="2600" kern="1200" dirty="0" err="1" smtClean="0"/>
            <a:t>node</a:t>
          </a:r>
          <a:r>
            <a:rPr lang="fr-FR" sz="2600" kern="1200" dirty="0" smtClean="0"/>
            <a:t> </a:t>
          </a:r>
          <a:endParaRPr lang="fr-FR" sz="2600" kern="1200" dirty="0"/>
        </a:p>
      </dsp:txBody>
      <dsp:txXfrm>
        <a:off x="4310610" y="31862"/>
        <a:ext cx="1894378" cy="1024110"/>
      </dsp:txXfrm>
    </dsp:sp>
    <dsp:sp modelId="{E318327E-D811-471A-B0D3-140AE9F61A71}">
      <dsp:nvSpPr>
        <dsp:cNvPr id="0" name=""/>
        <dsp:cNvSpPr/>
      </dsp:nvSpPr>
      <dsp:spPr>
        <a:xfrm rot="5400000">
          <a:off x="50538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5110943" y="1155824"/>
        <a:ext cx="293715" cy="285556"/>
      </dsp:txXfrm>
    </dsp:sp>
    <dsp:sp modelId="{27007E40-07B7-4C99-BF25-0F2B591454FC}">
      <dsp:nvSpPr>
        <dsp:cNvPr id="0" name=""/>
        <dsp:cNvSpPr/>
      </dsp:nvSpPr>
      <dsp:spPr>
        <a:xfrm>
          <a:off x="4278748" y="1631751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Lire valeur DMX </a:t>
          </a:r>
          <a:endParaRPr lang="fr-FR" sz="2600" kern="1200" dirty="0"/>
        </a:p>
      </dsp:txBody>
      <dsp:txXfrm>
        <a:off x="4310610" y="1663613"/>
        <a:ext cx="1894378" cy="1024110"/>
      </dsp:txXfrm>
    </dsp:sp>
    <dsp:sp modelId="{C8BD480B-05B3-47CB-9060-BF1EE0E04595}">
      <dsp:nvSpPr>
        <dsp:cNvPr id="0" name=""/>
        <dsp:cNvSpPr/>
      </dsp:nvSpPr>
      <dsp:spPr>
        <a:xfrm rot="5400000">
          <a:off x="50538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-5400000">
        <a:off x="5110943" y="2787576"/>
        <a:ext cx="293715" cy="285556"/>
      </dsp:txXfrm>
    </dsp:sp>
    <dsp:sp modelId="{ED9391E9-C9D3-41EF-8F2E-51DC9DE1BF55}">
      <dsp:nvSpPr>
        <dsp:cNvPr id="0" name=""/>
        <dsp:cNvSpPr/>
      </dsp:nvSpPr>
      <dsp:spPr>
        <a:xfrm>
          <a:off x="4278748" y="3263503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Envoyer les valeurs DMX </a:t>
          </a:r>
          <a:endParaRPr lang="fr-FR" sz="2600" kern="1200" dirty="0"/>
        </a:p>
      </dsp:txBody>
      <dsp:txXfrm>
        <a:off x="4310610" y="3295365"/>
        <a:ext cx="1894378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8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9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8026-A0F2-4235-8AB1-31CABE961C2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2B3B0-E5A4-4A33-8F09-EEA9B13CDD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Réseau</a:t>
            </a:r>
            <a:r>
              <a:rPr lang="en-US" dirty="0" smtClean="0"/>
              <a:t> V1 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357162" y="2772076"/>
            <a:ext cx="2098307" cy="12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 DMX 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719588" y="2772076"/>
            <a:ext cx="2098307" cy="12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Emetteur</a:t>
            </a:r>
            <a:r>
              <a:rPr lang="en-US" dirty="0" smtClean="0"/>
              <a:t> 1 (E1)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5" idx="3"/>
            <a:endCxn id="6" idx="1"/>
          </p:cNvCxnSpPr>
          <p:nvPr/>
        </p:nvCxnSpPr>
        <p:spPr>
          <a:xfrm>
            <a:off x="3455469" y="3407344"/>
            <a:ext cx="1264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599848" y="2473693"/>
            <a:ext cx="13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Réseau DMX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625841" y="615776"/>
            <a:ext cx="2098307" cy="12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Costume </a:t>
            </a:r>
            <a:r>
              <a:rPr lang="en-US" dirty="0" smtClean="0"/>
              <a:t>1 (R1)</a:t>
            </a:r>
            <a:endParaRPr lang="en-US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625840" y="2298622"/>
            <a:ext cx="2098307" cy="12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Costume 2 (R2)</a:t>
            </a:r>
            <a:endParaRPr lang="en-US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8625840" y="3843295"/>
            <a:ext cx="2098307" cy="12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Costume 3 (R3)</a:t>
            </a:r>
            <a:endParaRPr lang="en-U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625840" y="5387968"/>
            <a:ext cx="2098307" cy="127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Décors 1 (R4) 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838200" y="5376904"/>
            <a:ext cx="410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NetworkID</a:t>
            </a:r>
            <a:r>
              <a:rPr lang="fr-FR" dirty="0" smtClean="0"/>
              <a:t>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ENCRYPTKEY = "</a:t>
            </a:r>
            <a:r>
              <a:rPr lang="fr-FR" dirty="0" err="1" smtClean="0"/>
              <a:t>sampleEncryptKey</a:t>
            </a:r>
            <a:r>
              <a:rPr lang="fr-FR" dirty="0" smtClean="0"/>
              <a:t>"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6" idx="3"/>
            <a:endCxn id="12" idx="1"/>
          </p:cNvCxnSpPr>
          <p:nvPr/>
        </p:nvCxnSpPr>
        <p:spPr>
          <a:xfrm flipV="1">
            <a:off x="6817895" y="1251044"/>
            <a:ext cx="1807946" cy="2156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6" idx="3"/>
            <a:endCxn id="13" idx="1"/>
          </p:cNvCxnSpPr>
          <p:nvPr/>
        </p:nvCxnSpPr>
        <p:spPr>
          <a:xfrm flipV="1">
            <a:off x="6817895" y="2933890"/>
            <a:ext cx="1807945" cy="4734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3"/>
            <a:endCxn id="14" idx="1"/>
          </p:cNvCxnSpPr>
          <p:nvPr/>
        </p:nvCxnSpPr>
        <p:spPr>
          <a:xfrm>
            <a:off x="6817895" y="3407344"/>
            <a:ext cx="1807945" cy="10712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3"/>
            <a:endCxn id="15" idx="1"/>
          </p:cNvCxnSpPr>
          <p:nvPr/>
        </p:nvCxnSpPr>
        <p:spPr>
          <a:xfrm>
            <a:off x="6817895" y="3407344"/>
            <a:ext cx="1807945" cy="26158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952644" y="5371373"/>
            <a:ext cx="11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Réseau HF 433MHz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5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du réseau HF (433 Mhz)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84189"/>
              </p:ext>
            </p:extLst>
          </p:nvPr>
        </p:nvGraphicFramePr>
        <p:xfrm>
          <a:off x="7546312" y="1426865"/>
          <a:ext cx="4522876" cy="181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438"/>
                <a:gridCol w="2261438"/>
              </a:tblGrid>
              <a:tr h="472273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Configuration réseau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7038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NetworkID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 </a:t>
                      </a:r>
                      <a:endParaRPr lang="fr-FR" dirty="0"/>
                    </a:p>
                  </a:txBody>
                  <a:tcPr/>
                </a:tc>
              </a:tr>
              <a:tr h="67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ENCRYPTKEY 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"</a:t>
                      </a:r>
                      <a:r>
                        <a:rPr lang="fr-FR" dirty="0" err="1" smtClean="0"/>
                        <a:t>sampleEncryptKey</a:t>
                      </a:r>
                      <a:r>
                        <a:rPr lang="fr-FR" dirty="0" smtClean="0"/>
                        <a:t>"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12569"/>
              </p:ext>
            </p:extLst>
          </p:nvPr>
        </p:nvGraphicFramePr>
        <p:xfrm>
          <a:off x="597040" y="1889088"/>
          <a:ext cx="6569394" cy="434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220"/>
                <a:gridCol w="1111644"/>
                <a:gridCol w="916630"/>
                <a:gridCol w="1350390"/>
                <a:gridCol w="1133510"/>
              </a:tblGrid>
              <a:tr h="361831"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Ids</a:t>
                      </a:r>
                      <a:r>
                        <a:rPr lang="fr-FR" baseline="0" dirty="0" smtClean="0"/>
                        <a:t> réseau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89319">
                <a:tc>
                  <a:txBody>
                    <a:bodyPr/>
                    <a:lstStyle/>
                    <a:p>
                      <a:r>
                        <a:rPr lang="fr-FR" dirty="0" smtClean="0"/>
                        <a:t>Nom du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node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NodeID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Adresse DMX</a:t>
                      </a:r>
                      <a:endParaRPr lang="fr-FR" dirty="0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Emetteur</a:t>
                      </a:r>
                      <a:r>
                        <a:rPr lang="fr-FR" baseline="0" dirty="0" smtClean="0"/>
                        <a:t> 1 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E1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Costume</a:t>
                      </a:r>
                      <a:r>
                        <a:rPr lang="fr-FR" baseline="0" dirty="0" smtClean="0"/>
                        <a:t> 1 (gauche) 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R1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Haut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506</a:t>
                      </a:r>
                      <a:endParaRPr lang="fr-FR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507</a:t>
                      </a:r>
                      <a:endParaRPr lang="fr-FR" dirty="0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Costume 2 (milieu)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R2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Haut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508</a:t>
                      </a:r>
                      <a:endParaRPr lang="fr-FR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509</a:t>
                      </a:r>
                      <a:endParaRPr lang="fr-FR" dirty="0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Costume</a:t>
                      </a:r>
                      <a:r>
                        <a:rPr lang="fr-FR" baseline="0" dirty="0" smtClean="0"/>
                        <a:t> 3 (droite)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R3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Haut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510</a:t>
                      </a:r>
                      <a:endParaRPr lang="fr-FR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511</a:t>
                      </a:r>
                      <a:endParaRPr lang="fr-FR" dirty="0"/>
                    </a:p>
                  </a:txBody>
                  <a:tcPr/>
                </a:tc>
              </a:tr>
              <a:tr h="36183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Leds</a:t>
                      </a:r>
                      <a:r>
                        <a:rPr lang="fr-FR" baseline="0" dirty="0" smtClean="0"/>
                        <a:t> Jean </a:t>
                      </a:r>
                      <a:r>
                        <a:rPr lang="fr-FR" baseline="0" dirty="0" err="1" smtClean="0"/>
                        <a:t>Mich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Band</a:t>
                      </a:r>
                      <a:r>
                        <a:rPr lang="fr-FR" baseline="0" dirty="0" smtClean="0"/>
                        <a:t>e </a:t>
                      </a:r>
                      <a:r>
                        <a:rPr lang="fr-FR" baseline="0" dirty="0" err="1" smtClean="0"/>
                        <a:t>Led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512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émetteur 1 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773417052"/>
              </p:ext>
            </p:extLst>
          </p:nvPr>
        </p:nvGraphicFramePr>
        <p:xfrm>
          <a:off x="1809550" y="1472665"/>
          <a:ext cx="4658628" cy="4665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7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2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2810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16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 1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Broadcast</a:t>
            </a:r>
            <a:r>
              <a:rPr lang="fr-FR" dirty="0" smtClean="0"/>
              <a:t> en continu avec un émetteur </a:t>
            </a:r>
          </a:p>
          <a:p>
            <a:r>
              <a:rPr lang="fr-FR" dirty="0" smtClean="0"/>
              <a:t>Pas d’ACK </a:t>
            </a:r>
          </a:p>
          <a:p>
            <a:r>
              <a:rPr lang="fr-FR" dirty="0" smtClean="0"/>
              <a:t>Les récepteurs ne reçoivent que les valeurs qui les concernent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19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 2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Broadcast</a:t>
            </a:r>
            <a:r>
              <a:rPr lang="fr-FR" dirty="0" smtClean="0"/>
              <a:t> avec un émetteur </a:t>
            </a:r>
          </a:p>
          <a:p>
            <a:r>
              <a:rPr lang="fr-FR" dirty="0" smtClean="0"/>
              <a:t>Avec ACK </a:t>
            </a:r>
          </a:p>
          <a:p>
            <a:r>
              <a:rPr lang="fr-FR" dirty="0"/>
              <a:t>Les récepteurs ne reçoivent que les valeurs qui les concernent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8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 3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</a:t>
            </a:r>
            <a:r>
              <a:rPr lang="fr-FR" dirty="0" err="1" smtClean="0"/>
              <a:t>node</a:t>
            </a:r>
            <a:r>
              <a:rPr lang="fr-FR" dirty="0" smtClean="0"/>
              <a:t> est bidirectionnel </a:t>
            </a:r>
          </a:p>
          <a:p>
            <a:r>
              <a:rPr lang="fr-FR" dirty="0" smtClean="0"/>
              <a:t>Chaque décors reçoit toutes les valeurs DMX </a:t>
            </a:r>
          </a:p>
          <a:p>
            <a:r>
              <a:rPr lang="fr-FR" dirty="0" smtClean="0"/>
              <a:t>Si un </a:t>
            </a:r>
            <a:r>
              <a:rPr lang="fr-FR" dirty="0" err="1" smtClean="0"/>
              <a:t>node</a:t>
            </a:r>
            <a:r>
              <a:rPr lang="fr-FR" dirty="0" smtClean="0"/>
              <a:t> ne reçoit pas les valeurs du l’émetteur un mécanisme de secours est déclenché sur les </a:t>
            </a:r>
            <a:r>
              <a:rPr lang="fr-FR" dirty="0" err="1" smtClean="0"/>
              <a:t>nodes</a:t>
            </a:r>
            <a:r>
              <a:rPr lang="fr-FR" dirty="0" smtClean="0"/>
              <a:t> des décors.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555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220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Réseau V1 </vt:lpstr>
      <vt:lpstr>Configuration du réseau HF (433 Mhz) </vt:lpstr>
      <vt:lpstr>Stratégie émetteur 1 </vt:lpstr>
      <vt:lpstr>Stratégie 2 </vt:lpstr>
      <vt:lpstr>Réseau 1 </vt:lpstr>
      <vt:lpstr>Réseau 2 </vt:lpstr>
      <vt:lpstr>Réseau 3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Ronan Blanchard</dc:creator>
  <cp:lastModifiedBy>Ronan Blanchard</cp:lastModifiedBy>
  <cp:revision>17</cp:revision>
  <dcterms:created xsi:type="dcterms:W3CDTF">2018-02-24T17:34:47Z</dcterms:created>
  <dcterms:modified xsi:type="dcterms:W3CDTF">2018-02-25T00:02:00Z</dcterms:modified>
</cp:coreProperties>
</file>