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2" r:id="rId8"/>
    <p:sldId id="323" r:id="rId9"/>
    <p:sldId id="314" r:id="rId10"/>
    <p:sldId id="315" r:id="rId11"/>
    <p:sldId id="321" r:id="rId12"/>
    <p:sldId id="324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Mehedi Hasan Rony" initials="MR" lastIdx="1" clrIdx="0">
    <p:extLst>
      <p:ext uri="{19B8F6BF-5375-455C-9EA6-DF929625EA0E}">
        <p15:presenceInfo xmlns:p15="http://schemas.microsoft.com/office/powerpoint/2012/main" userId="da0182f8ae12b8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B74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49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8A87A-0753-4ACB-91B7-D2A8611D955F}" type="doc">
      <dgm:prSet loTypeId="urn:microsoft.com/office/officeart/2005/8/layout/vList3" loCatId="list" qsTypeId="urn:microsoft.com/office/officeart/2005/8/quickstyle/3d5" qsCatId="3D" csTypeId="urn:microsoft.com/office/officeart/2005/8/colors/colorful5" csCatId="colorful" phldr="1"/>
      <dgm:spPr/>
    </dgm:pt>
    <dgm:pt modelId="{0738A47D-84DA-49FE-89B4-E53E403D76BD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Accessibility</a:t>
          </a:r>
        </a:p>
      </dgm:t>
    </dgm:pt>
    <dgm:pt modelId="{F62F8934-ED21-42B1-949B-C25117BC3812}" type="parTrans" cxnId="{B165233C-786B-418B-A890-7576660EACD8}">
      <dgm:prSet/>
      <dgm:spPr/>
      <dgm:t>
        <a:bodyPr/>
        <a:lstStyle/>
        <a:p>
          <a:endParaRPr lang="en-US"/>
        </a:p>
      </dgm:t>
    </dgm:pt>
    <dgm:pt modelId="{4DBFD87F-31FC-445E-8D71-8A3C1F0AF7CF}" type="sibTrans" cxnId="{B165233C-786B-418B-A890-7576660EACD8}">
      <dgm:prSet/>
      <dgm:spPr/>
      <dgm:t>
        <a:bodyPr/>
        <a:lstStyle/>
        <a:p>
          <a:endParaRPr lang="en-US"/>
        </a:p>
      </dgm:t>
    </dgm:pt>
    <dgm:pt modelId="{B2124CB1-C14D-4036-8578-DF4CB638C43F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Security</a:t>
          </a:r>
        </a:p>
      </dgm:t>
    </dgm:pt>
    <dgm:pt modelId="{7EC77E2B-BAE4-479C-83FE-AC4CD65DA3D5}" type="parTrans" cxnId="{7D3EE053-3C25-419D-B8DE-942D0C7042BF}">
      <dgm:prSet/>
      <dgm:spPr/>
      <dgm:t>
        <a:bodyPr/>
        <a:lstStyle/>
        <a:p>
          <a:endParaRPr lang="en-US"/>
        </a:p>
      </dgm:t>
    </dgm:pt>
    <dgm:pt modelId="{D3620EB7-7B1C-42A6-AD78-290D053EE1E4}" type="sibTrans" cxnId="{7D3EE053-3C25-419D-B8DE-942D0C7042BF}">
      <dgm:prSet/>
      <dgm:spPr/>
      <dgm:t>
        <a:bodyPr/>
        <a:lstStyle/>
        <a:p>
          <a:endParaRPr lang="en-US"/>
        </a:p>
      </dgm:t>
    </dgm:pt>
    <dgm:pt modelId="{64D291FD-AF0F-4E4A-A96E-7E23D885A7F9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User Experience</a:t>
          </a:r>
        </a:p>
      </dgm:t>
    </dgm:pt>
    <dgm:pt modelId="{E9612F0A-FE91-41DD-9FC4-EF4F446473B0}" type="parTrans" cxnId="{BF949AD6-1FAA-48B3-8531-5CAF4D289D09}">
      <dgm:prSet/>
      <dgm:spPr/>
      <dgm:t>
        <a:bodyPr/>
        <a:lstStyle/>
        <a:p>
          <a:endParaRPr lang="en-US"/>
        </a:p>
      </dgm:t>
    </dgm:pt>
    <dgm:pt modelId="{B4A73937-BCB6-4887-A4A8-DC8E9C402D96}" type="sibTrans" cxnId="{BF949AD6-1FAA-48B3-8531-5CAF4D289D09}">
      <dgm:prSet/>
      <dgm:spPr/>
      <dgm:t>
        <a:bodyPr/>
        <a:lstStyle/>
        <a:p>
          <a:endParaRPr lang="en-US"/>
        </a:p>
      </dgm:t>
    </dgm:pt>
    <dgm:pt modelId="{94B1AF27-912F-4B8C-8850-324FAA5F9E73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Efficiency</a:t>
          </a:r>
        </a:p>
      </dgm:t>
    </dgm:pt>
    <dgm:pt modelId="{2F4D2C73-5247-426C-BA2D-4047D3BB534D}" type="parTrans" cxnId="{8BD34F90-9BD7-420C-8799-C5F0E86ADF5D}">
      <dgm:prSet/>
      <dgm:spPr/>
      <dgm:t>
        <a:bodyPr/>
        <a:lstStyle/>
        <a:p>
          <a:endParaRPr lang="en-US"/>
        </a:p>
      </dgm:t>
    </dgm:pt>
    <dgm:pt modelId="{41407B3C-769B-4CEC-B741-C5F170DDDDB5}" type="sibTrans" cxnId="{8BD34F90-9BD7-420C-8799-C5F0E86ADF5D}">
      <dgm:prSet/>
      <dgm:spPr/>
      <dgm:t>
        <a:bodyPr/>
        <a:lstStyle/>
        <a:p>
          <a:endParaRPr lang="en-US"/>
        </a:p>
      </dgm:t>
    </dgm:pt>
    <dgm:pt modelId="{25037AAA-8BF0-479D-93C5-63A067E8E1A9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Communication</a:t>
          </a:r>
        </a:p>
      </dgm:t>
    </dgm:pt>
    <dgm:pt modelId="{AA8BF585-730F-424C-B5C5-DD8BB3759D35}" type="parTrans" cxnId="{4D723745-A2D9-4355-9AEE-6F6E35AD646E}">
      <dgm:prSet/>
      <dgm:spPr/>
      <dgm:t>
        <a:bodyPr/>
        <a:lstStyle/>
        <a:p>
          <a:endParaRPr lang="en-US"/>
        </a:p>
      </dgm:t>
    </dgm:pt>
    <dgm:pt modelId="{59700427-6E42-4767-809C-4A145CD96911}" type="sibTrans" cxnId="{4D723745-A2D9-4355-9AEE-6F6E35AD646E}">
      <dgm:prSet/>
      <dgm:spPr/>
      <dgm:t>
        <a:bodyPr/>
        <a:lstStyle/>
        <a:p>
          <a:endParaRPr lang="en-US"/>
        </a:p>
      </dgm:t>
    </dgm:pt>
    <dgm:pt modelId="{075CADB6-0365-4D5A-8FF2-08381BDF9814}">
      <dgm:prSet phldrT="[Text]"/>
      <dgm:spPr/>
      <dgm:t>
        <a:bodyPr/>
        <a:lstStyle/>
        <a:p>
          <a:r>
            <a:rPr lang="en-US" b="1" dirty="0">
              <a:latin typeface="Aptos Display" panose="020B0004020202020204" pitchFamily="34" charset="0"/>
            </a:rPr>
            <a:t>Flexibility</a:t>
          </a:r>
        </a:p>
      </dgm:t>
    </dgm:pt>
    <dgm:pt modelId="{6B8D7E3B-E020-4663-985A-6C15AFF833EC}" type="parTrans" cxnId="{9BC48600-E4C1-47C7-BBB6-522B03703536}">
      <dgm:prSet/>
      <dgm:spPr/>
      <dgm:t>
        <a:bodyPr/>
        <a:lstStyle/>
        <a:p>
          <a:endParaRPr lang="en-US"/>
        </a:p>
      </dgm:t>
    </dgm:pt>
    <dgm:pt modelId="{82370A78-49D0-4AB9-B9ED-9D5F46C92C35}" type="sibTrans" cxnId="{9BC48600-E4C1-47C7-BBB6-522B03703536}">
      <dgm:prSet/>
      <dgm:spPr/>
      <dgm:t>
        <a:bodyPr/>
        <a:lstStyle/>
        <a:p>
          <a:endParaRPr lang="en-US"/>
        </a:p>
      </dgm:t>
    </dgm:pt>
    <dgm:pt modelId="{B0B153CB-F615-4F50-A5DB-36A5EF2ACEDB}" type="pres">
      <dgm:prSet presAssocID="{7C78A87A-0753-4ACB-91B7-D2A8611D955F}" presName="linearFlow" presStyleCnt="0">
        <dgm:presLayoutVars>
          <dgm:dir/>
          <dgm:resizeHandles val="exact"/>
        </dgm:presLayoutVars>
      </dgm:prSet>
      <dgm:spPr/>
    </dgm:pt>
    <dgm:pt modelId="{E55CD976-A359-4383-8B41-26468BCC194C}" type="pres">
      <dgm:prSet presAssocID="{0738A47D-84DA-49FE-89B4-E53E403D76BD}" presName="composite" presStyleCnt="0"/>
      <dgm:spPr/>
    </dgm:pt>
    <dgm:pt modelId="{086479B3-8B14-48ED-BB17-F5533B216C67}" type="pres">
      <dgm:prSet presAssocID="{0738A47D-84DA-49FE-89B4-E53E403D76BD}" presName="imgShp" presStyleLbl="fgImgPlace1" presStyleIdx="0" presStyleCnt="6"/>
      <dgm:spPr/>
    </dgm:pt>
    <dgm:pt modelId="{0188EC2F-A4C5-49D3-82CF-DD23BF78DA6D}" type="pres">
      <dgm:prSet presAssocID="{0738A47D-84DA-49FE-89B4-E53E403D76BD}" presName="txShp" presStyleLbl="node1" presStyleIdx="0" presStyleCnt="6" custScaleY="88846">
        <dgm:presLayoutVars>
          <dgm:bulletEnabled val="1"/>
        </dgm:presLayoutVars>
      </dgm:prSet>
      <dgm:spPr/>
    </dgm:pt>
    <dgm:pt modelId="{B4117AAF-30F8-490A-8CBC-51FE5D5DBB02}" type="pres">
      <dgm:prSet presAssocID="{4DBFD87F-31FC-445E-8D71-8A3C1F0AF7CF}" presName="spacing" presStyleCnt="0"/>
      <dgm:spPr/>
    </dgm:pt>
    <dgm:pt modelId="{7F397A69-F0B1-414F-ABCB-88301F51138B}" type="pres">
      <dgm:prSet presAssocID="{B2124CB1-C14D-4036-8578-DF4CB638C43F}" presName="composite" presStyleCnt="0"/>
      <dgm:spPr/>
    </dgm:pt>
    <dgm:pt modelId="{130E8262-3B11-4852-840E-8E79887D1DEA}" type="pres">
      <dgm:prSet presAssocID="{B2124CB1-C14D-4036-8578-DF4CB638C43F}" presName="imgShp" presStyleLbl="fgImgPlace1" presStyleIdx="1" presStyleCnt="6"/>
      <dgm:spPr/>
    </dgm:pt>
    <dgm:pt modelId="{68FEC1D9-D444-4825-B69E-DD5BD2D04D31}" type="pres">
      <dgm:prSet presAssocID="{B2124CB1-C14D-4036-8578-DF4CB638C43F}" presName="txShp" presStyleLbl="node1" presStyleIdx="1" presStyleCnt="6">
        <dgm:presLayoutVars>
          <dgm:bulletEnabled val="1"/>
        </dgm:presLayoutVars>
      </dgm:prSet>
      <dgm:spPr/>
    </dgm:pt>
    <dgm:pt modelId="{808FBC10-6F0F-443F-A51A-5C94D37389B3}" type="pres">
      <dgm:prSet presAssocID="{D3620EB7-7B1C-42A6-AD78-290D053EE1E4}" presName="spacing" presStyleCnt="0"/>
      <dgm:spPr/>
    </dgm:pt>
    <dgm:pt modelId="{1E403DB8-D331-4C41-A172-7668AC43970B}" type="pres">
      <dgm:prSet presAssocID="{64D291FD-AF0F-4E4A-A96E-7E23D885A7F9}" presName="composite" presStyleCnt="0"/>
      <dgm:spPr/>
    </dgm:pt>
    <dgm:pt modelId="{19BBCD0F-7A86-4524-B785-D0F6010A71A5}" type="pres">
      <dgm:prSet presAssocID="{64D291FD-AF0F-4E4A-A96E-7E23D885A7F9}" presName="imgShp" presStyleLbl="fgImgPlace1" presStyleIdx="2" presStyleCnt="6"/>
      <dgm:spPr/>
    </dgm:pt>
    <dgm:pt modelId="{7A6B6F97-3B85-44CB-8826-B3F6A51E859B}" type="pres">
      <dgm:prSet presAssocID="{64D291FD-AF0F-4E4A-A96E-7E23D885A7F9}" presName="txShp" presStyleLbl="node1" presStyleIdx="2" presStyleCnt="6">
        <dgm:presLayoutVars>
          <dgm:bulletEnabled val="1"/>
        </dgm:presLayoutVars>
      </dgm:prSet>
      <dgm:spPr/>
    </dgm:pt>
    <dgm:pt modelId="{669EF4FD-9097-4D9D-AB2C-984A465D2162}" type="pres">
      <dgm:prSet presAssocID="{B4A73937-BCB6-4887-A4A8-DC8E9C402D96}" presName="spacing" presStyleCnt="0"/>
      <dgm:spPr/>
    </dgm:pt>
    <dgm:pt modelId="{1B371D50-80A3-425E-B9DA-255218B6B8B2}" type="pres">
      <dgm:prSet presAssocID="{94B1AF27-912F-4B8C-8850-324FAA5F9E73}" presName="composite" presStyleCnt="0"/>
      <dgm:spPr/>
    </dgm:pt>
    <dgm:pt modelId="{DD438FD7-B590-4B93-8FEA-03F35F20B3DE}" type="pres">
      <dgm:prSet presAssocID="{94B1AF27-912F-4B8C-8850-324FAA5F9E73}" presName="imgShp" presStyleLbl="fgImgPlace1" presStyleIdx="3" presStyleCnt="6"/>
      <dgm:spPr/>
    </dgm:pt>
    <dgm:pt modelId="{0DD988B5-A780-4033-B2C4-FF1E161D477B}" type="pres">
      <dgm:prSet presAssocID="{94B1AF27-912F-4B8C-8850-324FAA5F9E73}" presName="txShp" presStyleLbl="node1" presStyleIdx="3" presStyleCnt="6">
        <dgm:presLayoutVars>
          <dgm:bulletEnabled val="1"/>
        </dgm:presLayoutVars>
      </dgm:prSet>
      <dgm:spPr/>
    </dgm:pt>
    <dgm:pt modelId="{57BD0D3E-D7C9-4FD0-806F-5D0AF4F2DA71}" type="pres">
      <dgm:prSet presAssocID="{41407B3C-769B-4CEC-B741-C5F170DDDDB5}" presName="spacing" presStyleCnt="0"/>
      <dgm:spPr/>
    </dgm:pt>
    <dgm:pt modelId="{95089AB6-72EA-428F-8396-DBBD4BFC15B3}" type="pres">
      <dgm:prSet presAssocID="{25037AAA-8BF0-479D-93C5-63A067E8E1A9}" presName="composite" presStyleCnt="0"/>
      <dgm:spPr/>
    </dgm:pt>
    <dgm:pt modelId="{65B3C594-4955-4809-B679-24EBADBF94C7}" type="pres">
      <dgm:prSet presAssocID="{25037AAA-8BF0-479D-93C5-63A067E8E1A9}" presName="imgShp" presStyleLbl="fgImgPlace1" presStyleIdx="4" presStyleCnt="6"/>
      <dgm:spPr/>
    </dgm:pt>
    <dgm:pt modelId="{C459B75B-EB6E-458B-ACF6-25BB0BF204CD}" type="pres">
      <dgm:prSet presAssocID="{25037AAA-8BF0-479D-93C5-63A067E8E1A9}" presName="txShp" presStyleLbl="node1" presStyleIdx="4" presStyleCnt="6" custLinFactNeighborX="1415" custLinFactNeighborY="8315">
        <dgm:presLayoutVars>
          <dgm:bulletEnabled val="1"/>
        </dgm:presLayoutVars>
      </dgm:prSet>
      <dgm:spPr/>
    </dgm:pt>
    <dgm:pt modelId="{B74F8C3E-758A-4536-885E-9558D2D1B267}" type="pres">
      <dgm:prSet presAssocID="{59700427-6E42-4767-809C-4A145CD96911}" presName="spacing" presStyleCnt="0"/>
      <dgm:spPr/>
    </dgm:pt>
    <dgm:pt modelId="{F1977A24-210F-4831-821F-C131219D8355}" type="pres">
      <dgm:prSet presAssocID="{075CADB6-0365-4D5A-8FF2-08381BDF9814}" presName="composite" presStyleCnt="0"/>
      <dgm:spPr/>
    </dgm:pt>
    <dgm:pt modelId="{BBF1D09E-A4E1-4278-AF33-256257A3FA13}" type="pres">
      <dgm:prSet presAssocID="{075CADB6-0365-4D5A-8FF2-08381BDF9814}" presName="imgShp" presStyleLbl="fgImgPlace1" presStyleIdx="5" presStyleCnt="6"/>
      <dgm:spPr/>
    </dgm:pt>
    <dgm:pt modelId="{ABF0DABF-8320-46CD-8D07-B49437BD3CAB}" type="pres">
      <dgm:prSet presAssocID="{075CADB6-0365-4D5A-8FF2-08381BDF9814}" presName="txShp" presStyleLbl="node1" presStyleIdx="5" presStyleCnt="6" custLinFactNeighborX="1415" custLinFactNeighborY="8315">
        <dgm:presLayoutVars>
          <dgm:bulletEnabled val="1"/>
        </dgm:presLayoutVars>
      </dgm:prSet>
      <dgm:spPr/>
    </dgm:pt>
  </dgm:ptLst>
  <dgm:cxnLst>
    <dgm:cxn modelId="{9BC48600-E4C1-47C7-BBB6-522B03703536}" srcId="{7C78A87A-0753-4ACB-91B7-D2A8611D955F}" destId="{075CADB6-0365-4D5A-8FF2-08381BDF9814}" srcOrd="5" destOrd="0" parTransId="{6B8D7E3B-E020-4663-985A-6C15AFF833EC}" sibTransId="{82370A78-49D0-4AB9-B9ED-9D5F46C92C35}"/>
    <dgm:cxn modelId="{B165233C-786B-418B-A890-7576660EACD8}" srcId="{7C78A87A-0753-4ACB-91B7-D2A8611D955F}" destId="{0738A47D-84DA-49FE-89B4-E53E403D76BD}" srcOrd="0" destOrd="0" parTransId="{F62F8934-ED21-42B1-949B-C25117BC3812}" sibTransId="{4DBFD87F-31FC-445E-8D71-8A3C1F0AF7CF}"/>
    <dgm:cxn modelId="{F0626444-3391-40BD-9BA8-FA04D8DD9946}" type="presOf" srcId="{25037AAA-8BF0-479D-93C5-63A067E8E1A9}" destId="{C459B75B-EB6E-458B-ACF6-25BB0BF204CD}" srcOrd="0" destOrd="0" presId="urn:microsoft.com/office/officeart/2005/8/layout/vList3"/>
    <dgm:cxn modelId="{4D723745-A2D9-4355-9AEE-6F6E35AD646E}" srcId="{7C78A87A-0753-4ACB-91B7-D2A8611D955F}" destId="{25037AAA-8BF0-479D-93C5-63A067E8E1A9}" srcOrd="4" destOrd="0" parTransId="{AA8BF585-730F-424C-B5C5-DD8BB3759D35}" sibTransId="{59700427-6E42-4767-809C-4A145CD96911}"/>
    <dgm:cxn modelId="{3B1D5E47-49BD-4BD0-8160-BFCFC9F8AE13}" type="presOf" srcId="{7C78A87A-0753-4ACB-91B7-D2A8611D955F}" destId="{B0B153CB-F615-4F50-A5DB-36A5EF2ACEDB}" srcOrd="0" destOrd="0" presId="urn:microsoft.com/office/officeart/2005/8/layout/vList3"/>
    <dgm:cxn modelId="{8D45486B-B32A-4548-9099-29B93A413496}" type="presOf" srcId="{64D291FD-AF0F-4E4A-A96E-7E23D885A7F9}" destId="{7A6B6F97-3B85-44CB-8826-B3F6A51E859B}" srcOrd="0" destOrd="0" presId="urn:microsoft.com/office/officeart/2005/8/layout/vList3"/>
    <dgm:cxn modelId="{7D3EE053-3C25-419D-B8DE-942D0C7042BF}" srcId="{7C78A87A-0753-4ACB-91B7-D2A8611D955F}" destId="{B2124CB1-C14D-4036-8578-DF4CB638C43F}" srcOrd="1" destOrd="0" parTransId="{7EC77E2B-BAE4-479C-83FE-AC4CD65DA3D5}" sibTransId="{D3620EB7-7B1C-42A6-AD78-290D053EE1E4}"/>
    <dgm:cxn modelId="{EED3BE88-47C8-4934-82B3-8F346A1193CB}" type="presOf" srcId="{94B1AF27-912F-4B8C-8850-324FAA5F9E73}" destId="{0DD988B5-A780-4033-B2C4-FF1E161D477B}" srcOrd="0" destOrd="0" presId="urn:microsoft.com/office/officeart/2005/8/layout/vList3"/>
    <dgm:cxn modelId="{8BD34F90-9BD7-420C-8799-C5F0E86ADF5D}" srcId="{7C78A87A-0753-4ACB-91B7-D2A8611D955F}" destId="{94B1AF27-912F-4B8C-8850-324FAA5F9E73}" srcOrd="3" destOrd="0" parTransId="{2F4D2C73-5247-426C-BA2D-4047D3BB534D}" sibTransId="{41407B3C-769B-4CEC-B741-C5F170DDDDB5}"/>
    <dgm:cxn modelId="{B15F9098-FE3C-487D-8A65-733DD25DE88D}" type="presOf" srcId="{0738A47D-84DA-49FE-89B4-E53E403D76BD}" destId="{0188EC2F-A4C5-49D3-82CF-DD23BF78DA6D}" srcOrd="0" destOrd="0" presId="urn:microsoft.com/office/officeart/2005/8/layout/vList3"/>
    <dgm:cxn modelId="{50C287AC-5301-45F8-B59F-7415C31389F3}" type="presOf" srcId="{B2124CB1-C14D-4036-8578-DF4CB638C43F}" destId="{68FEC1D9-D444-4825-B69E-DD5BD2D04D31}" srcOrd="0" destOrd="0" presId="urn:microsoft.com/office/officeart/2005/8/layout/vList3"/>
    <dgm:cxn modelId="{BF949AD6-1FAA-48B3-8531-5CAF4D289D09}" srcId="{7C78A87A-0753-4ACB-91B7-D2A8611D955F}" destId="{64D291FD-AF0F-4E4A-A96E-7E23D885A7F9}" srcOrd="2" destOrd="0" parTransId="{E9612F0A-FE91-41DD-9FC4-EF4F446473B0}" sibTransId="{B4A73937-BCB6-4887-A4A8-DC8E9C402D96}"/>
    <dgm:cxn modelId="{99A011FB-180E-43D3-8DEC-EE73E0CAF374}" type="presOf" srcId="{075CADB6-0365-4D5A-8FF2-08381BDF9814}" destId="{ABF0DABF-8320-46CD-8D07-B49437BD3CAB}" srcOrd="0" destOrd="0" presId="urn:microsoft.com/office/officeart/2005/8/layout/vList3"/>
    <dgm:cxn modelId="{6EFF0541-8623-4563-8D9A-999D1B29655B}" type="presParOf" srcId="{B0B153CB-F615-4F50-A5DB-36A5EF2ACEDB}" destId="{E55CD976-A359-4383-8B41-26468BCC194C}" srcOrd="0" destOrd="0" presId="urn:microsoft.com/office/officeart/2005/8/layout/vList3"/>
    <dgm:cxn modelId="{C055D901-A19D-44AE-B567-2D00FA7ADB29}" type="presParOf" srcId="{E55CD976-A359-4383-8B41-26468BCC194C}" destId="{086479B3-8B14-48ED-BB17-F5533B216C67}" srcOrd="0" destOrd="0" presId="urn:microsoft.com/office/officeart/2005/8/layout/vList3"/>
    <dgm:cxn modelId="{BAEA93DD-825A-4463-BD97-CC08DA10FCB7}" type="presParOf" srcId="{E55CD976-A359-4383-8B41-26468BCC194C}" destId="{0188EC2F-A4C5-49D3-82CF-DD23BF78DA6D}" srcOrd="1" destOrd="0" presId="urn:microsoft.com/office/officeart/2005/8/layout/vList3"/>
    <dgm:cxn modelId="{1CD85255-B665-4904-BEDA-D6EBC1AAE055}" type="presParOf" srcId="{B0B153CB-F615-4F50-A5DB-36A5EF2ACEDB}" destId="{B4117AAF-30F8-490A-8CBC-51FE5D5DBB02}" srcOrd="1" destOrd="0" presId="urn:microsoft.com/office/officeart/2005/8/layout/vList3"/>
    <dgm:cxn modelId="{F0EB54D4-0B38-42D7-81AF-56274C121996}" type="presParOf" srcId="{B0B153CB-F615-4F50-A5DB-36A5EF2ACEDB}" destId="{7F397A69-F0B1-414F-ABCB-88301F51138B}" srcOrd="2" destOrd="0" presId="urn:microsoft.com/office/officeart/2005/8/layout/vList3"/>
    <dgm:cxn modelId="{3B53A4A4-FFAE-4C5B-9EC2-9EB091F6B6B9}" type="presParOf" srcId="{7F397A69-F0B1-414F-ABCB-88301F51138B}" destId="{130E8262-3B11-4852-840E-8E79887D1DEA}" srcOrd="0" destOrd="0" presId="urn:microsoft.com/office/officeart/2005/8/layout/vList3"/>
    <dgm:cxn modelId="{2EE898F0-97C8-48FC-BD92-CA1FC844BF37}" type="presParOf" srcId="{7F397A69-F0B1-414F-ABCB-88301F51138B}" destId="{68FEC1D9-D444-4825-B69E-DD5BD2D04D31}" srcOrd="1" destOrd="0" presId="urn:microsoft.com/office/officeart/2005/8/layout/vList3"/>
    <dgm:cxn modelId="{879EAB9F-C5FC-4B58-BF4F-6A4E89D226C9}" type="presParOf" srcId="{B0B153CB-F615-4F50-A5DB-36A5EF2ACEDB}" destId="{808FBC10-6F0F-443F-A51A-5C94D37389B3}" srcOrd="3" destOrd="0" presId="urn:microsoft.com/office/officeart/2005/8/layout/vList3"/>
    <dgm:cxn modelId="{A3A4BA3E-2C50-40F8-BE84-68C2037AB9EA}" type="presParOf" srcId="{B0B153CB-F615-4F50-A5DB-36A5EF2ACEDB}" destId="{1E403DB8-D331-4C41-A172-7668AC43970B}" srcOrd="4" destOrd="0" presId="urn:microsoft.com/office/officeart/2005/8/layout/vList3"/>
    <dgm:cxn modelId="{0D2D6C10-BC94-40EE-882E-E72F26CEC13D}" type="presParOf" srcId="{1E403DB8-D331-4C41-A172-7668AC43970B}" destId="{19BBCD0F-7A86-4524-B785-D0F6010A71A5}" srcOrd="0" destOrd="0" presId="urn:microsoft.com/office/officeart/2005/8/layout/vList3"/>
    <dgm:cxn modelId="{E027DD50-B22A-4409-A2EA-5BC25E1038F8}" type="presParOf" srcId="{1E403DB8-D331-4C41-A172-7668AC43970B}" destId="{7A6B6F97-3B85-44CB-8826-B3F6A51E859B}" srcOrd="1" destOrd="0" presId="urn:microsoft.com/office/officeart/2005/8/layout/vList3"/>
    <dgm:cxn modelId="{C90BD94E-63D1-4990-A6F8-711F3DF5E2E7}" type="presParOf" srcId="{B0B153CB-F615-4F50-A5DB-36A5EF2ACEDB}" destId="{669EF4FD-9097-4D9D-AB2C-984A465D2162}" srcOrd="5" destOrd="0" presId="urn:microsoft.com/office/officeart/2005/8/layout/vList3"/>
    <dgm:cxn modelId="{B688461D-355D-4C3E-B194-939293F8828F}" type="presParOf" srcId="{B0B153CB-F615-4F50-A5DB-36A5EF2ACEDB}" destId="{1B371D50-80A3-425E-B9DA-255218B6B8B2}" srcOrd="6" destOrd="0" presId="urn:microsoft.com/office/officeart/2005/8/layout/vList3"/>
    <dgm:cxn modelId="{ED85BB0B-5BE3-4398-97F2-CDBD2997B524}" type="presParOf" srcId="{1B371D50-80A3-425E-B9DA-255218B6B8B2}" destId="{DD438FD7-B590-4B93-8FEA-03F35F20B3DE}" srcOrd="0" destOrd="0" presId="urn:microsoft.com/office/officeart/2005/8/layout/vList3"/>
    <dgm:cxn modelId="{51F3F5AD-BFF1-4FF0-86B0-D5306B8AA8E8}" type="presParOf" srcId="{1B371D50-80A3-425E-B9DA-255218B6B8B2}" destId="{0DD988B5-A780-4033-B2C4-FF1E161D477B}" srcOrd="1" destOrd="0" presId="urn:microsoft.com/office/officeart/2005/8/layout/vList3"/>
    <dgm:cxn modelId="{36F94A43-FF36-4B7D-B27E-A0CBE55D2CBD}" type="presParOf" srcId="{B0B153CB-F615-4F50-A5DB-36A5EF2ACEDB}" destId="{57BD0D3E-D7C9-4FD0-806F-5D0AF4F2DA71}" srcOrd="7" destOrd="0" presId="urn:microsoft.com/office/officeart/2005/8/layout/vList3"/>
    <dgm:cxn modelId="{93369CF5-CDE7-4BD3-8CEA-C6F0D65A16E0}" type="presParOf" srcId="{B0B153CB-F615-4F50-A5DB-36A5EF2ACEDB}" destId="{95089AB6-72EA-428F-8396-DBBD4BFC15B3}" srcOrd="8" destOrd="0" presId="urn:microsoft.com/office/officeart/2005/8/layout/vList3"/>
    <dgm:cxn modelId="{04D0FCCE-A805-4B97-95ED-E0ADE12F823A}" type="presParOf" srcId="{95089AB6-72EA-428F-8396-DBBD4BFC15B3}" destId="{65B3C594-4955-4809-B679-24EBADBF94C7}" srcOrd="0" destOrd="0" presId="urn:microsoft.com/office/officeart/2005/8/layout/vList3"/>
    <dgm:cxn modelId="{C7A81EAA-6A13-40D9-A681-85F2B944C686}" type="presParOf" srcId="{95089AB6-72EA-428F-8396-DBBD4BFC15B3}" destId="{C459B75B-EB6E-458B-ACF6-25BB0BF204CD}" srcOrd="1" destOrd="0" presId="urn:microsoft.com/office/officeart/2005/8/layout/vList3"/>
    <dgm:cxn modelId="{57B669BA-B01D-487B-95CE-4BB9A539B510}" type="presParOf" srcId="{B0B153CB-F615-4F50-A5DB-36A5EF2ACEDB}" destId="{B74F8C3E-758A-4536-885E-9558D2D1B267}" srcOrd="9" destOrd="0" presId="urn:microsoft.com/office/officeart/2005/8/layout/vList3"/>
    <dgm:cxn modelId="{BE939B4E-D1F3-45BD-AE91-6054AB1E298D}" type="presParOf" srcId="{B0B153CB-F615-4F50-A5DB-36A5EF2ACEDB}" destId="{F1977A24-210F-4831-821F-C131219D8355}" srcOrd="10" destOrd="0" presId="urn:microsoft.com/office/officeart/2005/8/layout/vList3"/>
    <dgm:cxn modelId="{D005951A-3F89-4C76-9ED6-40BBE0F5B727}" type="presParOf" srcId="{F1977A24-210F-4831-821F-C131219D8355}" destId="{BBF1D09E-A4E1-4278-AF33-256257A3FA13}" srcOrd="0" destOrd="0" presId="urn:microsoft.com/office/officeart/2005/8/layout/vList3"/>
    <dgm:cxn modelId="{DA41BC95-A9F4-4FF9-B5B1-46DA1292211A}" type="presParOf" srcId="{F1977A24-210F-4831-821F-C131219D8355}" destId="{ABF0DABF-8320-46CD-8D07-B49437BD3C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FE4D9-585E-4C18-BC95-F34053B6C5C7}" type="doc">
      <dgm:prSet loTypeId="urn:microsoft.com/office/officeart/2005/8/layout/vList5" loCatId="list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E288B0-2CBD-469A-8291-A0A3EAB8E0EA}">
      <dgm:prSet phldrT="[Text]" custT="1"/>
      <dgm:spPr/>
      <dgm:t>
        <a:bodyPr/>
        <a:lstStyle/>
        <a:p>
          <a:r>
            <a:rPr lang="en-US" sz="2400" b="1">
              <a:latin typeface="Aptos Display" panose="020B0004020202020204" pitchFamily="34" charset="0"/>
            </a:rPr>
            <a:t>1. User Management</a:t>
          </a:r>
          <a:endParaRPr lang="en-US" sz="2400" b="1" dirty="0">
            <a:latin typeface="Aptos Display" panose="020B0004020202020204" pitchFamily="34" charset="0"/>
          </a:endParaRPr>
        </a:p>
      </dgm:t>
    </dgm:pt>
    <dgm:pt modelId="{ACFD2D55-3CC3-4BA3-A272-07C231419F63}" type="parTrans" cxnId="{47E219D2-D9DE-456A-89DA-94C9A9384B72}">
      <dgm:prSet/>
      <dgm:spPr/>
      <dgm:t>
        <a:bodyPr/>
        <a:lstStyle/>
        <a:p>
          <a:endParaRPr lang="en-US"/>
        </a:p>
      </dgm:t>
    </dgm:pt>
    <dgm:pt modelId="{79D92187-E305-4CC4-A31F-1AC02500C0C6}" type="sibTrans" cxnId="{47E219D2-D9DE-456A-89DA-94C9A9384B72}">
      <dgm:prSet/>
      <dgm:spPr/>
      <dgm:t>
        <a:bodyPr/>
        <a:lstStyle/>
        <a:p>
          <a:endParaRPr lang="en-US"/>
        </a:p>
      </dgm:t>
    </dgm:pt>
    <dgm:pt modelId="{3AAC8C02-90D6-45DC-81AF-FA2535922B91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Registration / Login</a:t>
          </a:r>
        </a:p>
      </dgm:t>
    </dgm:pt>
    <dgm:pt modelId="{53EF892A-FAE3-445E-8C00-8F40642580E6}" type="parTrans" cxnId="{35C40281-F622-48E0-B7C3-857D578E53D7}">
      <dgm:prSet/>
      <dgm:spPr/>
      <dgm:t>
        <a:bodyPr/>
        <a:lstStyle/>
        <a:p>
          <a:endParaRPr lang="en-US"/>
        </a:p>
      </dgm:t>
    </dgm:pt>
    <dgm:pt modelId="{041E48AB-6F0D-461F-8E9B-5925988E1072}" type="sibTrans" cxnId="{35C40281-F622-48E0-B7C3-857D578E53D7}">
      <dgm:prSet/>
      <dgm:spPr/>
      <dgm:t>
        <a:bodyPr/>
        <a:lstStyle/>
        <a:p>
          <a:endParaRPr lang="en-US"/>
        </a:p>
      </dgm:t>
    </dgm:pt>
    <dgm:pt modelId="{2772C8F1-ED12-4DF8-856E-228297663A17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Profiles</a:t>
          </a:r>
        </a:p>
      </dgm:t>
    </dgm:pt>
    <dgm:pt modelId="{986DE480-64A9-44EB-AC10-4F68BCD38450}" type="parTrans" cxnId="{864A9F3E-A509-4C6C-819E-A10701F2E54A}">
      <dgm:prSet/>
      <dgm:spPr/>
      <dgm:t>
        <a:bodyPr/>
        <a:lstStyle/>
        <a:p>
          <a:endParaRPr lang="en-US"/>
        </a:p>
      </dgm:t>
    </dgm:pt>
    <dgm:pt modelId="{91D6EC4C-055D-46D1-BBC4-4B9945268D19}" type="sibTrans" cxnId="{864A9F3E-A509-4C6C-819E-A10701F2E54A}">
      <dgm:prSet/>
      <dgm:spPr/>
      <dgm:t>
        <a:bodyPr/>
        <a:lstStyle/>
        <a:p>
          <a:endParaRPr lang="en-US"/>
        </a:p>
      </dgm:t>
    </dgm:pt>
    <dgm:pt modelId="{8FE5B46D-67E2-4084-A517-587018CF0B2A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2. Property Listings</a:t>
          </a:r>
        </a:p>
      </dgm:t>
    </dgm:pt>
    <dgm:pt modelId="{BF82621D-33AD-4D8C-BF27-FAA7248BCB5D}" type="parTrans" cxnId="{FE15AB7B-8869-40E4-9958-21049DE41310}">
      <dgm:prSet/>
      <dgm:spPr/>
      <dgm:t>
        <a:bodyPr/>
        <a:lstStyle/>
        <a:p>
          <a:endParaRPr lang="en-US"/>
        </a:p>
      </dgm:t>
    </dgm:pt>
    <dgm:pt modelId="{F73D2F0A-F09A-446E-AA6A-7D7C4D31B3DF}" type="sibTrans" cxnId="{FE15AB7B-8869-40E4-9958-21049DE41310}">
      <dgm:prSet/>
      <dgm:spPr/>
      <dgm:t>
        <a:bodyPr/>
        <a:lstStyle/>
        <a:p>
          <a:endParaRPr lang="en-US"/>
        </a:p>
      </dgm:t>
    </dgm:pt>
    <dgm:pt modelId="{08C155F2-0A8F-4AB5-889F-1165D594BD97}">
      <dgm:prSet phldrT="[Text]"/>
      <dgm:spPr/>
      <dgm:t>
        <a:bodyPr/>
        <a:lstStyle/>
        <a:p>
          <a:r>
            <a:rPr lang="en-US" b="0">
              <a:latin typeface="Aptos Display" panose="020B0004020202020204" pitchFamily="34" charset="0"/>
            </a:rPr>
            <a:t>Search &amp; Filter</a:t>
          </a:r>
          <a:endParaRPr lang="en-US" b="0" dirty="0">
            <a:latin typeface="Aptos Display" panose="020B0004020202020204" pitchFamily="34" charset="0"/>
          </a:endParaRPr>
        </a:p>
      </dgm:t>
    </dgm:pt>
    <dgm:pt modelId="{B6A53D2C-BEFF-4208-AEC3-8AD040FCBDFA}" type="parTrans" cxnId="{F1C479CB-77D2-4196-B34B-8227501ACBE8}">
      <dgm:prSet/>
      <dgm:spPr/>
      <dgm:t>
        <a:bodyPr/>
        <a:lstStyle/>
        <a:p>
          <a:endParaRPr lang="en-US"/>
        </a:p>
      </dgm:t>
    </dgm:pt>
    <dgm:pt modelId="{5C188315-1AF5-41D9-9EFA-3A1C29F11232}" type="sibTrans" cxnId="{F1C479CB-77D2-4196-B34B-8227501ACBE8}">
      <dgm:prSet/>
      <dgm:spPr/>
      <dgm:t>
        <a:bodyPr/>
        <a:lstStyle/>
        <a:p>
          <a:endParaRPr lang="en-US"/>
        </a:p>
      </dgm:t>
    </dgm:pt>
    <dgm:pt modelId="{6357A4B2-120B-421B-B752-BFD6A275DA2F}">
      <dgm:prSet phldrT="[Text]"/>
      <dgm:spPr/>
      <dgm:t>
        <a:bodyPr/>
        <a:lstStyle/>
        <a:p>
          <a:r>
            <a:rPr lang="en-US" b="0">
              <a:latin typeface="Aptos Display" panose="020B0004020202020204" pitchFamily="34" charset="0"/>
            </a:rPr>
            <a:t>Details , Photos, Location</a:t>
          </a:r>
          <a:endParaRPr lang="en-US" b="0" dirty="0">
            <a:latin typeface="Aptos Display" panose="020B0004020202020204" pitchFamily="34" charset="0"/>
          </a:endParaRPr>
        </a:p>
      </dgm:t>
    </dgm:pt>
    <dgm:pt modelId="{1158303E-58FF-479E-B137-2C8AC4BB2EB4}" type="parTrans" cxnId="{575C157D-C5E2-4E94-9A7E-A59C3F003CE3}">
      <dgm:prSet/>
      <dgm:spPr/>
      <dgm:t>
        <a:bodyPr/>
        <a:lstStyle/>
        <a:p>
          <a:endParaRPr lang="en-US"/>
        </a:p>
      </dgm:t>
    </dgm:pt>
    <dgm:pt modelId="{D1A83B6A-3DC8-44C5-A75F-E5398875EB65}" type="sibTrans" cxnId="{575C157D-C5E2-4E94-9A7E-A59C3F003CE3}">
      <dgm:prSet/>
      <dgm:spPr/>
      <dgm:t>
        <a:bodyPr/>
        <a:lstStyle/>
        <a:p>
          <a:endParaRPr lang="en-US"/>
        </a:p>
      </dgm:t>
    </dgm:pt>
    <dgm:pt modelId="{FB8AF4D2-9C5E-4B9E-A5D4-CFD3721BEBC2}">
      <dgm:prSet phldrT="[Text]" custT="1"/>
      <dgm:spPr/>
      <dgm:t>
        <a:bodyPr/>
        <a:lstStyle/>
        <a:p>
          <a:r>
            <a:rPr lang="en-US" sz="2400" b="1">
              <a:latin typeface="Aptos Display" panose="020B0004020202020204" pitchFamily="34" charset="0"/>
            </a:rPr>
            <a:t>3. Communication</a:t>
          </a:r>
          <a:endParaRPr lang="en-US" sz="2400" b="1" dirty="0">
            <a:latin typeface="Aptos Display" panose="020B0004020202020204" pitchFamily="34" charset="0"/>
          </a:endParaRPr>
        </a:p>
      </dgm:t>
    </dgm:pt>
    <dgm:pt modelId="{D430AE8B-5A38-46B4-932F-1E0A8A4E16E8}" type="parTrans" cxnId="{8E8A89F6-63B5-4F07-AAAD-EE07FB9DAE19}">
      <dgm:prSet/>
      <dgm:spPr/>
      <dgm:t>
        <a:bodyPr/>
        <a:lstStyle/>
        <a:p>
          <a:endParaRPr lang="en-US"/>
        </a:p>
      </dgm:t>
    </dgm:pt>
    <dgm:pt modelId="{E0C15C22-3974-40A3-AB63-F8CC27355CBA}" type="sibTrans" cxnId="{8E8A89F6-63B5-4F07-AAAD-EE07FB9DAE19}">
      <dgm:prSet/>
      <dgm:spPr/>
      <dgm:t>
        <a:bodyPr/>
        <a:lstStyle/>
        <a:p>
          <a:endParaRPr lang="en-US"/>
        </a:p>
      </dgm:t>
    </dgm:pt>
    <dgm:pt modelId="{59FA5731-5D13-4BC7-9DB8-A428B4AE7E85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Messaging</a:t>
          </a:r>
        </a:p>
      </dgm:t>
    </dgm:pt>
    <dgm:pt modelId="{FC611D62-511E-4735-AAD6-31E5C976F63B}" type="parTrans" cxnId="{557E4E27-523E-47E5-AA05-4C70735FD80F}">
      <dgm:prSet/>
      <dgm:spPr/>
      <dgm:t>
        <a:bodyPr/>
        <a:lstStyle/>
        <a:p>
          <a:endParaRPr lang="en-US"/>
        </a:p>
      </dgm:t>
    </dgm:pt>
    <dgm:pt modelId="{6683FDEB-2819-4328-BE4D-621A4E262B40}" type="sibTrans" cxnId="{557E4E27-523E-47E5-AA05-4C70735FD80F}">
      <dgm:prSet/>
      <dgm:spPr/>
      <dgm:t>
        <a:bodyPr/>
        <a:lstStyle/>
        <a:p>
          <a:endParaRPr lang="en-US"/>
        </a:p>
      </dgm:t>
    </dgm:pt>
    <dgm:pt modelId="{A266E9BF-C9C0-4113-BBAA-AF3F1220B8C6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Notification</a:t>
          </a:r>
        </a:p>
      </dgm:t>
    </dgm:pt>
    <dgm:pt modelId="{35A5CE8C-6424-43AB-A605-E1871AE203D8}" type="parTrans" cxnId="{653BC529-68D3-429F-A866-F551038B6B78}">
      <dgm:prSet/>
      <dgm:spPr/>
      <dgm:t>
        <a:bodyPr/>
        <a:lstStyle/>
        <a:p>
          <a:endParaRPr lang="en-US"/>
        </a:p>
      </dgm:t>
    </dgm:pt>
    <dgm:pt modelId="{C044875D-6917-40A8-8795-C92975A5DFE2}" type="sibTrans" cxnId="{653BC529-68D3-429F-A866-F551038B6B78}">
      <dgm:prSet/>
      <dgm:spPr/>
      <dgm:t>
        <a:bodyPr/>
        <a:lstStyle/>
        <a:p>
          <a:endParaRPr lang="en-US"/>
        </a:p>
      </dgm:t>
    </dgm:pt>
    <dgm:pt modelId="{474945A4-2113-4448-A7D3-0ED1B79FB20C}" type="pres">
      <dgm:prSet presAssocID="{6DAFE4D9-585E-4C18-BC95-F34053B6C5C7}" presName="Name0" presStyleCnt="0">
        <dgm:presLayoutVars>
          <dgm:dir/>
          <dgm:animLvl val="lvl"/>
          <dgm:resizeHandles val="exact"/>
        </dgm:presLayoutVars>
      </dgm:prSet>
      <dgm:spPr/>
    </dgm:pt>
    <dgm:pt modelId="{22B3BB22-9827-443B-B38C-264A9B3E858B}" type="pres">
      <dgm:prSet presAssocID="{4AE288B0-2CBD-469A-8291-A0A3EAB8E0EA}" presName="linNode" presStyleCnt="0"/>
      <dgm:spPr/>
    </dgm:pt>
    <dgm:pt modelId="{6C0E4C70-B8EE-43BE-988C-D762833CFE7C}" type="pres">
      <dgm:prSet presAssocID="{4AE288B0-2CBD-469A-8291-A0A3EAB8E0EA}" presName="parentText" presStyleLbl="node1" presStyleIdx="0" presStyleCnt="3" custLinFactNeighborX="-4" custLinFactNeighborY="-285">
        <dgm:presLayoutVars>
          <dgm:chMax val="1"/>
          <dgm:bulletEnabled val="1"/>
        </dgm:presLayoutVars>
      </dgm:prSet>
      <dgm:spPr/>
    </dgm:pt>
    <dgm:pt modelId="{51A29057-4821-4363-856E-2F5589194CC8}" type="pres">
      <dgm:prSet presAssocID="{4AE288B0-2CBD-469A-8291-A0A3EAB8E0EA}" presName="descendantText" presStyleLbl="alignAccFollowNode1" presStyleIdx="0" presStyleCnt="3">
        <dgm:presLayoutVars>
          <dgm:bulletEnabled val="1"/>
        </dgm:presLayoutVars>
      </dgm:prSet>
      <dgm:spPr/>
    </dgm:pt>
    <dgm:pt modelId="{44D08421-A315-48FF-ACE4-2AC82FB8434E}" type="pres">
      <dgm:prSet presAssocID="{79D92187-E305-4CC4-A31F-1AC02500C0C6}" presName="sp" presStyleCnt="0"/>
      <dgm:spPr/>
    </dgm:pt>
    <dgm:pt modelId="{7449294E-12F4-4226-85E4-1A55173BB554}" type="pres">
      <dgm:prSet presAssocID="{8FE5B46D-67E2-4084-A517-587018CF0B2A}" presName="linNode" presStyleCnt="0"/>
      <dgm:spPr/>
    </dgm:pt>
    <dgm:pt modelId="{22C66E6B-8748-454C-AD3B-5D2AF6AFD1C3}" type="pres">
      <dgm:prSet presAssocID="{8FE5B46D-67E2-4084-A517-587018CF0B2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695E35-C257-4B6A-8CC6-CC9F2072B385}" type="pres">
      <dgm:prSet presAssocID="{8FE5B46D-67E2-4084-A517-587018CF0B2A}" presName="descendantText" presStyleLbl="alignAccFollowNode1" presStyleIdx="1" presStyleCnt="3">
        <dgm:presLayoutVars>
          <dgm:bulletEnabled val="1"/>
        </dgm:presLayoutVars>
      </dgm:prSet>
      <dgm:spPr/>
    </dgm:pt>
    <dgm:pt modelId="{B456557E-98CB-4E73-AC7D-54DDE84AFA89}" type="pres">
      <dgm:prSet presAssocID="{F73D2F0A-F09A-446E-AA6A-7D7C4D31B3DF}" presName="sp" presStyleCnt="0"/>
      <dgm:spPr/>
    </dgm:pt>
    <dgm:pt modelId="{6DCCE7D2-2670-4105-B94A-FA296CABC307}" type="pres">
      <dgm:prSet presAssocID="{FB8AF4D2-9C5E-4B9E-A5D4-CFD3721BEBC2}" presName="linNode" presStyleCnt="0"/>
      <dgm:spPr/>
    </dgm:pt>
    <dgm:pt modelId="{E8C75920-D576-4A17-9738-E349A74A3C51}" type="pres">
      <dgm:prSet presAssocID="{FB8AF4D2-9C5E-4B9E-A5D4-CFD3721BEBC2}" presName="parentText" presStyleLbl="node1" presStyleIdx="2" presStyleCnt="3" custLinFactNeighborX="-19" custLinFactNeighborY="152">
        <dgm:presLayoutVars>
          <dgm:chMax val="1"/>
          <dgm:bulletEnabled val="1"/>
        </dgm:presLayoutVars>
      </dgm:prSet>
      <dgm:spPr/>
    </dgm:pt>
    <dgm:pt modelId="{39A44DD9-E1CB-4485-B4C6-030C0113718F}" type="pres">
      <dgm:prSet presAssocID="{FB8AF4D2-9C5E-4B9E-A5D4-CFD3721BEBC2}" presName="descendantText" presStyleLbl="alignAccFollowNode1" presStyleIdx="2" presStyleCnt="3" custLinFactNeighborX="-329">
        <dgm:presLayoutVars>
          <dgm:bulletEnabled val="1"/>
        </dgm:presLayoutVars>
      </dgm:prSet>
      <dgm:spPr/>
    </dgm:pt>
  </dgm:ptLst>
  <dgm:cxnLst>
    <dgm:cxn modelId="{A676F301-558A-4536-93C5-3EA6A6B6E71E}" type="presOf" srcId="{6357A4B2-120B-421B-B752-BFD6A275DA2F}" destId="{DA695E35-C257-4B6A-8CC6-CC9F2072B385}" srcOrd="0" destOrd="1" presId="urn:microsoft.com/office/officeart/2005/8/layout/vList5"/>
    <dgm:cxn modelId="{557E4E27-523E-47E5-AA05-4C70735FD80F}" srcId="{FB8AF4D2-9C5E-4B9E-A5D4-CFD3721BEBC2}" destId="{59FA5731-5D13-4BC7-9DB8-A428B4AE7E85}" srcOrd="0" destOrd="0" parTransId="{FC611D62-511E-4735-AAD6-31E5C976F63B}" sibTransId="{6683FDEB-2819-4328-BE4D-621A4E262B40}"/>
    <dgm:cxn modelId="{653BC529-68D3-429F-A866-F551038B6B78}" srcId="{FB8AF4D2-9C5E-4B9E-A5D4-CFD3721BEBC2}" destId="{A266E9BF-C9C0-4113-BBAA-AF3F1220B8C6}" srcOrd="1" destOrd="0" parTransId="{35A5CE8C-6424-43AB-A605-E1871AE203D8}" sibTransId="{C044875D-6917-40A8-8795-C92975A5DFE2}"/>
    <dgm:cxn modelId="{864A9F3E-A509-4C6C-819E-A10701F2E54A}" srcId="{4AE288B0-2CBD-469A-8291-A0A3EAB8E0EA}" destId="{2772C8F1-ED12-4DF8-856E-228297663A17}" srcOrd="1" destOrd="0" parTransId="{986DE480-64A9-44EB-AC10-4F68BCD38450}" sibTransId="{91D6EC4C-055D-46D1-BBC4-4B9945268D19}"/>
    <dgm:cxn modelId="{5D5CB45F-7FFF-403D-ADE6-4B37AA686116}" type="presOf" srcId="{3AAC8C02-90D6-45DC-81AF-FA2535922B91}" destId="{51A29057-4821-4363-856E-2F5589194CC8}" srcOrd="0" destOrd="0" presId="urn:microsoft.com/office/officeart/2005/8/layout/vList5"/>
    <dgm:cxn modelId="{964F0266-5EAA-4302-9D36-32DEAACC8E55}" type="presOf" srcId="{6DAFE4D9-585E-4C18-BC95-F34053B6C5C7}" destId="{474945A4-2113-4448-A7D3-0ED1B79FB20C}" srcOrd="0" destOrd="0" presId="urn:microsoft.com/office/officeart/2005/8/layout/vList5"/>
    <dgm:cxn modelId="{3035D454-E656-4DE2-8254-4E641AAA3ADC}" type="presOf" srcId="{4AE288B0-2CBD-469A-8291-A0A3EAB8E0EA}" destId="{6C0E4C70-B8EE-43BE-988C-D762833CFE7C}" srcOrd="0" destOrd="0" presId="urn:microsoft.com/office/officeart/2005/8/layout/vList5"/>
    <dgm:cxn modelId="{72634057-E187-4E44-9981-B2CFCEF23255}" type="presOf" srcId="{08C155F2-0A8F-4AB5-889F-1165D594BD97}" destId="{DA695E35-C257-4B6A-8CC6-CC9F2072B385}" srcOrd="0" destOrd="0" presId="urn:microsoft.com/office/officeart/2005/8/layout/vList5"/>
    <dgm:cxn modelId="{FE15AB7B-8869-40E4-9958-21049DE41310}" srcId="{6DAFE4D9-585E-4C18-BC95-F34053B6C5C7}" destId="{8FE5B46D-67E2-4084-A517-587018CF0B2A}" srcOrd="1" destOrd="0" parTransId="{BF82621D-33AD-4D8C-BF27-FAA7248BCB5D}" sibTransId="{F73D2F0A-F09A-446E-AA6A-7D7C4D31B3DF}"/>
    <dgm:cxn modelId="{575C157D-C5E2-4E94-9A7E-A59C3F003CE3}" srcId="{8FE5B46D-67E2-4084-A517-587018CF0B2A}" destId="{6357A4B2-120B-421B-B752-BFD6A275DA2F}" srcOrd="1" destOrd="0" parTransId="{1158303E-58FF-479E-B137-2C8AC4BB2EB4}" sibTransId="{D1A83B6A-3DC8-44C5-A75F-E5398875EB65}"/>
    <dgm:cxn modelId="{35C40281-F622-48E0-B7C3-857D578E53D7}" srcId="{4AE288B0-2CBD-469A-8291-A0A3EAB8E0EA}" destId="{3AAC8C02-90D6-45DC-81AF-FA2535922B91}" srcOrd="0" destOrd="0" parTransId="{53EF892A-FAE3-445E-8C00-8F40642580E6}" sibTransId="{041E48AB-6F0D-461F-8E9B-5925988E1072}"/>
    <dgm:cxn modelId="{DC61A981-3164-494E-BF31-B16FB0939C22}" type="presOf" srcId="{2772C8F1-ED12-4DF8-856E-228297663A17}" destId="{51A29057-4821-4363-856E-2F5589194CC8}" srcOrd="0" destOrd="1" presId="urn:microsoft.com/office/officeart/2005/8/layout/vList5"/>
    <dgm:cxn modelId="{71D9A88A-0E80-4DE8-82FF-4640ABAA8FD1}" type="presOf" srcId="{59FA5731-5D13-4BC7-9DB8-A428B4AE7E85}" destId="{39A44DD9-E1CB-4485-B4C6-030C0113718F}" srcOrd="0" destOrd="0" presId="urn:microsoft.com/office/officeart/2005/8/layout/vList5"/>
    <dgm:cxn modelId="{794D1392-6292-49E1-84AF-A863C6AA6681}" type="presOf" srcId="{FB8AF4D2-9C5E-4B9E-A5D4-CFD3721BEBC2}" destId="{E8C75920-D576-4A17-9738-E349A74A3C51}" srcOrd="0" destOrd="0" presId="urn:microsoft.com/office/officeart/2005/8/layout/vList5"/>
    <dgm:cxn modelId="{2B21589D-A97D-4981-8161-CD43301F76BA}" type="presOf" srcId="{8FE5B46D-67E2-4084-A517-587018CF0B2A}" destId="{22C66E6B-8748-454C-AD3B-5D2AF6AFD1C3}" srcOrd="0" destOrd="0" presId="urn:microsoft.com/office/officeart/2005/8/layout/vList5"/>
    <dgm:cxn modelId="{CE4F01AA-B75E-441A-AAD1-A9FC1020FCB0}" type="presOf" srcId="{A266E9BF-C9C0-4113-BBAA-AF3F1220B8C6}" destId="{39A44DD9-E1CB-4485-B4C6-030C0113718F}" srcOrd="0" destOrd="1" presId="urn:microsoft.com/office/officeart/2005/8/layout/vList5"/>
    <dgm:cxn modelId="{F1C479CB-77D2-4196-B34B-8227501ACBE8}" srcId="{8FE5B46D-67E2-4084-A517-587018CF0B2A}" destId="{08C155F2-0A8F-4AB5-889F-1165D594BD97}" srcOrd="0" destOrd="0" parTransId="{B6A53D2C-BEFF-4208-AEC3-8AD040FCBDFA}" sibTransId="{5C188315-1AF5-41D9-9EFA-3A1C29F11232}"/>
    <dgm:cxn modelId="{47E219D2-D9DE-456A-89DA-94C9A9384B72}" srcId="{6DAFE4D9-585E-4C18-BC95-F34053B6C5C7}" destId="{4AE288B0-2CBD-469A-8291-A0A3EAB8E0EA}" srcOrd="0" destOrd="0" parTransId="{ACFD2D55-3CC3-4BA3-A272-07C231419F63}" sibTransId="{79D92187-E305-4CC4-A31F-1AC02500C0C6}"/>
    <dgm:cxn modelId="{8E8A89F6-63B5-4F07-AAAD-EE07FB9DAE19}" srcId="{6DAFE4D9-585E-4C18-BC95-F34053B6C5C7}" destId="{FB8AF4D2-9C5E-4B9E-A5D4-CFD3721BEBC2}" srcOrd="2" destOrd="0" parTransId="{D430AE8B-5A38-46B4-932F-1E0A8A4E16E8}" sibTransId="{E0C15C22-3974-40A3-AB63-F8CC27355CBA}"/>
    <dgm:cxn modelId="{7A7B43B4-F4AC-4E9E-A467-F15437EA7AB0}" type="presParOf" srcId="{474945A4-2113-4448-A7D3-0ED1B79FB20C}" destId="{22B3BB22-9827-443B-B38C-264A9B3E858B}" srcOrd="0" destOrd="0" presId="urn:microsoft.com/office/officeart/2005/8/layout/vList5"/>
    <dgm:cxn modelId="{080FEA98-F8B0-4AF8-A835-A149DC65D0AD}" type="presParOf" srcId="{22B3BB22-9827-443B-B38C-264A9B3E858B}" destId="{6C0E4C70-B8EE-43BE-988C-D762833CFE7C}" srcOrd="0" destOrd="0" presId="urn:microsoft.com/office/officeart/2005/8/layout/vList5"/>
    <dgm:cxn modelId="{5DA0106E-0273-4BCF-AF65-6532771563BB}" type="presParOf" srcId="{22B3BB22-9827-443B-B38C-264A9B3E858B}" destId="{51A29057-4821-4363-856E-2F5589194CC8}" srcOrd="1" destOrd="0" presId="urn:microsoft.com/office/officeart/2005/8/layout/vList5"/>
    <dgm:cxn modelId="{0AA3EBD3-90C8-4C5A-BE91-FA77CC8E990A}" type="presParOf" srcId="{474945A4-2113-4448-A7D3-0ED1B79FB20C}" destId="{44D08421-A315-48FF-ACE4-2AC82FB8434E}" srcOrd="1" destOrd="0" presId="urn:microsoft.com/office/officeart/2005/8/layout/vList5"/>
    <dgm:cxn modelId="{FBDC8A90-9E83-4808-9BD8-F767D66AF734}" type="presParOf" srcId="{474945A4-2113-4448-A7D3-0ED1B79FB20C}" destId="{7449294E-12F4-4226-85E4-1A55173BB554}" srcOrd="2" destOrd="0" presId="urn:microsoft.com/office/officeart/2005/8/layout/vList5"/>
    <dgm:cxn modelId="{61E76F19-2E77-471B-B3D5-CA1D14389B57}" type="presParOf" srcId="{7449294E-12F4-4226-85E4-1A55173BB554}" destId="{22C66E6B-8748-454C-AD3B-5D2AF6AFD1C3}" srcOrd="0" destOrd="0" presId="urn:microsoft.com/office/officeart/2005/8/layout/vList5"/>
    <dgm:cxn modelId="{1831C081-C6C0-4D02-A600-B33FBDC26A22}" type="presParOf" srcId="{7449294E-12F4-4226-85E4-1A55173BB554}" destId="{DA695E35-C257-4B6A-8CC6-CC9F2072B385}" srcOrd="1" destOrd="0" presId="urn:microsoft.com/office/officeart/2005/8/layout/vList5"/>
    <dgm:cxn modelId="{956A3DBA-ECD8-4963-90D5-D382976259EA}" type="presParOf" srcId="{474945A4-2113-4448-A7D3-0ED1B79FB20C}" destId="{B456557E-98CB-4E73-AC7D-54DDE84AFA89}" srcOrd="3" destOrd="0" presId="urn:microsoft.com/office/officeart/2005/8/layout/vList5"/>
    <dgm:cxn modelId="{D2BA87FD-D48E-406D-A0C2-BD6196CCEE58}" type="presParOf" srcId="{474945A4-2113-4448-A7D3-0ED1B79FB20C}" destId="{6DCCE7D2-2670-4105-B94A-FA296CABC307}" srcOrd="4" destOrd="0" presId="urn:microsoft.com/office/officeart/2005/8/layout/vList5"/>
    <dgm:cxn modelId="{E7F43A8C-4649-43D1-AC7A-C5972B7E693C}" type="presParOf" srcId="{6DCCE7D2-2670-4105-B94A-FA296CABC307}" destId="{E8C75920-D576-4A17-9738-E349A74A3C51}" srcOrd="0" destOrd="0" presId="urn:microsoft.com/office/officeart/2005/8/layout/vList5"/>
    <dgm:cxn modelId="{26BFF9B8-15ED-4076-A3E2-E6FD4EA844CD}" type="presParOf" srcId="{6DCCE7D2-2670-4105-B94A-FA296CABC307}" destId="{39A44DD9-E1CB-4485-B4C6-030C011371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AFE4D9-585E-4C18-BC95-F34053B6C5C7}" type="doc">
      <dgm:prSet loTypeId="urn:microsoft.com/office/officeart/2005/8/layout/vList5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E288B0-2CBD-469A-8291-A0A3EAB8E0EA}">
      <dgm:prSet phldrT="[Text]" custT="1"/>
      <dgm:spPr/>
      <dgm:t>
        <a:bodyPr/>
        <a:lstStyle/>
        <a:p>
          <a:r>
            <a:rPr lang="en-US" sz="2400" b="1">
              <a:latin typeface="Aptos Display" panose="020B0004020202020204" pitchFamily="34" charset="0"/>
            </a:rPr>
            <a:t>4. Booking</a:t>
          </a:r>
          <a:endParaRPr lang="en-US" sz="2400" b="1" dirty="0">
            <a:latin typeface="Aptos Display" panose="020B0004020202020204" pitchFamily="34" charset="0"/>
          </a:endParaRPr>
        </a:p>
      </dgm:t>
    </dgm:pt>
    <dgm:pt modelId="{ACFD2D55-3CC3-4BA3-A272-07C231419F63}" type="parTrans" cxnId="{47E219D2-D9DE-456A-89DA-94C9A9384B72}">
      <dgm:prSet/>
      <dgm:spPr/>
      <dgm:t>
        <a:bodyPr/>
        <a:lstStyle/>
        <a:p>
          <a:endParaRPr lang="en-US"/>
        </a:p>
      </dgm:t>
    </dgm:pt>
    <dgm:pt modelId="{79D92187-E305-4CC4-A31F-1AC02500C0C6}" type="sibTrans" cxnId="{47E219D2-D9DE-456A-89DA-94C9A9384B72}">
      <dgm:prSet/>
      <dgm:spPr/>
      <dgm:t>
        <a:bodyPr/>
        <a:lstStyle/>
        <a:p>
          <a:endParaRPr lang="en-US"/>
        </a:p>
      </dgm:t>
    </dgm:pt>
    <dgm:pt modelId="{3AAC8C02-90D6-45DC-81AF-FA2535922B91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Online</a:t>
          </a:r>
        </a:p>
      </dgm:t>
    </dgm:pt>
    <dgm:pt modelId="{53EF892A-FAE3-445E-8C00-8F40642580E6}" type="parTrans" cxnId="{35C40281-F622-48E0-B7C3-857D578E53D7}">
      <dgm:prSet/>
      <dgm:spPr/>
      <dgm:t>
        <a:bodyPr/>
        <a:lstStyle/>
        <a:p>
          <a:endParaRPr lang="en-US"/>
        </a:p>
      </dgm:t>
    </dgm:pt>
    <dgm:pt modelId="{041E48AB-6F0D-461F-8E9B-5925988E1072}" type="sibTrans" cxnId="{35C40281-F622-48E0-B7C3-857D578E53D7}">
      <dgm:prSet/>
      <dgm:spPr/>
      <dgm:t>
        <a:bodyPr/>
        <a:lstStyle/>
        <a:p>
          <a:endParaRPr lang="en-US"/>
        </a:p>
      </dgm:t>
    </dgm:pt>
    <dgm:pt modelId="{2772C8F1-ED12-4DF8-856E-228297663A17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Offline</a:t>
          </a:r>
        </a:p>
      </dgm:t>
    </dgm:pt>
    <dgm:pt modelId="{986DE480-64A9-44EB-AC10-4F68BCD38450}" type="parTrans" cxnId="{864A9F3E-A509-4C6C-819E-A10701F2E54A}">
      <dgm:prSet/>
      <dgm:spPr/>
      <dgm:t>
        <a:bodyPr/>
        <a:lstStyle/>
        <a:p>
          <a:endParaRPr lang="en-US"/>
        </a:p>
      </dgm:t>
    </dgm:pt>
    <dgm:pt modelId="{91D6EC4C-055D-46D1-BBC4-4B9945268D19}" type="sibTrans" cxnId="{864A9F3E-A509-4C6C-819E-A10701F2E54A}">
      <dgm:prSet/>
      <dgm:spPr/>
      <dgm:t>
        <a:bodyPr/>
        <a:lstStyle/>
        <a:p>
          <a:endParaRPr lang="en-US"/>
        </a:p>
      </dgm:t>
    </dgm:pt>
    <dgm:pt modelId="{8FE5B46D-67E2-4084-A517-587018CF0B2A}">
      <dgm:prSet phldrT="[Text]" custT="1"/>
      <dgm:spPr/>
      <dgm:t>
        <a:bodyPr/>
        <a:lstStyle/>
        <a:p>
          <a:r>
            <a:rPr lang="en-US" sz="2400" b="1" dirty="0">
              <a:latin typeface="Aptos Display" panose="020B0004020202020204" pitchFamily="34" charset="0"/>
            </a:rPr>
            <a:t>5. Management</a:t>
          </a:r>
        </a:p>
      </dgm:t>
    </dgm:pt>
    <dgm:pt modelId="{BF82621D-33AD-4D8C-BF27-FAA7248BCB5D}" type="parTrans" cxnId="{FE15AB7B-8869-40E4-9958-21049DE41310}">
      <dgm:prSet/>
      <dgm:spPr/>
      <dgm:t>
        <a:bodyPr/>
        <a:lstStyle/>
        <a:p>
          <a:endParaRPr lang="en-US"/>
        </a:p>
      </dgm:t>
    </dgm:pt>
    <dgm:pt modelId="{F73D2F0A-F09A-446E-AA6A-7D7C4D31B3DF}" type="sibTrans" cxnId="{FE15AB7B-8869-40E4-9958-21049DE41310}">
      <dgm:prSet/>
      <dgm:spPr/>
      <dgm:t>
        <a:bodyPr/>
        <a:lstStyle/>
        <a:p>
          <a:endParaRPr lang="en-US"/>
        </a:p>
      </dgm:t>
    </dgm:pt>
    <dgm:pt modelId="{08C155F2-0A8F-4AB5-889F-1165D594BD97}">
      <dgm:prSet phldrT="[Text]"/>
      <dgm:spPr/>
      <dgm:t>
        <a:bodyPr/>
        <a:lstStyle/>
        <a:p>
          <a:r>
            <a:rPr lang="en-US" b="0" dirty="0">
              <a:latin typeface="Aptos Display" panose="020B0004020202020204" pitchFamily="34" charset="0"/>
            </a:rPr>
            <a:t>Storage Document Securely</a:t>
          </a:r>
        </a:p>
      </dgm:t>
    </dgm:pt>
    <dgm:pt modelId="{B6A53D2C-BEFF-4208-AEC3-8AD040FCBDFA}" type="parTrans" cxnId="{F1C479CB-77D2-4196-B34B-8227501ACBE8}">
      <dgm:prSet/>
      <dgm:spPr/>
      <dgm:t>
        <a:bodyPr/>
        <a:lstStyle/>
        <a:p>
          <a:endParaRPr lang="en-US"/>
        </a:p>
      </dgm:t>
    </dgm:pt>
    <dgm:pt modelId="{5C188315-1AF5-41D9-9EFA-3A1C29F11232}" type="sibTrans" cxnId="{F1C479CB-77D2-4196-B34B-8227501ACBE8}">
      <dgm:prSet/>
      <dgm:spPr/>
      <dgm:t>
        <a:bodyPr/>
        <a:lstStyle/>
        <a:p>
          <a:endParaRPr lang="en-US"/>
        </a:p>
      </dgm:t>
    </dgm:pt>
    <dgm:pt modelId="{6357A4B2-120B-421B-B752-BFD6A275DA2F}">
      <dgm:prSet phldrT="[Text]"/>
      <dgm:spPr/>
      <dgm:t>
        <a:bodyPr/>
        <a:lstStyle/>
        <a:p>
          <a:r>
            <a:rPr lang="en-US" b="0">
              <a:latin typeface="Aptos Display" panose="020B0004020202020204" pitchFamily="34" charset="0"/>
            </a:rPr>
            <a:t>Process Rental Payment Securely</a:t>
          </a:r>
          <a:endParaRPr lang="en-US" b="0" dirty="0">
            <a:latin typeface="Aptos Display" panose="020B0004020202020204" pitchFamily="34" charset="0"/>
          </a:endParaRPr>
        </a:p>
      </dgm:t>
    </dgm:pt>
    <dgm:pt modelId="{1158303E-58FF-479E-B137-2C8AC4BB2EB4}" type="parTrans" cxnId="{575C157D-C5E2-4E94-9A7E-A59C3F003CE3}">
      <dgm:prSet/>
      <dgm:spPr/>
      <dgm:t>
        <a:bodyPr/>
        <a:lstStyle/>
        <a:p>
          <a:endParaRPr lang="en-US"/>
        </a:p>
      </dgm:t>
    </dgm:pt>
    <dgm:pt modelId="{D1A83B6A-3DC8-44C5-A75F-E5398875EB65}" type="sibTrans" cxnId="{575C157D-C5E2-4E94-9A7E-A59C3F003CE3}">
      <dgm:prSet/>
      <dgm:spPr/>
      <dgm:t>
        <a:bodyPr/>
        <a:lstStyle/>
        <a:p>
          <a:endParaRPr lang="en-US"/>
        </a:p>
      </dgm:t>
    </dgm:pt>
    <dgm:pt modelId="{FB8AF4D2-9C5E-4B9E-A5D4-CFD3721BEBC2}">
      <dgm:prSet phldrT="[Text]" custT="1"/>
      <dgm:spPr/>
      <dgm:t>
        <a:bodyPr/>
        <a:lstStyle/>
        <a:p>
          <a:r>
            <a:rPr lang="en-US" sz="2400" b="1">
              <a:latin typeface="Aptos Display" panose="020B0004020202020204" pitchFamily="34" charset="0"/>
            </a:rPr>
            <a:t>6. Support and Resources</a:t>
          </a:r>
          <a:endParaRPr lang="en-US" sz="2400" b="1" dirty="0">
            <a:latin typeface="Aptos Display" panose="020B0004020202020204" pitchFamily="34" charset="0"/>
          </a:endParaRPr>
        </a:p>
      </dgm:t>
    </dgm:pt>
    <dgm:pt modelId="{D430AE8B-5A38-46B4-932F-1E0A8A4E16E8}" type="parTrans" cxnId="{8E8A89F6-63B5-4F07-AAAD-EE07FB9DAE19}">
      <dgm:prSet/>
      <dgm:spPr/>
      <dgm:t>
        <a:bodyPr/>
        <a:lstStyle/>
        <a:p>
          <a:endParaRPr lang="en-US"/>
        </a:p>
      </dgm:t>
    </dgm:pt>
    <dgm:pt modelId="{E0C15C22-3974-40A3-AB63-F8CC27355CBA}" type="sibTrans" cxnId="{8E8A89F6-63B5-4F07-AAAD-EE07FB9DAE19}">
      <dgm:prSet/>
      <dgm:spPr/>
      <dgm:t>
        <a:bodyPr/>
        <a:lstStyle/>
        <a:p>
          <a:endParaRPr lang="en-US"/>
        </a:p>
      </dgm:t>
    </dgm:pt>
    <dgm:pt modelId="{59FA5731-5D13-4BC7-9DB8-A428B4AE7E85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Help Center</a:t>
          </a:r>
        </a:p>
      </dgm:t>
    </dgm:pt>
    <dgm:pt modelId="{FC611D62-511E-4735-AAD6-31E5C976F63B}" type="parTrans" cxnId="{557E4E27-523E-47E5-AA05-4C70735FD80F}">
      <dgm:prSet/>
      <dgm:spPr/>
      <dgm:t>
        <a:bodyPr/>
        <a:lstStyle/>
        <a:p>
          <a:endParaRPr lang="en-US"/>
        </a:p>
      </dgm:t>
    </dgm:pt>
    <dgm:pt modelId="{6683FDEB-2819-4328-BE4D-621A4E262B40}" type="sibTrans" cxnId="{557E4E27-523E-47E5-AA05-4C70735FD80F}">
      <dgm:prSet/>
      <dgm:spPr/>
      <dgm:t>
        <a:bodyPr/>
        <a:lstStyle/>
        <a:p>
          <a:endParaRPr lang="en-US"/>
        </a:p>
      </dgm:t>
    </dgm:pt>
    <dgm:pt modelId="{A266E9BF-C9C0-4113-BBAA-AF3F1220B8C6}">
      <dgm:prSet phldrT="[Text]"/>
      <dgm:spPr/>
      <dgm:t>
        <a:bodyPr/>
        <a:lstStyle/>
        <a:p>
          <a:r>
            <a:rPr lang="en-US" dirty="0">
              <a:latin typeface="Aptos Display" panose="020B0004020202020204" pitchFamily="34" charset="0"/>
            </a:rPr>
            <a:t>Customer Support</a:t>
          </a:r>
        </a:p>
      </dgm:t>
    </dgm:pt>
    <dgm:pt modelId="{35A5CE8C-6424-43AB-A605-E1871AE203D8}" type="parTrans" cxnId="{653BC529-68D3-429F-A866-F551038B6B78}">
      <dgm:prSet/>
      <dgm:spPr/>
      <dgm:t>
        <a:bodyPr/>
        <a:lstStyle/>
        <a:p>
          <a:endParaRPr lang="en-US"/>
        </a:p>
      </dgm:t>
    </dgm:pt>
    <dgm:pt modelId="{C044875D-6917-40A8-8795-C92975A5DFE2}" type="sibTrans" cxnId="{653BC529-68D3-429F-A866-F551038B6B78}">
      <dgm:prSet/>
      <dgm:spPr/>
      <dgm:t>
        <a:bodyPr/>
        <a:lstStyle/>
        <a:p>
          <a:endParaRPr lang="en-US"/>
        </a:p>
      </dgm:t>
    </dgm:pt>
    <dgm:pt modelId="{474945A4-2113-4448-A7D3-0ED1B79FB20C}" type="pres">
      <dgm:prSet presAssocID="{6DAFE4D9-585E-4C18-BC95-F34053B6C5C7}" presName="Name0" presStyleCnt="0">
        <dgm:presLayoutVars>
          <dgm:dir/>
          <dgm:animLvl val="lvl"/>
          <dgm:resizeHandles val="exact"/>
        </dgm:presLayoutVars>
      </dgm:prSet>
      <dgm:spPr/>
    </dgm:pt>
    <dgm:pt modelId="{22B3BB22-9827-443B-B38C-264A9B3E858B}" type="pres">
      <dgm:prSet presAssocID="{4AE288B0-2CBD-469A-8291-A0A3EAB8E0EA}" presName="linNode" presStyleCnt="0"/>
      <dgm:spPr/>
    </dgm:pt>
    <dgm:pt modelId="{6C0E4C70-B8EE-43BE-988C-D762833CFE7C}" type="pres">
      <dgm:prSet presAssocID="{4AE288B0-2CBD-469A-8291-A0A3EAB8E0EA}" presName="parentText" presStyleLbl="node1" presStyleIdx="0" presStyleCnt="3" custLinFactNeighborX="-4" custLinFactNeighborY="-285">
        <dgm:presLayoutVars>
          <dgm:chMax val="1"/>
          <dgm:bulletEnabled val="1"/>
        </dgm:presLayoutVars>
      </dgm:prSet>
      <dgm:spPr/>
    </dgm:pt>
    <dgm:pt modelId="{51A29057-4821-4363-856E-2F5589194CC8}" type="pres">
      <dgm:prSet presAssocID="{4AE288B0-2CBD-469A-8291-A0A3EAB8E0EA}" presName="descendantText" presStyleLbl="alignAccFollowNode1" presStyleIdx="0" presStyleCnt="3">
        <dgm:presLayoutVars>
          <dgm:bulletEnabled val="1"/>
        </dgm:presLayoutVars>
      </dgm:prSet>
      <dgm:spPr/>
    </dgm:pt>
    <dgm:pt modelId="{44D08421-A315-48FF-ACE4-2AC82FB8434E}" type="pres">
      <dgm:prSet presAssocID="{79D92187-E305-4CC4-A31F-1AC02500C0C6}" presName="sp" presStyleCnt="0"/>
      <dgm:spPr/>
    </dgm:pt>
    <dgm:pt modelId="{7449294E-12F4-4226-85E4-1A55173BB554}" type="pres">
      <dgm:prSet presAssocID="{8FE5B46D-67E2-4084-A517-587018CF0B2A}" presName="linNode" presStyleCnt="0"/>
      <dgm:spPr/>
    </dgm:pt>
    <dgm:pt modelId="{22C66E6B-8748-454C-AD3B-5D2AF6AFD1C3}" type="pres">
      <dgm:prSet presAssocID="{8FE5B46D-67E2-4084-A517-587018CF0B2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695E35-C257-4B6A-8CC6-CC9F2072B385}" type="pres">
      <dgm:prSet presAssocID="{8FE5B46D-67E2-4084-A517-587018CF0B2A}" presName="descendantText" presStyleLbl="alignAccFollowNode1" presStyleIdx="1" presStyleCnt="3">
        <dgm:presLayoutVars>
          <dgm:bulletEnabled val="1"/>
        </dgm:presLayoutVars>
      </dgm:prSet>
      <dgm:spPr/>
    </dgm:pt>
    <dgm:pt modelId="{B456557E-98CB-4E73-AC7D-54DDE84AFA89}" type="pres">
      <dgm:prSet presAssocID="{F73D2F0A-F09A-446E-AA6A-7D7C4D31B3DF}" presName="sp" presStyleCnt="0"/>
      <dgm:spPr/>
    </dgm:pt>
    <dgm:pt modelId="{6DCCE7D2-2670-4105-B94A-FA296CABC307}" type="pres">
      <dgm:prSet presAssocID="{FB8AF4D2-9C5E-4B9E-A5D4-CFD3721BEBC2}" presName="linNode" presStyleCnt="0"/>
      <dgm:spPr/>
    </dgm:pt>
    <dgm:pt modelId="{E8C75920-D576-4A17-9738-E349A74A3C51}" type="pres">
      <dgm:prSet presAssocID="{FB8AF4D2-9C5E-4B9E-A5D4-CFD3721BEBC2}" presName="parentText" presStyleLbl="node1" presStyleIdx="2" presStyleCnt="3" custLinFactNeighborX="-19" custLinFactNeighborY="152">
        <dgm:presLayoutVars>
          <dgm:chMax val="1"/>
          <dgm:bulletEnabled val="1"/>
        </dgm:presLayoutVars>
      </dgm:prSet>
      <dgm:spPr/>
    </dgm:pt>
    <dgm:pt modelId="{39A44DD9-E1CB-4485-B4C6-030C0113718F}" type="pres">
      <dgm:prSet presAssocID="{FB8AF4D2-9C5E-4B9E-A5D4-CFD3721BEBC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676F301-558A-4536-93C5-3EA6A6B6E71E}" type="presOf" srcId="{6357A4B2-120B-421B-B752-BFD6A275DA2F}" destId="{DA695E35-C257-4B6A-8CC6-CC9F2072B385}" srcOrd="0" destOrd="1" presId="urn:microsoft.com/office/officeart/2005/8/layout/vList5"/>
    <dgm:cxn modelId="{557E4E27-523E-47E5-AA05-4C70735FD80F}" srcId="{FB8AF4D2-9C5E-4B9E-A5D4-CFD3721BEBC2}" destId="{59FA5731-5D13-4BC7-9DB8-A428B4AE7E85}" srcOrd="0" destOrd="0" parTransId="{FC611D62-511E-4735-AAD6-31E5C976F63B}" sibTransId="{6683FDEB-2819-4328-BE4D-621A4E262B40}"/>
    <dgm:cxn modelId="{653BC529-68D3-429F-A866-F551038B6B78}" srcId="{FB8AF4D2-9C5E-4B9E-A5D4-CFD3721BEBC2}" destId="{A266E9BF-C9C0-4113-BBAA-AF3F1220B8C6}" srcOrd="1" destOrd="0" parTransId="{35A5CE8C-6424-43AB-A605-E1871AE203D8}" sibTransId="{C044875D-6917-40A8-8795-C92975A5DFE2}"/>
    <dgm:cxn modelId="{864A9F3E-A509-4C6C-819E-A10701F2E54A}" srcId="{4AE288B0-2CBD-469A-8291-A0A3EAB8E0EA}" destId="{2772C8F1-ED12-4DF8-856E-228297663A17}" srcOrd="1" destOrd="0" parTransId="{986DE480-64A9-44EB-AC10-4F68BCD38450}" sibTransId="{91D6EC4C-055D-46D1-BBC4-4B9945268D19}"/>
    <dgm:cxn modelId="{5D5CB45F-7FFF-403D-ADE6-4B37AA686116}" type="presOf" srcId="{3AAC8C02-90D6-45DC-81AF-FA2535922B91}" destId="{51A29057-4821-4363-856E-2F5589194CC8}" srcOrd="0" destOrd="0" presId="urn:microsoft.com/office/officeart/2005/8/layout/vList5"/>
    <dgm:cxn modelId="{964F0266-5EAA-4302-9D36-32DEAACC8E55}" type="presOf" srcId="{6DAFE4D9-585E-4C18-BC95-F34053B6C5C7}" destId="{474945A4-2113-4448-A7D3-0ED1B79FB20C}" srcOrd="0" destOrd="0" presId="urn:microsoft.com/office/officeart/2005/8/layout/vList5"/>
    <dgm:cxn modelId="{3035D454-E656-4DE2-8254-4E641AAA3ADC}" type="presOf" srcId="{4AE288B0-2CBD-469A-8291-A0A3EAB8E0EA}" destId="{6C0E4C70-B8EE-43BE-988C-D762833CFE7C}" srcOrd="0" destOrd="0" presId="urn:microsoft.com/office/officeart/2005/8/layout/vList5"/>
    <dgm:cxn modelId="{72634057-E187-4E44-9981-B2CFCEF23255}" type="presOf" srcId="{08C155F2-0A8F-4AB5-889F-1165D594BD97}" destId="{DA695E35-C257-4B6A-8CC6-CC9F2072B385}" srcOrd="0" destOrd="0" presId="urn:microsoft.com/office/officeart/2005/8/layout/vList5"/>
    <dgm:cxn modelId="{FE15AB7B-8869-40E4-9958-21049DE41310}" srcId="{6DAFE4D9-585E-4C18-BC95-F34053B6C5C7}" destId="{8FE5B46D-67E2-4084-A517-587018CF0B2A}" srcOrd="1" destOrd="0" parTransId="{BF82621D-33AD-4D8C-BF27-FAA7248BCB5D}" sibTransId="{F73D2F0A-F09A-446E-AA6A-7D7C4D31B3DF}"/>
    <dgm:cxn modelId="{575C157D-C5E2-4E94-9A7E-A59C3F003CE3}" srcId="{8FE5B46D-67E2-4084-A517-587018CF0B2A}" destId="{6357A4B2-120B-421B-B752-BFD6A275DA2F}" srcOrd="1" destOrd="0" parTransId="{1158303E-58FF-479E-B137-2C8AC4BB2EB4}" sibTransId="{D1A83B6A-3DC8-44C5-A75F-E5398875EB65}"/>
    <dgm:cxn modelId="{35C40281-F622-48E0-B7C3-857D578E53D7}" srcId="{4AE288B0-2CBD-469A-8291-A0A3EAB8E0EA}" destId="{3AAC8C02-90D6-45DC-81AF-FA2535922B91}" srcOrd="0" destOrd="0" parTransId="{53EF892A-FAE3-445E-8C00-8F40642580E6}" sibTransId="{041E48AB-6F0D-461F-8E9B-5925988E1072}"/>
    <dgm:cxn modelId="{DC61A981-3164-494E-BF31-B16FB0939C22}" type="presOf" srcId="{2772C8F1-ED12-4DF8-856E-228297663A17}" destId="{51A29057-4821-4363-856E-2F5589194CC8}" srcOrd="0" destOrd="1" presId="urn:microsoft.com/office/officeart/2005/8/layout/vList5"/>
    <dgm:cxn modelId="{71D9A88A-0E80-4DE8-82FF-4640ABAA8FD1}" type="presOf" srcId="{59FA5731-5D13-4BC7-9DB8-A428B4AE7E85}" destId="{39A44DD9-E1CB-4485-B4C6-030C0113718F}" srcOrd="0" destOrd="0" presId="urn:microsoft.com/office/officeart/2005/8/layout/vList5"/>
    <dgm:cxn modelId="{794D1392-6292-49E1-84AF-A863C6AA6681}" type="presOf" srcId="{FB8AF4D2-9C5E-4B9E-A5D4-CFD3721BEBC2}" destId="{E8C75920-D576-4A17-9738-E349A74A3C51}" srcOrd="0" destOrd="0" presId="urn:microsoft.com/office/officeart/2005/8/layout/vList5"/>
    <dgm:cxn modelId="{2B21589D-A97D-4981-8161-CD43301F76BA}" type="presOf" srcId="{8FE5B46D-67E2-4084-A517-587018CF0B2A}" destId="{22C66E6B-8748-454C-AD3B-5D2AF6AFD1C3}" srcOrd="0" destOrd="0" presId="urn:microsoft.com/office/officeart/2005/8/layout/vList5"/>
    <dgm:cxn modelId="{CE4F01AA-B75E-441A-AAD1-A9FC1020FCB0}" type="presOf" srcId="{A266E9BF-C9C0-4113-BBAA-AF3F1220B8C6}" destId="{39A44DD9-E1CB-4485-B4C6-030C0113718F}" srcOrd="0" destOrd="1" presId="urn:microsoft.com/office/officeart/2005/8/layout/vList5"/>
    <dgm:cxn modelId="{F1C479CB-77D2-4196-B34B-8227501ACBE8}" srcId="{8FE5B46D-67E2-4084-A517-587018CF0B2A}" destId="{08C155F2-0A8F-4AB5-889F-1165D594BD97}" srcOrd="0" destOrd="0" parTransId="{B6A53D2C-BEFF-4208-AEC3-8AD040FCBDFA}" sibTransId="{5C188315-1AF5-41D9-9EFA-3A1C29F11232}"/>
    <dgm:cxn modelId="{47E219D2-D9DE-456A-89DA-94C9A9384B72}" srcId="{6DAFE4D9-585E-4C18-BC95-F34053B6C5C7}" destId="{4AE288B0-2CBD-469A-8291-A0A3EAB8E0EA}" srcOrd="0" destOrd="0" parTransId="{ACFD2D55-3CC3-4BA3-A272-07C231419F63}" sibTransId="{79D92187-E305-4CC4-A31F-1AC02500C0C6}"/>
    <dgm:cxn modelId="{8E8A89F6-63B5-4F07-AAAD-EE07FB9DAE19}" srcId="{6DAFE4D9-585E-4C18-BC95-F34053B6C5C7}" destId="{FB8AF4D2-9C5E-4B9E-A5D4-CFD3721BEBC2}" srcOrd="2" destOrd="0" parTransId="{D430AE8B-5A38-46B4-932F-1E0A8A4E16E8}" sibTransId="{E0C15C22-3974-40A3-AB63-F8CC27355CBA}"/>
    <dgm:cxn modelId="{7A7B43B4-F4AC-4E9E-A467-F15437EA7AB0}" type="presParOf" srcId="{474945A4-2113-4448-A7D3-0ED1B79FB20C}" destId="{22B3BB22-9827-443B-B38C-264A9B3E858B}" srcOrd="0" destOrd="0" presId="urn:microsoft.com/office/officeart/2005/8/layout/vList5"/>
    <dgm:cxn modelId="{080FEA98-F8B0-4AF8-A835-A149DC65D0AD}" type="presParOf" srcId="{22B3BB22-9827-443B-B38C-264A9B3E858B}" destId="{6C0E4C70-B8EE-43BE-988C-D762833CFE7C}" srcOrd="0" destOrd="0" presId="urn:microsoft.com/office/officeart/2005/8/layout/vList5"/>
    <dgm:cxn modelId="{5DA0106E-0273-4BCF-AF65-6532771563BB}" type="presParOf" srcId="{22B3BB22-9827-443B-B38C-264A9B3E858B}" destId="{51A29057-4821-4363-856E-2F5589194CC8}" srcOrd="1" destOrd="0" presId="urn:microsoft.com/office/officeart/2005/8/layout/vList5"/>
    <dgm:cxn modelId="{0AA3EBD3-90C8-4C5A-BE91-FA77CC8E990A}" type="presParOf" srcId="{474945A4-2113-4448-A7D3-0ED1B79FB20C}" destId="{44D08421-A315-48FF-ACE4-2AC82FB8434E}" srcOrd="1" destOrd="0" presId="urn:microsoft.com/office/officeart/2005/8/layout/vList5"/>
    <dgm:cxn modelId="{FBDC8A90-9E83-4808-9BD8-F767D66AF734}" type="presParOf" srcId="{474945A4-2113-4448-A7D3-0ED1B79FB20C}" destId="{7449294E-12F4-4226-85E4-1A55173BB554}" srcOrd="2" destOrd="0" presId="urn:microsoft.com/office/officeart/2005/8/layout/vList5"/>
    <dgm:cxn modelId="{61E76F19-2E77-471B-B3D5-CA1D14389B57}" type="presParOf" srcId="{7449294E-12F4-4226-85E4-1A55173BB554}" destId="{22C66E6B-8748-454C-AD3B-5D2AF6AFD1C3}" srcOrd="0" destOrd="0" presId="urn:microsoft.com/office/officeart/2005/8/layout/vList5"/>
    <dgm:cxn modelId="{1831C081-C6C0-4D02-A600-B33FBDC26A22}" type="presParOf" srcId="{7449294E-12F4-4226-85E4-1A55173BB554}" destId="{DA695E35-C257-4B6A-8CC6-CC9F2072B385}" srcOrd="1" destOrd="0" presId="urn:microsoft.com/office/officeart/2005/8/layout/vList5"/>
    <dgm:cxn modelId="{956A3DBA-ECD8-4963-90D5-D382976259EA}" type="presParOf" srcId="{474945A4-2113-4448-A7D3-0ED1B79FB20C}" destId="{B456557E-98CB-4E73-AC7D-54DDE84AFA89}" srcOrd="3" destOrd="0" presId="urn:microsoft.com/office/officeart/2005/8/layout/vList5"/>
    <dgm:cxn modelId="{D2BA87FD-D48E-406D-A0C2-BD6196CCEE58}" type="presParOf" srcId="{474945A4-2113-4448-A7D3-0ED1B79FB20C}" destId="{6DCCE7D2-2670-4105-B94A-FA296CABC307}" srcOrd="4" destOrd="0" presId="urn:microsoft.com/office/officeart/2005/8/layout/vList5"/>
    <dgm:cxn modelId="{E7F43A8C-4649-43D1-AC7A-C5972B7E693C}" type="presParOf" srcId="{6DCCE7D2-2670-4105-B94A-FA296CABC307}" destId="{E8C75920-D576-4A17-9738-E349A74A3C51}" srcOrd="0" destOrd="0" presId="urn:microsoft.com/office/officeart/2005/8/layout/vList5"/>
    <dgm:cxn modelId="{26BFF9B8-15ED-4076-A3E2-E6FD4EA844CD}" type="presParOf" srcId="{6DCCE7D2-2670-4105-B94A-FA296CABC307}" destId="{39A44DD9-E1CB-4485-B4C6-030C011371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AF3C95-7DC8-4FB0-8916-F9F2DEB979C2}" type="doc">
      <dgm:prSet loTypeId="urn:microsoft.com/office/officeart/2005/8/layout/cycle4" loCatId="matrix" qsTypeId="urn:microsoft.com/office/officeart/2009/2/quickstyle/3d8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BB8D0-2EEF-4CC0-B5FF-39F13A0F9989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178B850E-0562-4D25-ACED-88FD75F6ACAF}" type="parTrans" cxnId="{B5850CB3-A51D-40C9-AB81-A0B1F0419870}">
      <dgm:prSet/>
      <dgm:spPr/>
      <dgm:t>
        <a:bodyPr/>
        <a:lstStyle/>
        <a:p>
          <a:endParaRPr lang="en-US"/>
        </a:p>
      </dgm:t>
    </dgm:pt>
    <dgm:pt modelId="{948545B8-8ADB-4936-BBFF-E30B741AD807}" type="sibTrans" cxnId="{B5850CB3-A51D-40C9-AB81-A0B1F0419870}">
      <dgm:prSet/>
      <dgm:spPr/>
      <dgm:t>
        <a:bodyPr/>
        <a:lstStyle/>
        <a:p>
          <a:endParaRPr lang="en-US"/>
        </a:p>
      </dgm:t>
    </dgm:pt>
    <dgm:pt modelId="{07E109F0-9D45-451C-8F4E-F37E3B6BD648}">
      <dgm:prSet phldrT="[Text]" custT="1"/>
      <dgm:spPr/>
      <dgm:t>
        <a:bodyPr/>
        <a:lstStyle/>
        <a:p>
          <a:r>
            <a:rPr lang="en-US" sz="1400" b="1">
              <a:latin typeface="Aptos Display" panose="020B0004020202020204" pitchFamily="34" charset="0"/>
            </a:rPr>
            <a:t>Voice Search &amp; Virtual Assistance</a:t>
          </a:r>
          <a:endParaRPr lang="en-US" sz="1400" b="1" dirty="0">
            <a:latin typeface="Aptos Display" panose="020B0004020202020204" pitchFamily="34" charset="0"/>
          </a:endParaRPr>
        </a:p>
      </dgm:t>
    </dgm:pt>
    <dgm:pt modelId="{D8B77674-A004-40F6-A811-E5E30FBEF178}" type="parTrans" cxnId="{473C53CF-CE36-4C19-91DF-67CEC29E58B2}">
      <dgm:prSet/>
      <dgm:spPr/>
      <dgm:t>
        <a:bodyPr/>
        <a:lstStyle/>
        <a:p>
          <a:endParaRPr lang="en-US"/>
        </a:p>
      </dgm:t>
    </dgm:pt>
    <dgm:pt modelId="{67661AFE-59D2-4EC2-8158-D0E06CC65A24}" type="sibTrans" cxnId="{473C53CF-CE36-4C19-91DF-67CEC29E58B2}">
      <dgm:prSet/>
      <dgm:spPr/>
      <dgm:t>
        <a:bodyPr/>
        <a:lstStyle/>
        <a:p>
          <a:endParaRPr lang="en-US"/>
        </a:p>
      </dgm:t>
    </dgm:pt>
    <dgm:pt modelId="{AAAF66F8-B1FB-4621-B789-ED32BE938083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View</a:t>
          </a:r>
        </a:p>
        <a:p>
          <a:endParaRPr lang="en-US" dirty="0"/>
        </a:p>
      </dgm:t>
    </dgm:pt>
    <dgm:pt modelId="{5C38E794-A75E-4DAE-A577-9D5798DE70E5}" type="parTrans" cxnId="{758CBB03-0926-4917-9113-57EA7B4EF52A}">
      <dgm:prSet/>
      <dgm:spPr/>
      <dgm:t>
        <a:bodyPr/>
        <a:lstStyle/>
        <a:p>
          <a:endParaRPr lang="en-US"/>
        </a:p>
      </dgm:t>
    </dgm:pt>
    <dgm:pt modelId="{33D002D7-B459-444A-AA80-1E98DEE6B348}" type="sibTrans" cxnId="{758CBB03-0926-4917-9113-57EA7B4EF52A}">
      <dgm:prSet/>
      <dgm:spPr/>
      <dgm:t>
        <a:bodyPr/>
        <a:lstStyle/>
        <a:p>
          <a:endParaRPr lang="en-US"/>
        </a:p>
      </dgm:t>
    </dgm:pt>
    <dgm:pt modelId="{592BE3AD-8EC7-499C-B474-1D5D047B661B}">
      <dgm:prSet phldrT="[Text]"/>
      <dgm:spPr/>
      <dgm:t>
        <a:bodyPr/>
        <a:lstStyle/>
        <a:p>
          <a:r>
            <a:rPr lang="en-US" b="1">
              <a:latin typeface="Aptos Display" panose="020B0004020202020204" pitchFamily="34" charset="0"/>
            </a:rPr>
            <a:t>360 degree view of Properties</a:t>
          </a:r>
          <a:endParaRPr lang="en-US" b="1" dirty="0">
            <a:latin typeface="Aptos Display" panose="020B0004020202020204" pitchFamily="34" charset="0"/>
          </a:endParaRPr>
        </a:p>
      </dgm:t>
    </dgm:pt>
    <dgm:pt modelId="{BD235647-7478-44A9-8D31-BD658E28D565}" type="parTrans" cxnId="{54FC5801-1A10-4A13-BA7C-57EDE4CE62D4}">
      <dgm:prSet/>
      <dgm:spPr/>
      <dgm:t>
        <a:bodyPr/>
        <a:lstStyle/>
        <a:p>
          <a:endParaRPr lang="en-US"/>
        </a:p>
      </dgm:t>
    </dgm:pt>
    <dgm:pt modelId="{BC9FF208-7107-409B-9661-AC228D54454F}" type="sibTrans" cxnId="{54FC5801-1A10-4A13-BA7C-57EDE4CE62D4}">
      <dgm:prSet/>
      <dgm:spPr/>
      <dgm:t>
        <a:bodyPr/>
        <a:lstStyle/>
        <a:p>
          <a:endParaRPr lang="en-US"/>
        </a:p>
      </dgm:t>
    </dgm:pt>
    <dgm:pt modelId="{46E2D21B-3E34-477B-B723-3C0E7E14293E}">
      <dgm:prSet phldrT="[Text]"/>
      <dgm:spPr/>
      <dgm:t>
        <a:bodyPr/>
        <a:lstStyle/>
        <a:p>
          <a:r>
            <a:rPr lang="en-US" dirty="0"/>
            <a:t>Extend</a:t>
          </a:r>
        </a:p>
      </dgm:t>
    </dgm:pt>
    <dgm:pt modelId="{5E471504-AFAD-4DD6-8AB1-CEDA941BE706}" type="parTrans" cxnId="{6C75B95D-FF66-4CB7-B22E-3ABDEF5BA883}">
      <dgm:prSet/>
      <dgm:spPr/>
      <dgm:t>
        <a:bodyPr/>
        <a:lstStyle/>
        <a:p>
          <a:endParaRPr lang="en-US"/>
        </a:p>
      </dgm:t>
    </dgm:pt>
    <dgm:pt modelId="{4001B05E-B6B5-4917-A925-24DB8A6EEE07}" type="sibTrans" cxnId="{6C75B95D-FF66-4CB7-B22E-3ABDEF5BA883}">
      <dgm:prSet/>
      <dgm:spPr/>
      <dgm:t>
        <a:bodyPr/>
        <a:lstStyle/>
        <a:p>
          <a:endParaRPr lang="en-US"/>
        </a:p>
      </dgm:t>
    </dgm:pt>
    <dgm:pt modelId="{E74EE281-D473-4445-8556-4C669A37C1F8}">
      <dgm:prSet phldrT="[Text]" custT="1"/>
      <dgm:spPr/>
      <dgm:t>
        <a:bodyPr/>
        <a:lstStyle/>
        <a:p>
          <a:r>
            <a:rPr lang="en-US" sz="1200" b="1"/>
            <a:t>Not only Dhaka but also whole Bangladesh</a:t>
          </a:r>
          <a:endParaRPr lang="en-US" sz="1200" b="1" dirty="0"/>
        </a:p>
      </dgm:t>
    </dgm:pt>
    <dgm:pt modelId="{D22F0135-2587-4A44-A466-910CB3D48E09}" type="parTrans" cxnId="{ACE74707-EBC6-4F1F-9C33-F06818B28A96}">
      <dgm:prSet/>
      <dgm:spPr/>
      <dgm:t>
        <a:bodyPr/>
        <a:lstStyle/>
        <a:p>
          <a:endParaRPr lang="en-US"/>
        </a:p>
      </dgm:t>
    </dgm:pt>
    <dgm:pt modelId="{398815C1-1A26-445E-B1F7-25500F31A916}" type="sibTrans" cxnId="{ACE74707-EBC6-4F1F-9C33-F06818B28A96}">
      <dgm:prSet/>
      <dgm:spPr/>
      <dgm:t>
        <a:bodyPr/>
        <a:lstStyle/>
        <a:p>
          <a:endParaRPr lang="en-US"/>
        </a:p>
      </dgm:t>
    </dgm:pt>
    <dgm:pt modelId="{A0EB0BBA-49DA-4348-AA15-56D16C4ABC88}">
      <dgm:prSet phldrT="[Text]"/>
      <dgm:spPr/>
      <dgm:t>
        <a:bodyPr/>
        <a:lstStyle/>
        <a:p>
          <a:r>
            <a:rPr lang="en-US" dirty="0"/>
            <a:t>IOS</a:t>
          </a:r>
        </a:p>
      </dgm:t>
    </dgm:pt>
    <dgm:pt modelId="{BB98A7DC-F7D3-4469-AB39-8FF7379EB823}" type="parTrans" cxnId="{93CEF816-97E7-4FEE-91DA-E0C9CF6EDAB8}">
      <dgm:prSet/>
      <dgm:spPr/>
      <dgm:t>
        <a:bodyPr/>
        <a:lstStyle/>
        <a:p>
          <a:endParaRPr lang="en-US"/>
        </a:p>
      </dgm:t>
    </dgm:pt>
    <dgm:pt modelId="{0B71AC35-2AD3-49E2-9E25-0E6579A30A5E}" type="sibTrans" cxnId="{93CEF816-97E7-4FEE-91DA-E0C9CF6EDAB8}">
      <dgm:prSet/>
      <dgm:spPr/>
      <dgm:t>
        <a:bodyPr/>
        <a:lstStyle/>
        <a:p>
          <a:endParaRPr lang="en-US"/>
        </a:p>
      </dgm:t>
    </dgm:pt>
    <dgm:pt modelId="{9E4DA8C5-0ACB-45B7-A252-2C58C5FD6F27}">
      <dgm:prSet phldrT="[Text]" custT="1"/>
      <dgm:spPr/>
      <dgm:t>
        <a:bodyPr/>
        <a:lstStyle/>
        <a:p>
          <a:r>
            <a:rPr lang="en-US" sz="1400" b="1"/>
            <a:t>Extend   IOS Version</a:t>
          </a:r>
          <a:endParaRPr lang="en-US" sz="1400" b="1" dirty="0"/>
        </a:p>
      </dgm:t>
    </dgm:pt>
    <dgm:pt modelId="{8C351F09-78E6-46AF-BB30-10D5C08CB9A2}" type="parTrans" cxnId="{5836ACBB-5F65-4AE2-82A7-F66E0F721015}">
      <dgm:prSet/>
      <dgm:spPr/>
      <dgm:t>
        <a:bodyPr/>
        <a:lstStyle/>
        <a:p>
          <a:endParaRPr lang="en-US"/>
        </a:p>
      </dgm:t>
    </dgm:pt>
    <dgm:pt modelId="{92E6EEF9-7445-49A9-B409-34089EA21FF0}" type="sibTrans" cxnId="{5836ACBB-5F65-4AE2-82A7-F66E0F721015}">
      <dgm:prSet/>
      <dgm:spPr/>
      <dgm:t>
        <a:bodyPr/>
        <a:lstStyle/>
        <a:p>
          <a:endParaRPr lang="en-US"/>
        </a:p>
      </dgm:t>
    </dgm:pt>
    <dgm:pt modelId="{F002865D-1552-48EE-BC71-18C67A31FFB3}" type="pres">
      <dgm:prSet presAssocID="{2AAF3C95-7DC8-4FB0-8916-F9F2DEB979C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618EA6C-46F6-4F97-B21E-7EE3E1680CB6}" type="pres">
      <dgm:prSet presAssocID="{2AAF3C95-7DC8-4FB0-8916-F9F2DEB979C2}" presName="children" presStyleCnt="0"/>
      <dgm:spPr/>
    </dgm:pt>
    <dgm:pt modelId="{7BC3FACA-33BE-4F50-97A8-345ACDF11D31}" type="pres">
      <dgm:prSet presAssocID="{2AAF3C95-7DC8-4FB0-8916-F9F2DEB979C2}" presName="child1group" presStyleCnt="0"/>
      <dgm:spPr/>
    </dgm:pt>
    <dgm:pt modelId="{D5E46A9B-EAA6-4347-9B51-52BEB8719050}" type="pres">
      <dgm:prSet presAssocID="{2AAF3C95-7DC8-4FB0-8916-F9F2DEB979C2}" presName="child1" presStyleLbl="bgAcc1" presStyleIdx="0" presStyleCnt="4"/>
      <dgm:spPr/>
    </dgm:pt>
    <dgm:pt modelId="{6DF3D90B-F1FB-4FD4-9D8C-449F4DF32CB7}" type="pres">
      <dgm:prSet presAssocID="{2AAF3C95-7DC8-4FB0-8916-F9F2DEB979C2}" presName="child1Text" presStyleLbl="bgAcc1" presStyleIdx="0" presStyleCnt="4">
        <dgm:presLayoutVars>
          <dgm:bulletEnabled val="1"/>
        </dgm:presLayoutVars>
      </dgm:prSet>
      <dgm:spPr/>
    </dgm:pt>
    <dgm:pt modelId="{F62AE069-87FD-4EE6-A4DC-88EC747AB848}" type="pres">
      <dgm:prSet presAssocID="{2AAF3C95-7DC8-4FB0-8916-F9F2DEB979C2}" presName="child2group" presStyleCnt="0"/>
      <dgm:spPr/>
    </dgm:pt>
    <dgm:pt modelId="{D767C4E2-172C-47C6-BBE4-AD9EA6AC64BE}" type="pres">
      <dgm:prSet presAssocID="{2AAF3C95-7DC8-4FB0-8916-F9F2DEB979C2}" presName="child2" presStyleLbl="bgAcc1" presStyleIdx="1" presStyleCnt="4"/>
      <dgm:spPr/>
    </dgm:pt>
    <dgm:pt modelId="{DC69FB31-ECBA-4FC6-8E6C-E242A0E287B5}" type="pres">
      <dgm:prSet presAssocID="{2AAF3C95-7DC8-4FB0-8916-F9F2DEB979C2}" presName="child2Text" presStyleLbl="bgAcc1" presStyleIdx="1" presStyleCnt="4">
        <dgm:presLayoutVars>
          <dgm:bulletEnabled val="1"/>
        </dgm:presLayoutVars>
      </dgm:prSet>
      <dgm:spPr/>
    </dgm:pt>
    <dgm:pt modelId="{9D65BED0-9FC4-4F15-B864-13EC48EB6FD5}" type="pres">
      <dgm:prSet presAssocID="{2AAF3C95-7DC8-4FB0-8916-F9F2DEB979C2}" presName="child3group" presStyleCnt="0"/>
      <dgm:spPr/>
    </dgm:pt>
    <dgm:pt modelId="{03F8A222-3495-4BE1-8F57-B62D672996DF}" type="pres">
      <dgm:prSet presAssocID="{2AAF3C95-7DC8-4FB0-8916-F9F2DEB979C2}" presName="child3" presStyleLbl="bgAcc1" presStyleIdx="2" presStyleCnt="4"/>
      <dgm:spPr/>
    </dgm:pt>
    <dgm:pt modelId="{84A5E80A-CD9C-4110-A965-8EB041812DA5}" type="pres">
      <dgm:prSet presAssocID="{2AAF3C95-7DC8-4FB0-8916-F9F2DEB979C2}" presName="child3Text" presStyleLbl="bgAcc1" presStyleIdx="2" presStyleCnt="4">
        <dgm:presLayoutVars>
          <dgm:bulletEnabled val="1"/>
        </dgm:presLayoutVars>
      </dgm:prSet>
      <dgm:spPr/>
    </dgm:pt>
    <dgm:pt modelId="{84CF72AE-670C-4382-B5CD-9DDB8EA0C66E}" type="pres">
      <dgm:prSet presAssocID="{2AAF3C95-7DC8-4FB0-8916-F9F2DEB979C2}" presName="child4group" presStyleCnt="0"/>
      <dgm:spPr/>
    </dgm:pt>
    <dgm:pt modelId="{936C8754-CBEC-4825-BE95-F9F6A9E3C4FA}" type="pres">
      <dgm:prSet presAssocID="{2AAF3C95-7DC8-4FB0-8916-F9F2DEB979C2}" presName="child4" presStyleLbl="bgAcc1" presStyleIdx="3" presStyleCnt="4" custLinFactNeighborX="-6877" custLinFactNeighborY="-7350"/>
      <dgm:spPr/>
    </dgm:pt>
    <dgm:pt modelId="{6856CD25-BD20-44A6-AFA5-CEF53CB7B1A1}" type="pres">
      <dgm:prSet presAssocID="{2AAF3C95-7DC8-4FB0-8916-F9F2DEB979C2}" presName="child4Text" presStyleLbl="bgAcc1" presStyleIdx="3" presStyleCnt="4">
        <dgm:presLayoutVars>
          <dgm:bulletEnabled val="1"/>
        </dgm:presLayoutVars>
      </dgm:prSet>
      <dgm:spPr/>
    </dgm:pt>
    <dgm:pt modelId="{3E2FBD36-4B7C-4B87-B112-B50F2164963A}" type="pres">
      <dgm:prSet presAssocID="{2AAF3C95-7DC8-4FB0-8916-F9F2DEB979C2}" presName="childPlaceholder" presStyleCnt="0"/>
      <dgm:spPr/>
    </dgm:pt>
    <dgm:pt modelId="{DB11B655-D27B-4DFD-B613-2AB9D18D355F}" type="pres">
      <dgm:prSet presAssocID="{2AAF3C95-7DC8-4FB0-8916-F9F2DEB979C2}" presName="circle" presStyleCnt="0"/>
      <dgm:spPr/>
    </dgm:pt>
    <dgm:pt modelId="{89C78688-26D7-44CF-9230-2DD8C8494AE8}" type="pres">
      <dgm:prSet presAssocID="{2AAF3C95-7DC8-4FB0-8916-F9F2DEB979C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CB7F8AA-D1AA-464F-9D98-234E47F7A196}" type="pres">
      <dgm:prSet presAssocID="{2AAF3C95-7DC8-4FB0-8916-F9F2DEB979C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8208D8-3DA1-4588-807E-C53CE74D6F7F}" type="pres">
      <dgm:prSet presAssocID="{2AAF3C95-7DC8-4FB0-8916-F9F2DEB979C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705171F-A84D-4CCD-AF10-A86AA2D05189}" type="pres">
      <dgm:prSet presAssocID="{2AAF3C95-7DC8-4FB0-8916-F9F2DEB979C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258CC04-41B4-4F53-AD6F-F24F89F7A369}" type="pres">
      <dgm:prSet presAssocID="{2AAF3C95-7DC8-4FB0-8916-F9F2DEB979C2}" presName="quadrantPlaceholder" presStyleCnt="0"/>
      <dgm:spPr/>
    </dgm:pt>
    <dgm:pt modelId="{1E693235-61FF-4938-9DE0-D000612AC33E}" type="pres">
      <dgm:prSet presAssocID="{2AAF3C95-7DC8-4FB0-8916-F9F2DEB979C2}" presName="center1" presStyleLbl="fgShp" presStyleIdx="0" presStyleCnt="2"/>
      <dgm:spPr/>
    </dgm:pt>
    <dgm:pt modelId="{21B1E373-7126-465F-8891-5357AE4256A3}" type="pres">
      <dgm:prSet presAssocID="{2AAF3C95-7DC8-4FB0-8916-F9F2DEB979C2}" presName="center2" presStyleLbl="fgShp" presStyleIdx="1" presStyleCnt="2"/>
      <dgm:spPr/>
    </dgm:pt>
  </dgm:ptLst>
  <dgm:cxnLst>
    <dgm:cxn modelId="{54FC5801-1A10-4A13-BA7C-57EDE4CE62D4}" srcId="{AAAF66F8-B1FB-4621-B789-ED32BE938083}" destId="{592BE3AD-8EC7-499C-B474-1D5D047B661B}" srcOrd="0" destOrd="0" parTransId="{BD235647-7478-44A9-8D31-BD658E28D565}" sibTransId="{BC9FF208-7107-409B-9661-AC228D54454F}"/>
    <dgm:cxn modelId="{758CBB03-0926-4917-9113-57EA7B4EF52A}" srcId="{2AAF3C95-7DC8-4FB0-8916-F9F2DEB979C2}" destId="{AAAF66F8-B1FB-4621-B789-ED32BE938083}" srcOrd="1" destOrd="0" parTransId="{5C38E794-A75E-4DAE-A577-9D5798DE70E5}" sibTransId="{33D002D7-B459-444A-AA80-1E98DEE6B348}"/>
    <dgm:cxn modelId="{ACE74707-EBC6-4F1F-9C33-F06818B28A96}" srcId="{46E2D21B-3E34-477B-B723-3C0E7E14293E}" destId="{E74EE281-D473-4445-8556-4C669A37C1F8}" srcOrd="0" destOrd="0" parTransId="{D22F0135-2587-4A44-A466-910CB3D48E09}" sibTransId="{398815C1-1A26-445E-B1F7-25500F31A916}"/>
    <dgm:cxn modelId="{84115511-0D1B-4E92-B9F1-54936AA35D45}" type="presOf" srcId="{9E4DA8C5-0ACB-45B7-A252-2C58C5FD6F27}" destId="{6856CD25-BD20-44A6-AFA5-CEF53CB7B1A1}" srcOrd="1" destOrd="0" presId="urn:microsoft.com/office/officeart/2005/8/layout/cycle4"/>
    <dgm:cxn modelId="{93CEF816-97E7-4FEE-91DA-E0C9CF6EDAB8}" srcId="{2AAF3C95-7DC8-4FB0-8916-F9F2DEB979C2}" destId="{A0EB0BBA-49DA-4348-AA15-56D16C4ABC88}" srcOrd="3" destOrd="0" parTransId="{BB98A7DC-F7D3-4469-AB39-8FF7379EB823}" sibTransId="{0B71AC35-2AD3-49E2-9E25-0E6579A30A5E}"/>
    <dgm:cxn modelId="{BC63021E-CC36-4D18-8CAC-B10D9CC53FCF}" type="presOf" srcId="{AAAF66F8-B1FB-4621-B789-ED32BE938083}" destId="{3CB7F8AA-D1AA-464F-9D98-234E47F7A196}" srcOrd="0" destOrd="0" presId="urn:microsoft.com/office/officeart/2005/8/layout/cycle4"/>
    <dgm:cxn modelId="{92B79C22-97DD-4DE1-8D77-565A5C0BF21D}" type="presOf" srcId="{E74EE281-D473-4445-8556-4C669A37C1F8}" destId="{03F8A222-3495-4BE1-8F57-B62D672996DF}" srcOrd="0" destOrd="0" presId="urn:microsoft.com/office/officeart/2005/8/layout/cycle4"/>
    <dgm:cxn modelId="{8D5A0636-6815-42F2-A404-A39865AE5DBD}" type="presOf" srcId="{592BE3AD-8EC7-499C-B474-1D5D047B661B}" destId="{D767C4E2-172C-47C6-BBE4-AD9EA6AC64BE}" srcOrd="0" destOrd="0" presId="urn:microsoft.com/office/officeart/2005/8/layout/cycle4"/>
    <dgm:cxn modelId="{31DF2C37-553B-4892-BD3C-3BA28145EA8D}" type="presOf" srcId="{9E4DA8C5-0ACB-45B7-A252-2C58C5FD6F27}" destId="{936C8754-CBEC-4825-BE95-F9F6A9E3C4FA}" srcOrd="0" destOrd="0" presId="urn:microsoft.com/office/officeart/2005/8/layout/cycle4"/>
    <dgm:cxn modelId="{6C75B95D-FF66-4CB7-B22E-3ABDEF5BA883}" srcId="{2AAF3C95-7DC8-4FB0-8916-F9F2DEB979C2}" destId="{46E2D21B-3E34-477B-B723-3C0E7E14293E}" srcOrd="2" destOrd="0" parTransId="{5E471504-AFAD-4DD6-8AB1-CEDA941BE706}" sibTransId="{4001B05E-B6B5-4917-A925-24DB8A6EEE07}"/>
    <dgm:cxn modelId="{1A287974-9261-40C2-BA26-AA0A565F5DF7}" type="presOf" srcId="{9B8BB8D0-2EEF-4CC0-B5FF-39F13A0F9989}" destId="{89C78688-26D7-44CF-9230-2DD8C8494AE8}" srcOrd="0" destOrd="0" presId="urn:microsoft.com/office/officeart/2005/8/layout/cycle4"/>
    <dgm:cxn modelId="{F99B3156-6037-43ED-9899-CEB5CE9FCF44}" type="presOf" srcId="{2AAF3C95-7DC8-4FB0-8916-F9F2DEB979C2}" destId="{F002865D-1552-48EE-BC71-18C67A31FFB3}" srcOrd="0" destOrd="0" presId="urn:microsoft.com/office/officeart/2005/8/layout/cycle4"/>
    <dgm:cxn modelId="{8D92E189-89BC-4B48-8EC0-72B436AEF6A6}" type="presOf" srcId="{E74EE281-D473-4445-8556-4C669A37C1F8}" destId="{84A5E80A-CD9C-4110-A965-8EB041812DA5}" srcOrd="1" destOrd="0" presId="urn:microsoft.com/office/officeart/2005/8/layout/cycle4"/>
    <dgm:cxn modelId="{C93E4E8B-F8F4-4A3D-9AFF-74B4B2FCB047}" type="presOf" srcId="{07E109F0-9D45-451C-8F4E-F37E3B6BD648}" destId="{D5E46A9B-EAA6-4347-9B51-52BEB8719050}" srcOrd="0" destOrd="0" presId="urn:microsoft.com/office/officeart/2005/8/layout/cycle4"/>
    <dgm:cxn modelId="{078FA3A5-34CA-40CF-B55C-A41C55C9AF9E}" type="presOf" srcId="{07E109F0-9D45-451C-8F4E-F37E3B6BD648}" destId="{6DF3D90B-F1FB-4FD4-9D8C-449F4DF32CB7}" srcOrd="1" destOrd="0" presId="urn:microsoft.com/office/officeart/2005/8/layout/cycle4"/>
    <dgm:cxn modelId="{B5850CB3-A51D-40C9-AB81-A0B1F0419870}" srcId="{2AAF3C95-7DC8-4FB0-8916-F9F2DEB979C2}" destId="{9B8BB8D0-2EEF-4CC0-B5FF-39F13A0F9989}" srcOrd="0" destOrd="0" parTransId="{178B850E-0562-4D25-ACED-88FD75F6ACAF}" sibTransId="{948545B8-8ADB-4936-BBFF-E30B741AD807}"/>
    <dgm:cxn modelId="{BFD2C4B6-B2E4-452C-A4B5-D9C8B090EFA2}" type="presOf" srcId="{46E2D21B-3E34-477B-B723-3C0E7E14293E}" destId="{F58208D8-3DA1-4588-807E-C53CE74D6F7F}" srcOrd="0" destOrd="0" presId="urn:microsoft.com/office/officeart/2005/8/layout/cycle4"/>
    <dgm:cxn modelId="{F2B787BB-9F83-469C-B3AB-D578763832A5}" type="presOf" srcId="{A0EB0BBA-49DA-4348-AA15-56D16C4ABC88}" destId="{0705171F-A84D-4CCD-AF10-A86AA2D05189}" srcOrd="0" destOrd="0" presId="urn:microsoft.com/office/officeart/2005/8/layout/cycle4"/>
    <dgm:cxn modelId="{5836ACBB-5F65-4AE2-82A7-F66E0F721015}" srcId="{A0EB0BBA-49DA-4348-AA15-56D16C4ABC88}" destId="{9E4DA8C5-0ACB-45B7-A252-2C58C5FD6F27}" srcOrd="0" destOrd="0" parTransId="{8C351F09-78E6-46AF-BB30-10D5C08CB9A2}" sibTransId="{92E6EEF9-7445-49A9-B409-34089EA21FF0}"/>
    <dgm:cxn modelId="{473C53CF-CE36-4C19-91DF-67CEC29E58B2}" srcId="{9B8BB8D0-2EEF-4CC0-B5FF-39F13A0F9989}" destId="{07E109F0-9D45-451C-8F4E-F37E3B6BD648}" srcOrd="0" destOrd="0" parTransId="{D8B77674-A004-40F6-A811-E5E30FBEF178}" sibTransId="{67661AFE-59D2-4EC2-8158-D0E06CC65A24}"/>
    <dgm:cxn modelId="{7EA485D0-51FD-427B-B8F5-0B7BC7B82E70}" type="presOf" srcId="{592BE3AD-8EC7-499C-B474-1D5D047B661B}" destId="{DC69FB31-ECBA-4FC6-8E6C-E242A0E287B5}" srcOrd="1" destOrd="0" presId="urn:microsoft.com/office/officeart/2005/8/layout/cycle4"/>
    <dgm:cxn modelId="{39FEB73A-54B1-45A6-B2CA-08B9912E895F}" type="presParOf" srcId="{F002865D-1552-48EE-BC71-18C67A31FFB3}" destId="{4618EA6C-46F6-4F97-B21E-7EE3E1680CB6}" srcOrd="0" destOrd="0" presId="urn:microsoft.com/office/officeart/2005/8/layout/cycle4"/>
    <dgm:cxn modelId="{06C45786-19C1-46C6-A557-6587F5B01AD6}" type="presParOf" srcId="{4618EA6C-46F6-4F97-B21E-7EE3E1680CB6}" destId="{7BC3FACA-33BE-4F50-97A8-345ACDF11D31}" srcOrd="0" destOrd="0" presId="urn:microsoft.com/office/officeart/2005/8/layout/cycle4"/>
    <dgm:cxn modelId="{E82099BF-EFAD-4D1D-AAE7-958CE5AC2BB0}" type="presParOf" srcId="{7BC3FACA-33BE-4F50-97A8-345ACDF11D31}" destId="{D5E46A9B-EAA6-4347-9B51-52BEB8719050}" srcOrd="0" destOrd="0" presId="urn:microsoft.com/office/officeart/2005/8/layout/cycle4"/>
    <dgm:cxn modelId="{D9FA1832-F803-4E0B-BB9C-047C5AAB66B8}" type="presParOf" srcId="{7BC3FACA-33BE-4F50-97A8-345ACDF11D31}" destId="{6DF3D90B-F1FB-4FD4-9D8C-449F4DF32CB7}" srcOrd="1" destOrd="0" presId="urn:microsoft.com/office/officeart/2005/8/layout/cycle4"/>
    <dgm:cxn modelId="{C79AEBBB-1BDF-48FD-A45A-093AAE459B91}" type="presParOf" srcId="{4618EA6C-46F6-4F97-B21E-7EE3E1680CB6}" destId="{F62AE069-87FD-4EE6-A4DC-88EC747AB848}" srcOrd="1" destOrd="0" presId="urn:microsoft.com/office/officeart/2005/8/layout/cycle4"/>
    <dgm:cxn modelId="{A6010396-9D2F-4FFB-A65D-F64514ACC547}" type="presParOf" srcId="{F62AE069-87FD-4EE6-A4DC-88EC747AB848}" destId="{D767C4E2-172C-47C6-BBE4-AD9EA6AC64BE}" srcOrd="0" destOrd="0" presId="urn:microsoft.com/office/officeart/2005/8/layout/cycle4"/>
    <dgm:cxn modelId="{C50300D2-D3C6-4B72-9461-AD3F5F57FB93}" type="presParOf" srcId="{F62AE069-87FD-4EE6-A4DC-88EC747AB848}" destId="{DC69FB31-ECBA-4FC6-8E6C-E242A0E287B5}" srcOrd="1" destOrd="0" presId="urn:microsoft.com/office/officeart/2005/8/layout/cycle4"/>
    <dgm:cxn modelId="{2EED147B-37E5-42DB-8CDD-3ED936EDDA2F}" type="presParOf" srcId="{4618EA6C-46F6-4F97-B21E-7EE3E1680CB6}" destId="{9D65BED0-9FC4-4F15-B864-13EC48EB6FD5}" srcOrd="2" destOrd="0" presId="urn:microsoft.com/office/officeart/2005/8/layout/cycle4"/>
    <dgm:cxn modelId="{F6317719-F6A7-4727-A16C-96C99B559753}" type="presParOf" srcId="{9D65BED0-9FC4-4F15-B864-13EC48EB6FD5}" destId="{03F8A222-3495-4BE1-8F57-B62D672996DF}" srcOrd="0" destOrd="0" presId="urn:microsoft.com/office/officeart/2005/8/layout/cycle4"/>
    <dgm:cxn modelId="{27CA486D-6276-4D21-A9BF-1B3B9AC41CBC}" type="presParOf" srcId="{9D65BED0-9FC4-4F15-B864-13EC48EB6FD5}" destId="{84A5E80A-CD9C-4110-A965-8EB041812DA5}" srcOrd="1" destOrd="0" presId="urn:microsoft.com/office/officeart/2005/8/layout/cycle4"/>
    <dgm:cxn modelId="{26247552-B0A0-42F2-9C15-42B279F9D602}" type="presParOf" srcId="{4618EA6C-46F6-4F97-B21E-7EE3E1680CB6}" destId="{84CF72AE-670C-4382-B5CD-9DDB8EA0C66E}" srcOrd="3" destOrd="0" presId="urn:microsoft.com/office/officeart/2005/8/layout/cycle4"/>
    <dgm:cxn modelId="{9E384FA5-AADC-4DA5-973E-043001F8F927}" type="presParOf" srcId="{84CF72AE-670C-4382-B5CD-9DDB8EA0C66E}" destId="{936C8754-CBEC-4825-BE95-F9F6A9E3C4FA}" srcOrd="0" destOrd="0" presId="urn:microsoft.com/office/officeart/2005/8/layout/cycle4"/>
    <dgm:cxn modelId="{BAEACEFB-343E-4371-A7C7-A78E58C6E2A6}" type="presParOf" srcId="{84CF72AE-670C-4382-B5CD-9DDB8EA0C66E}" destId="{6856CD25-BD20-44A6-AFA5-CEF53CB7B1A1}" srcOrd="1" destOrd="0" presId="urn:microsoft.com/office/officeart/2005/8/layout/cycle4"/>
    <dgm:cxn modelId="{05284F1D-060D-45DB-9AA7-69C5AED14B08}" type="presParOf" srcId="{4618EA6C-46F6-4F97-B21E-7EE3E1680CB6}" destId="{3E2FBD36-4B7C-4B87-B112-B50F2164963A}" srcOrd="4" destOrd="0" presId="urn:microsoft.com/office/officeart/2005/8/layout/cycle4"/>
    <dgm:cxn modelId="{9703C183-0499-4EF4-A9F3-9B22867889CC}" type="presParOf" srcId="{F002865D-1552-48EE-BC71-18C67A31FFB3}" destId="{DB11B655-D27B-4DFD-B613-2AB9D18D355F}" srcOrd="1" destOrd="0" presId="urn:microsoft.com/office/officeart/2005/8/layout/cycle4"/>
    <dgm:cxn modelId="{3B86BD93-6B3D-4ABE-832E-AE43775A081A}" type="presParOf" srcId="{DB11B655-D27B-4DFD-B613-2AB9D18D355F}" destId="{89C78688-26D7-44CF-9230-2DD8C8494AE8}" srcOrd="0" destOrd="0" presId="urn:microsoft.com/office/officeart/2005/8/layout/cycle4"/>
    <dgm:cxn modelId="{47C61843-EDD6-411A-8D9B-19D531365D3B}" type="presParOf" srcId="{DB11B655-D27B-4DFD-B613-2AB9D18D355F}" destId="{3CB7F8AA-D1AA-464F-9D98-234E47F7A196}" srcOrd="1" destOrd="0" presId="urn:microsoft.com/office/officeart/2005/8/layout/cycle4"/>
    <dgm:cxn modelId="{40F1592D-4D4F-422B-972F-E93C22168A62}" type="presParOf" srcId="{DB11B655-D27B-4DFD-B613-2AB9D18D355F}" destId="{F58208D8-3DA1-4588-807E-C53CE74D6F7F}" srcOrd="2" destOrd="0" presId="urn:microsoft.com/office/officeart/2005/8/layout/cycle4"/>
    <dgm:cxn modelId="{6ECB90C7-6D5A-4682-8B8F-762B94FBF2AC}" type="presParOf" srcId="{DB11B655-D27B-4DFD-B613-2AB9D18D355F}" destId="{0705171F-A84D-4CCD-AF10-A86AA2D05189}" srcOrd="3" destOrd="0" presId="urn:microsoft.com/office/officeart/2005/8/layout/cycle4"/>
    <dgm:cxn modelId="{DD9920E7-F10A-4C6D-9DA3-3B0FC679867C}" type="presParOf" srcId="{DB11B655-D27B-4DFD-B613-2AB9D18D355F}" destId="{E258CC04-41B4-4F53-AD6F-F24F89F7A369}" srcOrd="4" destOrd="0" presId="urn:microsoft.com/office/officeart/2005/8/layout/cycle4"/>
    <dgm:cxn modelId="{9BC48EAF-0824-4109-B436-FA14DF070249}" type="presParOf" srcId="{F002865D-1552-48EE-BC71-18C67A31FFB3}" destId="{1E693235-61FF-4938-9DE0-D000612AC33E}" srcOrd="2" destOrd="0" presId="urn:microsoft.com/office/officeart/2005/8/layout/cycle4"/>
    <dgm:cxn modelId="{BCB18E36-0DDC-49D7-A25E-139B799EB9A3}" type="presParOf" srcId="{F002865D-1552-48EE-BC71-18C67A31FFB3}" destId="{21B1E373-7126-465F-8891-5357AE4256A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8EC2F-A4C5-49D3-82CF-DD23BF78DA6D}">
      <dsp:nvSpPr>
        <dsp:cNvPr id="0" name=""/>
        <dsp:cNvSpPr/>
      </dsp:nvSpPr>
      <dsp:spPr>
        <a:xfrm rot="10800000">
          <a:off x="1284943" y="33394"/>
          <a:ext cx="4512070" cy="52754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3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Accessibility</a:t>
          </a:r>
        </a:p>
      </dsp:txBody>
      <dsp:txXfrm rot="10800000">
        <a:off x="1416829" y="33394"/>
        <a:ext cx="4380184" cy="527546"/>
      </dsp:txXfrm>
    </dsp:sp>
    <dsp:sp modelId="{086479B3-8B14-48ED-BB17-F5533B216C67}">
      <dsp:nvSpPr>
        <dsp:cNvPr id="0" name=""/>
        <dsp:cNvSpPr/>
      </dsp:nvSpPr>
      <dsp:spPr>
        <a:xfrm>
          <a:off x="988054" y="279"/>
          <a:ext cx="593776" cy="59377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EC1D9-D444-4825-B69E-DD5BD2D04D31}">
      <dsp:nvSpPr>
        <dsp:cNvPr id="0" name=""/>
        <dsp:cNvSpPr/>
      </dsp:nvSpPr>
      <dsp:spPr>
        <a:xfrm rot="10800000">
          <a:off x="1284943" y="771302"/>
          <a:ext cx="4512070" cy="593776"/>
        </a:xfrm>
        <a:prstGeom prst="homePlate">
          <a:avLst/>
        </a:prstGeom>
        <a:solidFill>
          <a:schemeClr val="accent5">
            <a:hueOff val="2226841"/>
            <a:satOff val="4945"/>
            <a:lumOff val="-654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3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Security</a:t>
          </a:r>
        </a:p>
      </dsp:txBody>
      <dsp:txXfrm rot="10800000">
        <a:off x="1433387" y="771302"/>
        <a:ext cx="4363626" cy="593776"/>
      </dsp:txXfrm>
    </dsp:sp>
    <dsp:sp modelId="{130E8262-3B11-4852-840E-8E79887D1DEA}">
      <dsp:nvSpPr>
        <dsp:cNvPr id="0" name=""/>
        <dsp:cNvSpPr/>
      </dsp:nvSpPr>
      <dsp:spPr>
        <a:xfrm>
          <a:off x="988054" y="771302"/>
          <a:ext cx="593776" cy="593776"/>
        </a:xfrm>
        <a:prstGeom prst="ellipse">
          <a:avLst/>
        </a:prstGeom>
        <a:solidFill>
          <a:schemeClr val="accent5">
            <a:tint val="50000"/>
            <a:hueOff val="2297663"/>
            <a:satOff val="-3157"/>
            <a:lumOff val="-1604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B6F97-3B85-44CB-8826-B3F6A51E859B}">
      <dsp:nvSpPr>
        <dsp:cNvPr id="0" name=""/>
        <dsp:cNvSpPr/>
      </dsp:nvSpPr>
      <dsp:spPr>
        <a:xfrm rot="10800000">
          <a:off x="1284943" y="1542325"/>
          <a:ext cx="4512070" cy="593776"/>
        </a:xfrm>
        <a:prstGeom prst="homePlate">
          <a:avLst/>
        </a:prstGeom>
        <a:solidFill>
          <a:schemeClr val="accent5">
            <a:hueOff val="4453683"/>
            <a:satOff val="9890"/>
            <a:lumOff val="-130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3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User Experience</a:t>
          </a:r>
        </a:p>
      </dsp:txBody>
      <dsp:txXfrm rot="10800000">
        <a:off x="1433387" y="1542325"/>
        <a:ext cx="4363626" cy="593776"/>
      </dsp:txXfrm>
    </dsp:sp>
    <dsp:sp modelId="{19BBCD0F-7A86-4524-B785-D0F6010A71A5}">
      <dsp:nvSpPr>
        <dsp:cNvPr id="0" name=""/>
        <dsp:cNvSpPr/>
      </dsp:nvSpPr>
      <dsp:spPr>
        <a:xfrm>
          <a:off x="988054" y="1542325"/>
          <a:ext cx="593776" cy="593776"/>
        </a:xfrm>
        <a:prstGeom prst="ellipse">
          <a:avLst/>
        </a:prstGeom>
        <a:solidFill>
          <a:schemeClr val="accent5">
            <a:tint val="50000"/>
            <a:hueOff val="4595326"/>
            <a:satOff val="-6313"/>
            <a:lumOff val="-3208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88B5-A780-4033-B2C4-FF1E161D477B}">
      <dsp:nvSpPr>
        <dsp:cNvPr id="0" name=""/>
        <dsp:cNvSpPr/>
      </dsp:nvSpPr>
      <dsp:spPr>
        <a:xfrm rot="10800000">
          <a:off x="1284943" y="2313348"/>
          <a:ext cx="4512070" cy="593776"/>
        </a:xfrm>
        <a:prstGeom prst="homePlate">
          <a:avLst/>
        </a:prstGeom>
        <a:solidFill>
          <a:schemeClr val="accent5">
            <a:hueOff val="6680524"/>
            <a:satOff val="14836"/>
            <a:lumOff val="-1964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3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Efficiency</a:t>
          </a:r>
        </a:p>
      </dsp:txBody>
      <dsp:txXfrm rot="10800000">
        <a:off x="1433387" y="2313348"/>
        <a:ext cx="4363626" cy="593776"/>
      </dsp:txXfrm>
    </dsp:sp>
    <dsp:sp modelId="{DD438FD7-B590-4B93-8FEA-03F35F20B3DE}">
      <dsp:nvSpPr>
        <dsp:cNvPr id="0" name=""/>
        <dsp:cNvSpPr/>
      </dsp:nvSpPr>
      <dsp:spPr>
        <a:xfrm>
          <a:off x="988054" y="2313348"/>
          <a:ext cx="593776" cy="593776"/>
        </a:xfrm>
        <a:prstGeom prst="ellipse">
          <a:avLst/>
        </a:prstGeom>
        <a:solidFill>
          <a:schemeClr val="accent5">
            <a:tint val="50000"/>
            <a:hueOff val="6892989"/>
            <a:satOff val="-9470"/>
            <a:lumOff val="-4811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B75B-EB6E-458B-ACF6-25BB0BF204CD}">
      <dsp:nvSpPr>
        <dsp:cNvPr id="0" name=""/>
        <dsp:cNvSpPr/>
      </dsp:nvSpPr>
      <dsp:spPr>
        <a:xfrm rot="10800000">
          <a:off x="1348788" y="3133744"/>
          <a:ext cx="4512070" cy="593776"/>
        </a:xfrm>
        <a:prstGeom prst="homePlate">
          <a:avLst/>
        </a:prstGeom>
        <a:solidFill>
          <a:schemeClr val="accent5">
            <a:hueOff val="8907365"/>
            <a:satOff val="19781"/>
            <a:lumOff val="-261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3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Communication</a:t>
          </a:r>
        </a:p>
      </dsp:txBody>
      <dsp:txXfrm rot="10800000">
        <a:off x="1497232" y="3133744"/>
        <a:ext cx="4363626" cy="593776"/>
      </dsp:txXfrm>
    </dsp:sp>
    <dsp:sp modelId="{65B3C594-4955-4809-B679-24EBADBF94C7}">
      <dsp:nvSpPr>
        <dsp:cNvPr id="0" name=""/>
        <dsp:cNvSpPr/>
      </dsp:nvSpPr>
      <dsp:spPr>
        <a:xfrm>
          <a:off x="988054" y="3084371"/>
          <a:ext cx="593776" cy="593776"/>
        </a:xfrm>
        <a:prstGeom prst="ellipse">
          <a:avLst/>
        </a:prstGeom>
        <a:solidFill>
          <a:schemeClr val="accent5">
            <a:tint val="50000"/>
            <a:hueOff val="9190652"/>
            <a:satOff val="-12626"/>
            <a:lumOff val="-6415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0DABF-8320-46CD-8D07-B49437BD3CAB}">
      <dsp:nvSpPr>
        <dsp:cNvPr id="0" name=""/>
        <dsp:cNvSpPr/>
      </dsp:nvSpPr>
      <dsp:spPr>
        <a:xfrm rot="10800000">
          <a:off x="1348788" y="3855674"/>
          <a:ext cx="4512070" cy="593776"/>
        </a:xfrm>
        <a:prstGeom prst="homePlate">
          <a:avLst/>
        </a:prstGeom>
        <a:solidFill>
          <a:schemeClr val="accent5">
            <a:hueOff val="11134206"/>
            <a:satOff val="24726"/>
            <a:lumOff val="-3274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39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Aptos Display" panose="020B0004020202020204" pitchFamily="34" charset="0"/>
            </a:rPr>
            <a:t>Flexibility</a:t>
          </a:r>
        </a:p>
      </dsp:txBody>
      <dsp:txXfrm rot="10800000">
        <a:off x="1497232" y="3855674"/>
        <a:ext cx="4363626" cy="593776"/>
      </dsp:txXfrm>
    </dsp:sp>
    <dsp:sp modelId="{BBF1D09E-A4E1-4278-AF33-256257A3FA13}">
      <dsp:nvSpPr>
        <dsp:cNvPr id="0" name=""/>
        <dsp:cNvSpPr/>
      </dsp:nvSpPr>
      <dsp:spPr>
        <a:xfrm>
          <a:off x="988054" y="3855394"/>
          <a:ext cx="593776" cy="593776"/>
        </a:xfrm>
        <a:prstGeom prst="ellipse">
          <a:avLst/>
        </a:prstGeom>
        <a:solidFill>
          <a:schemeClr val="accent5">
            <a:tint val="50000"/>
            <a:hueOff val="11488315"/>
            <a:satOff val="-15783"/>
            <a:lumOff val="-8019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29057-4821-4363-856E-2F5589194CC8}">
      <dsp:nvSpPr>
        <dsp:cNvPr id="0" name=""/>
        <dsp:cNvSpPr/>
      </dsp:nvSpPr>
      <dsp:spPr>
        <a:xfrm rot="5400000">
          <a:off x="4965032" y="-1983404"/>
          <a:ext cx="901637" cy="509727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ptos Display" panose="020B0004020202020204" pitchFamily="34" charset="0"/>
            </a:rPr>
            <a:t>Registration / Login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ptos Display" panose="020B0004020202020204" pitchFamily="34" charset="0"/>
            </a:rPr>
            <a:t>Profiles</a:t>
          </a:r>
        </a:p>
      </dsp:txBody>
      <dsp:txXfrm rot="-5400000">
        <a:off x="2867215" y="158427"/>
        <a:ext cx="5053258" cy="813609"/>
      </dsp:txXfrm>
    </dsp:sp>
    <dsp:sp modelId="{6C0E4C70-B8EE-43BE-988C-D762833CFE7C}">
      <dsp:nvSpPr>
        <dsp:cNvPr id="0" name=""/>
        <dsp:cNvSpPr/>
      </dsp:nvSpPr>
      <dsp:spPr>
        <a:xfrm>
          <a:off x="0" y="0"/>
          <a:ext cx="2867215" cy="11270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B0004020202020204" pitchFamily="34" charset="0"/>
            </a:rPr>
            <a:t>1. User Management</a:t>
          </a:r>
          <a:endParaRPr lang="en-US" sz="2400" b="1" kern="1200" dirty="0">
            <a:latin typeface="Aptos Display" panose="020B0004020202020204" pitchFamily="34" charset="0"/>
          </a:endParaRPr>
        </a:p>
      </dsp:txBody>
      <dsp:txXfrm>
        <a:off x="55018" y="55018"/>
        <a:ext cx="2757179" cy="1017011"/>
      </dsp:txXfrm>
    </dsp:sp>
    <dsp:sp modelId="{DA695E35-C257-4B6A-8CC6-CC9F2072B385}">
      <dsp:nvSpPr>
        <dsp:cNvPr id="0" name=""/>
        <dsp:cNvSpPr/>
      </dsp:nvSpPr>
      <dsp:spPr>
        <a:xfrm rot="5400000">
          <a:off x="4965032" y="-800005"/>
          <a:ext cx="901637" cy="5097272"/>
        </a:xfrm>
        <a:prstGeom prst="round2SameRect">
          <a:avLst/>
        </a:prstGeom>
        <a:solidFill>
          <a:schemeClr val="accent5">
            <a:tint val="40000"/>
            <a:alpha val="90000"/>
            <a:hueOff val="5751740"/>
            <a:satOff val="-7920"/>
            <a:lumOff val="-3014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>
              <a:latin typeface="Aptos Display" panose="020B0004020202020204" pitchFamily="34" charset="0"/>
            </a:rPr>
            <a:t>Search &amp; Filter</a:t>
          </a:r>
          <a:endParaRPr lang="en-US" sz="2300" b="0" kern="1200" dirty="0">
            <a:latin typeface="Aptos Display" panose="020B00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>
              <a:latin typeface="Aptos Display" panose="020B0004020202020204" pitchFamily="34" charset="0"/>
            </a:rPr>
            <a:t>Details , Photos, Location</a:t>
          </a:r>
          <a:endParaRPr lang="en-US" sz="2300" b="0" kern="1200" dirty="0">
            <a:latin typeface="Aptos Display" panose="020B0004020202020204" pitchFamily="34" charset="0"/>
          </a:endParaRPr>
        </a:p>
      </dsp:txBody>
      <dsp:txXfrm rot="-5400000">
        <a:off x="2867215" y="1341826"/>
        <a:ext cx="5053258" cy="813609"/>
      </dsp:txXfrm>
    </dsp:sp>
    <dsp:sp modelId="{22C66E6B-8748-454C-AD3B-5D2AF6AFD1C3}">
      <dsp:nvSpPr>
        <dsp:cNvPr id="0" name=""/>
        <dsp:cNvSpPr/>
      </dsp:nvSpPr>
      <dsp:spPr>
        <a:xfrm>
          <a:off x="0" y="1185107"/>
          <a:ext cx="2867215" cy="1127047"/>
        </a:xfrm>
        <a:prstGeom prst="roundRect">
          <a:avLst/>
        </a:prstGeom>
        <a:solidFill>
          <a:schemeClr val="accent5">
            <a:hueOff val="5567103"/>
            <a:satOff val="12363"/>
            <a:lumOff val="-16373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2. Property Listings</a:t>
          </a:r>
        </a:p>
      </dsp:txBody>
      <dsp:txXfrm>
        <a:off x="55018" y="1240125"/>
        <a:ext cx="2757179" cy="1017011"/>
      </dsp:txXfrm>
    </dsp:sp>
    <dsp:sp modelId="{39A44DD9-E1CB-4485-B4C6-030C0113718F}">
      <dsp:nvSpPr>
        <dsp:cNvPr id="0" name=""/>
        <dsp:cNvSpPr/>
      </dsp:nvSpPr>
      <dsp:spPr>
        <a:xfrm rot="5400000">
          <a:off x="4955599" y="383394"/>
          <a:ext cx="901637" cy="5097272"/>
        </a:xfrm>
        <a:prstGeom prst="round2SameRect">
          <a:avLst/>
        </a:prstGeom>
        <a:solidFill>
          <a:schemeClr val="accent5">
            <a:tint val="40000"/>
            <a:alpha val="90000"/>
            <a:hueOff val="11503480"/>
            <a:satOff val="-15839"/>
            <a:lumOff val="-602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ptos Display" panose="020B0004020202020204" pitchFamily="34" charset="0"/>
            </a:rPr>
            <a:t>Messaging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Aptos Display" panose="020B0004020202020204" pitchFamily="34" charset="0"/>
            </a:rPr>
            <a:t>Notification</a:t>
          </a:r>
        </a:p>
      </dsp:txBody>
      <dsp:txXfrm rot="-5400000">
        <a:off x="2857782" y="2525225"/>
        <a:ext cx="5053258" cy="813609"/>
      </dsp:txXfrm>
    </dsp:sp>
    <dsp:sp modelId="{E8C75920-D576-4A17-9738-E349A74A3C51}">
      <dsp:nvSpPr>
        <dsp:cNvPr id="0" name=""/>
        <dsp:cNvSpPr/>
      </dsp:nvSpPr>
      <dsp:spPr>
        <a:xfrm>
          <a:off x="0" y="2370214"/>
          <a:ext cx="2867215" cy="1127047"/>
        </a:xfrm>
        <a:prstGeom prst="roundRect">
          <a:avLst/>
        </a:prstGeom>
        <a:solidFill>
          <a:schemeClr val="accent5">
            <a:hueOff val="11134206"/>
            <a:satOff val="24726"/>
            <a:lumOff val="-32746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B0004020202020204" pitchFamily="34" charset="0"/>
            </a:rPr>
            <a:t>3. Communication</a:t>
          </a:r>
          <a:endParaRPr lang="en-US" sz="2400" b="1" kern="1200" dirty="0">
            <a:latin typeface="Aptos Display" panose="020B0004020202020204" pitchFamily="34" charset="0"/>
          </a:endParaRPr>
        </a:p>
      </dsp:txBody>
      <dsp:txXfrm>
        <a:off x="55018" y="2425232"/>
        <a:ext cx="2757179" cy="1017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29057-4821-4363-856E-2F5589194CC8}">
      <dsp:nvSpPr>
        <dsp:cNvPr id="0" name=""/>
        <dsp:cNvSpPr/>
      </dsp:nvSpPr>
      <dsp:spPr>
        <a:xfrm rot="5400000">
          <a:off x="4785952" y="-1894402"/>
          <a:ext cx="913713" cy="4934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ptos Display" panose="020B0004020202020204" pitchFamily="34" charset="0"/>
            </a:rPr>
            <a:t>Online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ptos Display" panose="020B0004020202020204" pitchFamily="34" charset="0"/>
            </a:rPr>
            <a:t>Offline</a:t>
          </a:r>
        </a:p>
      </dsp:txBody>
      <dsp:txXfrm rot="-5400000">
        <a:off x="2775605" y="160549"/>
        <a:ext cx="4889804" cy="824505"/>
      </dsp:txXfrm>
    </dsp:sp>
    <dsp:sp modelId="{6C0E4C70-B8EE-43BE-988C-D762833CFE7C}">
      <dsp:nvSpPr>
        <dsp:cNvPr id="0" name=""/>
        <dsp:cNvSpPr/>
      </dsp:nvSpPr>
      <dsp:spPr>
        <a:xfrm>
          <a:off x="0" y="0"/>
          <a:ext cx="2775604" cy="11421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B0004020202020204" pitchFamily="34" charset="0"/>
            </a:rPr>
            <a:t>4. Booking</a:t>
          </a:r>
          <a:endParaRPr lang="en-US" sz="2400" b="1" kern="1200" dirty="0">
            <a:latin typeface="Aptos Display" panose="020B0004020202020204" pitchFamily="34" charset="0"/>
          </a:endParaRPr>
        </a:p>
      </dsp:txBody>
      <dsp:txXfrm>
        <a:off x="55755" y="55755"/>
        <a:ext cx="2664094" cy="1030631"/>
      </dsp:txXfrm>
    </dsp:sp>
    <dsp:sp modelId="{DA695E35-C257-4B6A-8CC6-CC9F2072B385}">
      <dsp:nvSpPr>
        <dsp:cNvPr id="0" name=""/>
        <dsp:cNvSpPr/>
      </dsp:nvSpPr>
      <dsp:spPr>
        <a:xfrm rot="5400000">
          <a:off x="4785952" y="-695153"/>
          <a:ext cx="913713" cy="4934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Aptos Display" panose="020B0004020202020204" pitchFamily="34" charset="0"/>
            </a:rPr>
            <a:t>Storage Document Securely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latin typeface="Aptos Display" panose="020B0004020202020204" pitchFamily="34" charset="0"/>
            </a:rPr>
            <a:t>Process Rental Payment Securely</a:t>
          </a:r>
          <a:endParaRPr lang="en-US" sz="2400" b="0" kern="1200" dirty="0">
            <a:latin typeface="Aptos Display" panose="020B0004020202020204" pitchFamily="34" charset="0"/>
          </a:endParaRPr>
        </a:p>
      </dsp:txBody>
      <dsp:txXfrm rot="-5400000">
        <a:off x="2775605" y="1359798"/>
        <a:ext cx="4889804" cy="824505"/>
      </dsp:txXfrm>
    </dsp:sp>
    <dsp:sp modelId="{22C66E6B-8748-454C-AD3B-5D2AF6AFD1C3}">
      <dsp:nvSpPr>
        <dsp:cNvPr id="0" name=""/>
        <dsp:cNvSpPr/>
      </dsp:nvSpPr>
      <dsp:spPr>
        <a:xfrm>
          <a:off x="0" y="1200979"/>
          <a:ext cx="2775604" cy="11421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ptos Display" panose="020B0004020202020204" pitchFamily="34" charset="0"/>
            </a:rPr>
            <a:t>5. Management</a:t>
          </a:r>
        </a:p>
      </dsp:txBody>
      <dsp:txXfrm>
        <a:off x="55755" y="1256734"/>
        <a:ext cx="2664094" cy="1030631"/>
      </dsp:txXfrm>
    </dsp:sp>
    <dsp:sp modelId="{39A44DD9-E1CB-4485-B4C6-030C0113718F}">
      <dsp:nvSpPr>
        <dsp:cNvPr id="0" name=""/>
        <dsp:cNvSpPr/>
      </dsp:nvSpPr>
      <dsp:spPr>
        <a:xfrm rot="5400000">
          <a:off x="4785952" y="504095"/>
          <a:ext cx="913713" cy="493440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ptos Display" panose="020B0004020202020204" pitchFamily="34" charset="0"/>
            </a:rPr>
            <a:t>Help Center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Aptos Display" panose="020B0004020202020204" pitchFamily="34" charset="0"/>
            </a:rPr>
            <a:t>Customer Support</a:t>
          </a:r>
        </a:p>
      </dsp:txBody>
      <dsp:txXfrm rot="-5400000">
        <a:off x="2775605" y="2559046"/>
        <a:ext cx="4889804" cy="824505"/>
      </dsp:txXfrm>
    </dsp:sp>
    <dsp:sp modelId="{E8C75920-D576-4A17-9738-E349A74A3C51}">
      <dsp:nvSpPr>
        <dsp:cNvPr id="0" name=""/>
        <dsp:cNvSpPr/>
      </dsp:nvSpPr>
      <dsp:spPr>
        <a:xfrm>
          <a:off x="0" y="2401959"/>
          <a:ext cx="2775604" cy="11421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ptos Display" panose="020B0004020202020204" pitchFamily="34" charset="0"/>
            </a:rPr>
            <a:t>6. Support and Resources</a:t>
          </a:r>
          <a:endParaRPr lang="en-US" sz="2400" b="1" kern="1200" dirty="0">
            <a:latin typeface="Aptos Display" panose="020B0004020202020204" pitchFamily="34" charset="0"/>
          </a:endParaRPr>
        </a:p>
      </dsp:txBody>
      <dsp:txXfrm>
        <a:off x="55755" y="2457714"/>
        <a:ext cx="2664094" cy="1030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8A222-3495-4BE1-8F57-B62D672996DF}">
      <dsp:nvSpPr>
        <dsp:cNvPr id="0" name=""/>
        <dsp:cNvSpPr/>
      </dsp:nvSpPr>
      <dsp:spPr>
        <a:xfrm>
          <a:off x="3246339" y="2993547"/>
          <a:ext cx="1989691" cy="1288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Not only Dhaka but also whole Bangladesh</a:t>
          </a:r>
          <a:endParaRPr lang="en-US" sz="1200" b="1" kern="1200" dirty="0"/>
        </a:p>
      </dsp:txBody>
      <dsp:txXfrm>
        <a:off x="3871558" y="3344077"/>
        <a:ext cx="1336160" cy="910027"/>
      </dsp:txXfrm>
    </dsp:sp>
    <dsp:sp modelId="{936C8754-CBEC-4825-BE95-F9F6A9E3C4FA}">
      <dsp:nvSpPr>
        <dsp:cNvPr id="0" name=""/>
        <dsp:cNvSpPr/>
      </dsp:nvSpPr>
      <dsp:spPr>
        <a:xfrm>
          <a:off x="0" y="2898816"/>
          <a:ext cx="1989691" cy="1288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Extend   IOS Version</a:t>
          </a:r>
          <a:endParaRPr lang="en-US" sz="1400" b="1" kern="1200" dirty="0"/>
        </a:p>
      </dsp:txBody>
      <dsp:txXfrm>
        <a:off x="28312" y="3249345"/>
        <a:ext cx="1336160" cy="910027"/>
      </dsp:txXfrm>
    </dsp:sp>
    <dsp:sp modelId="{D767C4E2-172C-47C6-BBE4-AD9EA6AC64BE}">
      <dsp:nvSpPr>
        <dsp:cNvPr id="0" name=""/>
        <dsp:cNvSpPr/>
      </dsp:nvSpPr>
      <dsp:spPr>
        <a:xfrm>
          <a:off x="3246339" y="254700"/>
          <a:ext cx="1989691" cy="1288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>
              <a:latin typeface="Aptos Display" panose="020B0004020202020204" pitchFamily="34" charset="0"/>
            </a:rPr>
            <a:t>360 degree view of Properties</a:t>
          </a:r>
          <a:endParaRPr lang="en-US" sz="1600" b="1" kern="1200" dirty="0">
            <a:latin typeface="Aptos Display" panose="020B0004020202020204" pitchFamily="34" charset="0"/>
          </a:endParaRPr>
        </a:p>
      </dsp:txBody>
      <dsp:txXfrm>
        <a:off x="3871558" y="283012"/>
        <a:ext cx="1336160" cy="910027"/>
      </dsp:txXfrm>
    </dsp:sp>
    <dsp:sp modelId="{D5E46A9B-EAA6-4347-9B51-52BEB8719050}">
      <dsp:nvSpPr>
        <dsp:cNvPr id="0" name=""/>
        <dsp:cNvSpPr/>
      </dsp:nvSpPr>
      <dsp:spPr>
        <a:xfrm>
          <a:off x="0" y="254700"/>
          <a:ext cx="1989691" cy="1288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ptos Display" panose="020B0004020202020204" pitchFamily="34" charset="0"/>
            </a:rPr>
            <a:t>Voice Search &amp; Virtual Assistance</a:t>
          </a:r>
          <a:endParaRPr lang="en-US" sz="1400" b="1" kern="1200" dirty="0">
            <a:latin typeface="Aptos Display" panose="020B0004020202020204" pitchFamily="34" charset="0"/>
          </a:endParaRPr>
        </a:p>
      </dsp:txBody>
      <dsp:txXfrm>
        <a:off x="28312" y="283012"/>
        <a:ext cx="1336160" cy="910027"/>
      </dsp:txXfrm>
    </dsp:sp>
    <dsp:sp modelId="{89C78688-26D7-44CF-9230-2DD8C8494AE8}">
      <dsp:nvSpPr>
        <dsp:cNvPr id="0" name=""/>
        <dsp:cNvSpPr/>
      </dsp:nvSpPr>
      <dsp:spPr>
        <a:xfrm>
          <a:off x="833737" y="484280"/>
          <a:ext cx="1744001" cy="1744001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</a:t>
          </a:r>
        </a:p>
      </dsp:txBody>
      <dsp:txXfrm>
        <a:off x="1344543" y="995086"/>
        <a:ext cx="1233195" cy="1233195"/>
      </dsp:txXfrm>
    </dsp:sp>
    <dsp:sp modelId="{3CB7F8AA-D1AA-464F-9D98-234E47F7A196}">
      <dsp:nvSpPr>
        <dsp:cNvPr id="0" name=""/>
        <dsp:cNvSpPr/>
      </dsp:nvSpPr>
      <dsp:spPr>
        <a:xfrm rot="5400000">
          <a:off x="2658292" y="484280"/>
          <a:ext cx="1744001" cy="1744001"/>
        </a:xfrm>
        <a:prstGeom prst="pieWedge">
          <a:avLst/>
        </a:prstGeom>
        <a:solidFill>
          <a:schemeClr val="accent3">
            <a:hueOff val="-3062409"/>
            <a:satOff val="-4345"/>
            <a:lumOff val="-2811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2658292" y="995086"/>
        <a:ext cx="1233195" cy="1233195"/>
      </dsp:txXfrm>
    </dsp:sp>
    <dsp:sp modelId="{F58208D8-3DA1-4588-807E-C53CE74D6F7F}">
      <dsp:nvSpPr>
        <dsp:cNvPr id="0" name=""/>
        <dsp:cNvSpPr/>
      </dsp:nvSpPr>
      <dsp:spPr>
        <a:xfrm rot="10800000">
          <a:off x="2658292" y="2308836"/>
          <a:ext cx="1744001" cy="1744001"/>
        </a:xfrm>
        <a:prstGeom prst="pieWedge">
          <a:avLst/>
        </a:prstGeom>
        <a:solidFill>
          <a:schemeClr val="accent3">
            <a:hueOff val="-6124818"/>
            <a:satOff val="-8691"/>
            <a:lumOff val="-5621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Extend</a:t>
          </a:r>
        </a:p>
      </dsp:txBody>
      <dsp:txXfrm rot="10800000">
        <a:off x="2658292" y="2308836"/>
        <a:ext cx="1233195" cy="1233195"/>
      </dsp:txXfrm>
    </dsp:sp>
    <dsp:sp modelId="{0705171F-A84D-4CCD-AF10-A86AA2D05189}">
      <dsp:nvSpPr>
        <dsp:cNvPr id="0" name=""/>
        <dsp:cNvSpPr/>
      </dsp:nvSpPr>
      <dsp:spPr>
        <a:xfrm rot="16200000">
          <a:off x="833737" y="2308836"/>
          <a:ext cx="1744001" cy="1744001"/>
        </a:xfrm>
        <a:prstGeom prst="pieWedge">
          <a:avLst/>
        </a:prstGeom>
        <a:solidFill>
          <a:schemeClr val="accent3">
            <a:hueOff val="-9187227"/>
            <a:satOff val="-13036"/>
            <a:lumOff val="-8432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IOS</a:t>
          </a:r>
        </a:p>
      </dsp:txBody>
      <dsp:txXfrm rot="5400000">
        <a:off x="1344543" y="2308836"/>
        <a:ext cx="1233195" cy="1233195"/>
      </dsp:txXfrm>
    </dsp:sp>
    <dsp:sp modelId="{1E693235-61FF-4938-9DE0-D000612AC33E}">
      <dsp:nvSpPr>
        <dsp:cNvPr id="0" name=""/>
        <dsp:cNvSpPr/>
      </dsp:nvSpPr>
      <dsp:spPr>
        <a:xfrm>
          <a:off x="2316943" y="1906064"/>
          <a:ext cx="602143" cy="523603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1E373-7126-465F-8891-5357AE4256A3}">
      <dsp:nvSpPr>
        <dsp:cNvPr id="0" name=""/>
        <dsp:cNvSpPr/>
      </dsp:nvSpPr>
      <dsp:spPr>
        <a:xfrm rot="10800000">
          <a:off x="2316943" y="2107450"/>
          <a:ext cx="602143" cy="523603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9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795090"/>
            <a:ext cx="6392421" cy="1405072"/>
          </a:xfrm>
        </p:spPr>
        <p:txBody>
          <a:bodyPr anchor="ctr"/>
          <a:lstStyle/>
          <a:p>
            <a:r>
              <a:rPr lang="en-US" dirty="0"/>
              <a:t>System Analysis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19CA42-D774-FAF7-F046-4141254E2BF3}"/>
              </a:ext>
            </a:extLst>
          </p:cNvPr>
          <p:cNvSpPr/>
          <p:nvPr/>
        </p:nvSpPr>
        <p:spPr>
          <a:xfrm>
            <a:off x="1913641" y="5580668"/>
            <a:ext cx="2328421" cy="63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Md Mehedi Hasan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ID : 221-15-5976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DEB78-34DD-D182-7EC6-0256F4464570}"/>
              </a:ext>
            </a:extLst>
          </p:cNvPr>
          <p:cNvSpPr/>
          <p:nvPr/>
        </p:nvSpPr>
        <p:spPr>
          <a:xfrm>
            <a:off x="4818667" y="5580668"/>
            <a:ext cx="2328421" cy="63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MM Abid Hassan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ID : 221-15-5068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043F74-8954-223C-C1C4-911569A1B6C0}"/>
              </a:ext>
            </a:extLst>
          </p:cNvPr>
          <p:cNvSpPr/>
          <p:nvPr/>
        </p:nvSpPr>
        <p:spPr>
          <a:xfrm>
            <a:off x="7723694" y="5553959"/>
            <a:ext cx="2328421" cy="631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Rubaiyat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Ferdousi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ID : 221-15-4843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818614"/>
            <a:ext cx="5938886" cy="1197205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996" y="2834640"/>
            <a:ext cx="6052008" cy="320734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Objectives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Feature/Functionalities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Diagram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System Design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Future Work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FAE15-2BFD-295B-0DE6-91EB06EA9302}"/>
              </a:ext>
            </a:extLst>
          </p:cNvPr>
          <p:cNvSpPr/>
          <p:nvPr/>
        </p:nvSpPr>
        <p:spPr>
          <a:xfrm>
            <a:off x="914400" y="811265"/>
            <a:ext cx="7843101" cy="8578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tos Display" panose="020B0004020202020204" pitchFamily="34" charset="0"/>
              </a:rPr>
              <a:t>Topic : Home Rent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966" y="179108"/>
            <a:ext cx="3743217" cy="133860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0860" r="30860"/>
          <a:stretch/>
        </p:blipFill>
        <p:spPr>
          <a:xfrm>
            <a:off x="320797" y="0"/>
            <a:ext cx="4344695" cy="6359525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09350E7-3AD5-0805-22C2-805CCBC64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508233"/>
              </p:ext>
            </p:extLst>
          </p:nvPr>
        </p:nvGraphicFramePr>
        <p:xfrm>
          <a:off x="4263144" y="1366887"/>
          <a:ext cx="6785069" cy="444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6CF354-BC02-F8CF-33BF-90A0B9D95793}"/>
              </a:ext>
            </a:extLst>
          </p:cNvPr>
          <p:cNvSpPr txBox="1"/>
          <p:nvPr/>
        </p:nvSpPr>
        <p:spPr>
          <a:xfrm>
            <a:off x="5590094" y="1265310"/>
            <a:ext cx="6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Aptos Display" panose="020B00040202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2684D-FDFF-3341-A51F-6B772BEE14F2}"/>
              </a:ext>
            </a:extLst>
          </p:cNvPr>
          <p:cNvSpPr txBox="1"/>
          <p:nvPr/>
        </p:nvSpPr>
        <p:spPr>
          <a:xfrm>
            <a:off x="5605802" y="1930494"/>
            <a:ext cx="6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Aptos Display" panose="020B000402020202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305-315D-810D-43A0-E7D19DF05EA2}"/>
              </a:ext>
            </a:extLst>
          </p:cNvPr>
          <p:cNvSpPr txBox="1"/>
          <p:nvPr/>
        </p:nvSpPr>
        <p:spPr>
          <a:xfrm>
            <a:off x="5602662" y="2655039"/>
            <a:ext cx="6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ptos Display" panose="020B000402020202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7C9A1-6B2E-9A84-BCE2-96AE888C5E94}"/>
              </a:ext>
            </a:extLst>
          </p:cNvPr>
          <p:cNvSpPr txBox="1"/>
          <p:nvPr/>
        </p:nvSpPr>
        <p:spPr>
          <a:xfrm>
            <a:off x="5602662" y="3362014"/>
            <a:ext cx="6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63AB74"/>
                </a:solidFill>
                <a:latin typeface="Aptos Display" panose="020B0004020202020204" pitchFamily="34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98411-A34C-D72C-D237-28931E0E5A1C}"/>
              </a:ext>
            </a:extLst>
          </p:cNvPr>
          <p:cNvSpPr txBox="1"/>
          <p:nvPr/>
        </p:nvSpPr>
        <p:spPr>
          <a:xfrm>
            <a:off x="5594806" y="4046051"/>
            <a:ext cx="6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A9C00-AF44-EB53-4670-8DFCD75F557F}"/>
              </a:ext>
            </a:extLst>
          </p:cNvPr>
          <p:cNvSpPr txBox="1"/>
          <p:nvPr/>
        </p:nvSpPr>
        <p:spPr>
          <a:xfrm>
            <a:off x="5590094" y="4730088"/>
            <a:ext cx="66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ptos Display" panose="020B00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3" grpId="0"/>
      <p:bldP spid="5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77" y="1057275"/>
            <a:ext cx="7965461" cy="994164"/>
          </a:xfrm>
        </p:spPr>
        <p:txBody>
          <a:bodyPr/>
          <a:lstStyle/>
          <a:p>
            <a:r>
              <a:rPr lang="en-US" dirty="0"/>
              <a:t>FEATURE/FUNTIONALITIES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F29AC-060E-770A-635C-E61CBEF21D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601296"/>
              </p:ext>
            </p:extLst>
          </p:nvPr>
        </p:nvGraphicFramePr>
        <p:xfrm>
          <a:off x="3460750" y="2303463"/>
          <a:ext cx="7964488" cy="349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923" y="1057275"/>
            <a:ext cx="7965461" cy="994164"/>
          </a:xfrm>
        </p:spPr>
        <p:txBody>
          <a:bodyPr/>
          <a:lstStyle/>
          <a:p>
            <a:r>
              <a:rPr lang="en-US" dirty="0"/>
              <a:t>FEATURE/FUNTIONALITIES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F29AC-060E-770A-635C-E61CBEF21D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1640512"/>
              </p:ext>
            </p:extLst>
          </p:nvPr>
        </p:nvGraphicFramePr>
        <p:xfrm>
          <a:off x="3568646" y="2294709"/>
          <a:ext cx="7710013" cy="3544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7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71" y="692943"/>
            <a:ext cx="2629880" cy="598621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8A70E-2D76-DA2B-4802-318BDC2A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871" y="2055043"/>
            <a:ext cx="7351985" cy="30354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64152A-F8A2-BD12-B59A-0D0C6F9E38DA}"/>
              </a:ext>
            </a:extLst>
          </p:cNvPr>
          <p:cNvSpPr txBox="1"/>
          <p:nvPr/>
        </p:nvSpPr>
        <p:spPr>
          <a:xfrm>
            <a:off x="7334053" y="5556258"/>
            <a:ext cx="207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Fig. DFD - 0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85872-B05E-8B61-F46C-4B4B7757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53" y="1121588"/>
            <a:ext cx="5592695" cy="4577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8D066-2B5A-2882-2095-C3D248EE698D}"/>
              </a:ext>
            </a:extLst>
          </p:cNvPr>
          <p:cNvSpPr txBox="1"/>
          <p:nvPr/>
        </p:nvSpPr>
        <p:spPr>
          <a:xfrm>
            <a:off x="3563332" y="6155703"/>
            <a:ext cx="173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Fig. DFD – 1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7563B7-12F8-4FC2-D45B-89EFA8691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357338"/>
              </p:ext>
            </p:extLst>
          </p:nvPr>
        </p:nvGraphicFramePr>
        <p:xfrm>
          <a:off x="4143639" y="2193620"/>
          <a:ext cx="5236031" cy="453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39FD6-5E05-1449-9E41-26F390BB8F0E}"/>
              </a:ext>
            </a:extLst>
          </p:cNvPr>
          <p:cNvSpPr txBox="1"/>
          <p:nvPr/>
        </p:nvSpPr>
        <p:spPr>
          <a:xfrm>
            <a:off x="2557021" y="2285763"/>
            <a:ext cx="7614500" cy="391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  <a:ea typeface="Times New Roman" panose="02020603050405020304" pitchFamily="18" charset="0"/>
              </a:rPr>
              <a:t>B</a:t>
            </a:r>
            <a:r>
              <a:rPr lang="en-US" sz="24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etter relationship between tenants and owners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  <a:ea typeface="Times New Roman" panose="02020603050405020304" pitchFamily="18" charset="0"/>
              </a:rPr>
              <a:t>D</a:t>
            </a:r>
            <a:r>
              <a:rPr lang="en-US" sz="24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esigned with the aim of helping or satisfying the needs </a:t>
            </a:r>
            <a:r>
              <a:rPr lang="en-US" sz="2400" kern="0" dirty="0">
                <a:latin typeface="Aptos Display" panose="020B0004020202020204" pitchFamily="34" charset="0"/>
                <a:ea typeface="Times New Roman" panose="02020603050405020304" pitchFamily="18" charset="0"/>
              </a:rPr>
              <a:t>of </a:t>
            </a:r>
            <a:r>
              <a:rPr lang="en-US" sz="24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rental house owners and renters</a:t>
            </a:r>
            <a:endParaRPr lang="en-US" sz="4800" dirty="0"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  <a:cs typeface="Times New Roman" panose="02020603050405020304" pitchFamily="18" charset="0"/>
              </a:rPr>
              <a:t>Assurances and Guarantees for renters and owners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  <a:cs typeface="Times New Roman" panose="02020603050405020304" pitchFamily="18" charset="0"/>
              </a:rPr>
              <a:t>Links to Additional Resources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  <a:cs typeface="Times New Roman" panose="02020603050405020304" pitchFamily="18" charset="0"/>
              </a:rPr>
              <a:t>Ease of Use and Accessibility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Aptos Display" panose="020B0004020202020204" pitchFamily="34" charset="0"/>
                <a:cs typeface="Times New Roman" panose="02020603050405020304" pitchFamily="18" charset="0"/>
              </a:rPr>
              <a:t>Social Proof and Community</a:t>
            </a:r>
            <a:endParaRPr lang="en-US" dirty="0"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{137A23DE-A9DC-4AED-9B87-3538EABC7CFC}tf78438558_win32</Template>
  <TotalTime>108</TotalTime>
  <Words>196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Display</vt:lpstr>
      <vt:lpstr>Arial</vt:lpstr>
      <vt:lpstr>Arial Black</vt:lpstr>
      <vt:lpstr>Calibri</vt:lpstr>
      <vt:lpstr>Sabon Next LT</vt:lpstr>
      <vt:lpstr>Wingdings</vt:lpstr>
      <vt:lpstr>Custom</vt:lpstr>
      <vt:lpstr>System Analysis presentation</vt:lpstr>
      <vt:lpstr>Contents</vt:lpstr>
      <vt:lpstr>Objectives</vt:lpstr>
      <vt:lpstr>FEATURE/FUNTIONALITIES</vt:lpstr>
      <vt:lpstr>FEATURE/FUNTIONALITIES</vt:lpstr>
      <vt:lpstr>Diagram</vt:lpstr>
      <vt:lpstr>PowerPoint Presentation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presentation</dc:title>
  <dc:subject/>
  <dc:creator>Md Mehedi Hasan Rony</dc:creator>
  <cp:lastModifiedBy>Md Mehedi Hasan Rony</cp:lastModifiedBy>
  <cp:revision>3</cp:revision>
  <dcterms:created xsi:type="dcterms:W3CDTF">2024-05-24T03:17:04Z</dcterms:created>
  <dcterms:modified xsi:type="dcterms:W3CDTF">2024-05-26T03:22:58Z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