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2" r:id="rId7"/>
    <p:sldId id="283" r:id="rId8"/>
    <p:sldId id="284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26-May-24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26-May-24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26-May-24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26-May-24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26-May-24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26-May-24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26-May-24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26-May-24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26-May-24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26-May-24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26-May-24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26-May-24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26-May-24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26-May-24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26-May-24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26-May-24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6775" y="5267326"/>
            <a:ext cx="3524251" cy="1208728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Presented By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Md Mehedi Hasan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ID : 221-15-5976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B80C08-9C14-5E57-FFC9-8A146764394A}"/>
              </a:ext>
            </a:extLst>
          </p:cNvPr>
          <p:cNvSpPr/>
          <p:nvPr/>
        </p:nvSpPr>
        <p:spPr>
          <a:xfrm>
            <a:off x="2608922" y="1676399"/>
            <a:ext cx="6650306" cy="310686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04A64C0-62BB-7453-F0DA-9E7FF4E09C47}"/>
              </a:ext>
            </a:extLst>
          </p:cNvPr>
          <p:cNvSpPr txBox="1"/>
          <p:nvPr/>
        </p:nvSpPr>
        <p:spPr>
          <a:xfrm>
            <a:off x="2628899" y="2209800"/>
            <a:ext cx="58674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B0F0"/>
                </a:solidFill>
              </a:rPr>
              <a:t>Contents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Box Plot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Five Summary Measures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Fisher Linear Discrimination Function</a:t>
            </a:r>
          </a:p>
        </p:txBody>
      </p:sp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9CF97F-034D-BCE9-C8B5-9C4904CAE746}"/>
              </a:ext>
            </a:extLst>
          </p:cNvPr>
          <p:cNvSpPr txBox="1"/>
          <p:nvPr/>
        </p:nvSpPr>
        <p:spPr>
          <a:xfrm>
            <a:off x="1476374" y="304800"/>
            <a:ext cx="6943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B0F0"/>
                </a:solidFill>
              </a:rPr>
              <a:t>Boxplot &amp; Output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39D75-F6AC-E262-D381-84399BC12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6" y="1634104"/>
            <a:ext cx="5452990" cy="411899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4F4941-892A-012A-E52E-A030C629FD31}"/>
              </a:ext>
            </a:extLst>
          </p:cNvPr>
          <p:cNvSpPr/>
          <p:nvPr/>
        </p:nvSpPr>
        <p:spPr>
          <a:xfrm>
            <a:off x="7981950" y="1914525"/>
            <a:ext cx="3295650" cy="36957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Five Summary Measures:</a:t>
            </a:r>
          </a:p>
          <a:p>
            <a:endParaRPr lang="en-US" dirty="0"/>
          </a:p>
          <a:p>
            <a:r>
              <a:rPr lang="en-US" dirty="0"/>
              <a:t>Minimum: </a:t>
            </a:r>
            <a:r>
              <a:rPr lang="en-US" dirty="0">
                <a:solidFill>
                  <a:srgbClr val="00B0F0"/>
                </a:solidFill>
              </a:rPr>
              <a:t>24</a:t>
            </a:r>
          </a:p>
          <a:p>
            <a:r>
              <a:rPr lang="en-US" dirty="0"/>
              <a:t>1st Quartile: </a:t>
            </a:r>
            <a:r>
              <a:rPr lang="en-US" dirty="0">
                <a:solidFill>
                  <a:srgbClr val="00B0F0"/>
                </a:solidFill>
              </a:rPr>
              <a:t>30.0</a:t>
            </a:r>
          </a:p>
          <a:p>
            <a:r>
              <a:rPr lang="en-US" dirty="0"/>
              <a:t>Median: </a:t>
            </a:r>
            <a:r>
              <a:rPr lang="en-US" dirty="0">
                <a:solidFill>
                  <a:srgbClr val="00B0F0"/>
                </a:solidFill>
              </a:rPr>
              <a:t>32.0</a:t>
            </a:r>
          </a:p>
          <a:p>
            <a:r>
              <a:rPr lang="en-US" dirty="0"/>
              <a:t>3rd Quartile: </a:t>
            </a:r>
            <a:r>
              <a:rPr lang="en-US" dirty="0">
                <a:solidFill>
                  <a:srgbClr val="00B0F0"/>
                </a:solidFill>
              </a:rPr>
              <a:t>35.0</a:t>
            </a:r>
          </a:p>
          <a:p>
            <a:r>
              <a:rPr lang="en-US" dirty="0"/>
              <a:t>Maximum: </a:t>
            </a:r>
            <a:r>
              <a:rPr lang="en-US" dirty="0">
                <a:solidFill>
                  <a:srgbClr val="00B0F0"/>
                </a:solidFill>
              </a:rPr>
              <a:t>42</a:t>
            </a:r>
          </a:p>
          <a:p>
            <a:endParaRPr lang="en-US" dirty="0"/>
          </a:p>
          <a:p>
            <a:r>
              <a:rPr lang="en-US" dirty="0"/>
              <a:t>Mild Outliers: []</a:t>
            </a:r>
          </a:p>
          <a:p>
            <a:r>
              <a:rPr lang="en-US" dirty="0"/>
              <a:t>Wild Outliers: []</a:t>
            </a:r>
          </a:p>
        </p:txBody>
      </p:sp>
    </p:spTree>
    <p:extLst>
      <p:ext uri="{BB962C8B-B14F-4D97-AF65-F5344CB8AC3E}">
        <p14:creationId xmlns:p14="http://schemas.microsoft.com/office/powerpoint/2010/main" val="159379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266700"/>
            <a:ext cx="10791307" cy="12573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rgbClr val="00B0F0"/>
                </a:solidFill>
              </a:rPr>
              <a:t>Estimate the Fisher linear discrimination function and the corresponding rule to classify (fire and not fire) based on FWI and RH: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ED7956-EB25-4C9A-AFF9-87888E623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86" y="1835501"/>
            <a:ext cx="11244227" cy="35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Prediction &amp; Classification of Algerian Fire Data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628F9E-985E-1D42-1DA5-FFD6591F8CA5}"/>
              </a:ext>
            </a:extLst>
          </p:cNvPr>
          <p:cNvSpPr/>
          <p:nvPr/>
        </p:nvSpPr>
        <p:spPr>
          <a:xfrm>
            <a:off x="2595001" y="2476500"/>
            <a:ext cx="6991350" cy="26289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FWI = </a:t>
            </a:r>
            <a:r>
              <a:rPr lang="en-US" b="1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0.21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RH = </a:t>
            </a:r>
            <a:r>
              <a:rPr lang="en-US" b="1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79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 classification is: </a:t>
            </a:r>
            <a:r>
              <a:rPr lang="en-US" b="1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Fire</a:t>
            </a:r>
          </a:p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FWI = </a:t>
            </a:r>
            <a:r>
              <a:rPr lang="en-US" b="1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2.50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RH = </a:t>
            </a:r>
            <a:r>
              <a:rPr lang="en-US" b="1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67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 classification is: </a:t>
            </a:r>
            <a:r>
              <a:rPr lang="en-US" b="1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Fire</a:t>
            </a:r>
          </a:p>
          <a:p>
            <a:pPr algn="ctr"/>
            <a:endParaRPr lang="en-US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FWI = </a:t>
            </a:r>
            <a:r>
              <a:rPr lang="en-US" b="1" i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10.2</a:t>
            </a:r>
            <a:r>
              <a:rPr lang="en-US" b="1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RH = </a:t>
            </a:r>
            <a:r>
              <a:rPr lang="en-US" b="1" i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63</a:t>
            </a:r>
            <a:r>
              <a:rPr lang="en-US" b="1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 classification is: </a:t>
            </a:r>
            <a:r>
              <a:rPr lang="en-US" b="1" i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Fire</a:t>
            </a:r>
          </a:p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FWI = </a:t>
            </a:r>
            <a:r>
              <a:rPr lang="en-US" b="1" i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6.10</a:t>
            </a:r>
            <a:r>
              <a:rPr lang="en-US" b="1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RH = </a:t>
            </a:r>
            <a:r>
              <a:rPr lang="en-US" b="1" i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56</a:t>
            </a:r>
            <a:r>
              <a:rPr lang="en-US" b="1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 classification is: </a:t>
            </a:r>
            <a:r>
              <a:rPr lang="en-US" b="1" i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Fire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258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628F9E-985E-1D42-1DA5-FFD6591F8CA5}"/>
              </a:ext>
            </a:extLst>
          </p:cNvPr>
          <p:cNvSpPr/>
          <p:nvPr/>
        </p:nvSpPr>
        <p:spPr>
          <a:xfrm>
            <a:off x="2595001" y="2476500"/>
            <a:ext cx="6991350" cy="26289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78834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{33241824-2C27-407E-B9F4-55C38E16A207}tf11665031_win32</Template>
  <TotalTime>38</TotalTime>
  <Words>140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Nova</vt:lpstr>
      <vt:lpstr>Arial Nova Light</vt:lpstr>
      <vt:lpstr>Wingdings 2</vt:lpstr>
      <vt:lpstr>SlateVTI</vt:lpstr>
      <vt:lpstr>PowerPoint Presentation</vt:lpstr>
      <vt:lpstr>PowerPoint Presentation</vt:lpstr>
      <vt:lpstr>PowerPoint Presentation</vt:lpstr>
      <vt:lpstr>Estimate the Fisher linear discrimination function and the corresponding rule to classify (fire and not fire) based on FWI and RH:</vt:lpstr>
      <vt:lpstr>Prediction &amp; Classification of Algerian Fire Data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Mehedi Hasan Rony</dc:creator>
  <cp:lastModifiedBy>Md Mehedi Hasan Rony</cp:lastModifiedBy>
  <cp:revision>1</cp:revision>
  <dcterms:created xsi:type="dcterms:W3CDTF">2024-05-26T05:44:47Z</dcterms:created>
  <dcterms:modified xsi:type="dcterms:W3CDTF">2024-05-26T06:23:40Z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