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2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Mehedi Hasan Rony" initials="MMHR" lastIdx="1" clrIdx="0">
    <p:extLst>
      <p:ext uri="{19B8F6BF-5375-455C-9EA6-DF929625EA0E}">
        <p15:presenceInfo xmlns:p15="http://schemas.microsoft.com/office/powerpoint/2012/main" userId="da0182f8ae12b8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3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7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0C65-0EDC-4373-A325-B2EA00E05402}" type="datetimeFigureOut">
              <a:rPr lang="en-US" smtClean="0"/>
              <a:t>01-Sep-23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35E-AA3C-401E-9188-485C5B4D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56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3E4F-6BC1-5726-0A2B-0F37314C6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611" y="71716"/>
            <a:ext cx="6855200" cy="1116387"/>
          </a:xfrm>
        </p:spPr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D10C7-1A2B-9883-5917-7125503FA683}"/>
              </a:ext>
            </a:extLst>
          </p:cNvPr>
          <p:cNvSpPr txBox="1"/>
          <p:nvPr/>
        </p:nvSpPr>
        <p:spPr>
          <a:xfrm>
            <a:off x="1870988" y="4069080"/>
            <a:ext cx="4449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1.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Md.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Anisour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Rahman [221-15-5636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Md. Tanvir Ahamed [221-15-5864]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MD Mehedi Hasan [221-15-5976]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Bibi Aysha Raha [221-15-4709]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Md.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Shourov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Kazi [221-15-5614]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B0B61-D581-E67D-2C47-FEED851ED14F}"/>
              </a:ext>
            </a:extLst>
          </p:cNvPr>
          <p:cNvSpPr txBox="1"/>
          <p:nvPr/>
        </p:nvSpPr>
        <p:spPr>
          <a:xfrm>
            <a:off x="7395882" y="4022913"/>
            <a:ext cx="4069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to: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Indrani Shen Toma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Lecturer, Daffodil Int. University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3A082-DBE1-21F9-E0C4-D3777FA7FB40}"/>
              </a:ext>
            </a:extLst>
          </p:cNvPr>
          <p:cNvSpPr txBox="1"/>
          <p:nvPr/>
        </p:nvSpPr>
        <p:spPr>
          <a:xfrm>
            <a:off x="3541058" y="2236176"/>
            <a:ext cx="657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Welcome to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6233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9DF0-2216-CA90-FB15-E3E5EAA5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637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15F8-0C21-2784-A785-08DCC092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43415"/>
            <a:ext cx="9905999" cy="5442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Topic : Stack Expression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Types of expression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Infix to Postfix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Postfix to Infix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Infix to Prefix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Prefix to Infix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Prefix to Postfix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Postfix to Prefix</a:t>
            </a:r>
          </a:p>
        </p:txBody>
      </p:sp>
    </p:spTree>
    <p:extLst>
      <p:ext uri="{BB962C8B-B14F-4D97-AF65-F5344CB8AC3E}">
        <p14:creationId xmlns:p14="http://schemas.microsoft.com/office/powerpoint/2010/main" val="205241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5851-F7A1-C0A9-1B76-8D7C0A03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9929"/>
            <a:ext cx="9905999" cy="50112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are 3 types of expression: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Infix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Postfix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Prefix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2C4CA-6594-B880-F9A9-C58E4BAD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4" y="2747683"/>
            <a:ext cx="9560954" cy="208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D643-87EA-BC15-F25C-B4E0E3A5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5" y="0"/>
            <a:ext cx="9905998" cy="103028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Infix to postfix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21C61A-8E76-6A29-8DE7-49FB280A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64758"/>
            <a:ext cx="9905999" cy="53884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Infix : (A+B) * (C/D-E)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2BD916A-8E5A-9C71-B6A3-97373326C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94361"/>
              </p:ext>
            </p:extLst>
          </p:nvPr>
        </p:nvGraphicFramePr>
        <p:xfrm>
          <a:off x="4486745" y="1164759"/>
          <a:ext cx="6562254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1755">
                  <a:extLst>
                    <a:ext uri="{9D8B030D-6E8A-4147-A177-3AD203B41FA5}">
                      <a16:colId xmlns:a16="http://schemas.microsoft.com/office/drawing/2014/main" val="1243762914"/>
                    </a:ext>
                  </a:extLst>
                </a:gridCol>
                <a:gridCol w="1941755">
                  <a:extLst>
                    <a:ext uri="{9D8B030D-6E8A-4147-A177-3AD203B41FA5}">
                      <a16:colId xmlns:a16="http://schemas.microsoft.com/office/drawing/2014/main" val="114464436"/>
                    </a:ext>
                  </a:extLst>
                </a:gridCol>
                <a:gridCol w="2678744">
                  <a:extLst>
                    <a:ext uri="{9D8B030D-6E8A-4147-A177-3AD203B41FA5}">
                      <a16:colId xmlns:a16="http://schemas.microsoft.com/office/drawing/2014/main" val="2195337335"/>
                    </a:ext>
                  </a:extLst>
                </a:gridCol>
              </a:tblGrid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657736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68589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56469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60731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4098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56180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32366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79664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261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7315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99888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575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AB+CD/E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77507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AB+CD/E-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39743"/>
                  </a:ext>
                </a:extLst>
              </a:tr>
              <a:tr h="294086">
                <a:tc>
                  <a:txBody>
                    <a:bodyPr/>
                    <a:lstStyle/>
                    <a:p>
                      <a:endParaRPr lang="en-US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AB+CD/E-*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6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436E-1274-59C8-EEB8-3FA795E9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0281"/>
            <a:ext cx="9905998" cy="8965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Postfix to infix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2AB2-A62E-55ED-D52D-A2622B38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48768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Postfix : AB+CD/E-*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108861-E472-B1B2-E31B-1BC5D141E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77358"/>
              </p:ext>
            </p:extLst>
          </p:nvPr>
        </p:nvGraphicFramePr>
        <p:xfrm>
          <a:off x="1870635" y="1586753"/>
          <a:ext cx="812800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0706">
                  <a:extLst>
                    <a:ext uri="{9D8B030D-6E8A-4147-A177-3AD203B41FA5}">
                      <a16:colId xmlns:a16="http://schemas.microsoft.com/office/drawing/2014/main" val="255243297"/>
                    </a:ext>
                  </a:extLst>
                </a:gridCol>
                <a:gridCol w="5767294">
                  <a:extLst>
                    <a:ext uri="{9D8B030D-6E8A-4147-A177-3AD203B41FA5}">
                      <a16:colId xmlns:a16="http://schemas.microsoft.com/office/drawing/2014/main" val="484624053"/>
                    </a:ext>
                  </a:extLst>
                </a:gridCol>
              </a:tblGrid>
              <a:tr h="3374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6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9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4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4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C |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5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(C/D)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5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(C/D) |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((C/D) –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3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((A+B) * ((C/D) – E))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4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4F11-8E38-D4BB-7DAE-1C11E877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825" y="89601"/>
            <a:ext cx="9239716" cy="717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INFIX TO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BABD-D39D-56DC-7696-96188563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50306"/>
            <a:ext cx="9905999" cy="5836023"/>
          </a:xfrm>
        </p:spPr>
        <p:txBody>
          <a:bodyPr numCol="1"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Step-1 : Reverse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Step-2 : Convert into Postfix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Step-3 : Again Reverse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Infix Expression: (A+B) * C-D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Reverse: D-C*(B+A)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Reverse again : -*+ABCD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So, -*+ABCD is the Prefix expression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F2944B-A43E-1B68-104D-63087CE90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70260"/>
              </p:ext>
            </p:extLst>
          </p:nvPr>
        </p:nvGraphicFramePr>
        <p:xfrm>
          <a:off x="4703343" y="1089511"/>
          <a:ext cx="6648870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6210">
                  <a:extLst>
                    <a:ext uri="{9D8B030D-6E8A-4147-A177-3AD203B41FA5}">
                      <a16:colId xmlns:a16="http://schemas.microsoft.com/office/drawing/2014/main" val="1476367891"/>
                    </a:ext>
                  </a:extLst>
                </a:gridCol>
                <a:gridCol w="1739153">
                  <a:extLst>
                    <a:ext uri="{9D8B030D-6E8A-4147-A177-3AD203B41FA5}">
                      <a16:colId xmlns:a16="http://schemas.microsoft.com/office/drawing/2014/main" val="1834808773"/>
                    </a:ext>
                  </a:extLst>
                </a:gridCol>
                <a:gridCol w="3173507">
                  <a:extLst>
                    <a:ext uri="{9D8B030D-6E8A-4147-A177-3AD203B41FA5}">
                      <a16:colId xmlns:a16="http://schemas.microsoft.com/office/drawing/2014/main" val="2450233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99939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867778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74788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92162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90013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5769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66876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93818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57573"/>
                  </a:ext>
                </a:extLst>
              </a:tr>
              <a:tr h="33443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36952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DCBA+*-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66506"/>
                  </a:ext>
                </a:extLst>
              </a:tr>
              <a:tr h="33908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3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77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9189-85ED-4C83-B613-54581085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5" y="0"/>
            <a:ext cx="9905998" cy="717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Prefix to infix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D95-8391-54AD-0076-ED3E2787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17223"/>
            <a:ext cx="9905999" cy="5531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Step-1: Reverse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Step-2 : Convert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Prefix : *-AB+CD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Reverse : DC+BA-*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6EF491-38C8-F3F3-0E88-0600C9A3D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05046"/>
              </p:ext>
            </p:extLst>
          </p:nvPr>
        </p:nvGraphicFramePr>
        <p:xfrm>
          <a:off x="2094753" y="2826372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267819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8821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0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 |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1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C+D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7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C+D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92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C+D | B |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7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C+D | 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53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(A-B) * (C+D)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5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4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624C-F4FC-4759-670C-CF8197C3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62800"/>
            <a:ext cx="9905998" cy="8516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P0STfix to </a:t>
            </a:r>
            <a:r>
              <a:rPr lang="en-US" sz="6000" dirty="0" err="1">
                <a:latin typeface="Cambria" panose="02040503050406030204" pitchFamily="18" charset="0"/>
                <a:ea typeface="Cambria" panose="02040503050406030204" pitchFamily="18" charset="0"/>
              </a:rPr>
              <a:t>PREfix</a:t>
            </a:r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16CD-5A98-4F6B-BDC0-DF536ECD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95" y="797252"/>
            <a:ext cx="9905999" cy="55677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Prefix : DC+BA-*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D98FB6-3298-68BC-1C47-53542DD08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72660"/>
              </p:ext>
            </p:extLst>
          </p:nvPr>
        </p:nvGraphicFramePr>
        <p:xfrm>
          <a:off x="1718235" y="1454772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09006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6564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 |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4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+DC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0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+DC | B |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+DC | -BA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*+DC-BA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5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624C-F4FC-4759-670C-CF8197C3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62800"/>
            <a:ext cx="9905998" cy="8516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Prefix to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16CD-5A98-4F6B-BDC0-DF536ECD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95" y="797252"/>
            <a:ext cx="9905999" cy="55677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Step-1: Reverse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Step-2 : Convert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Prefix : *-AB+CD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Reverse : DC+BA-*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D98FB6-3298-68BC-1C47-53542DD0897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08442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09006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6564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 |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4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CD+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CD+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0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CD+ | B |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CD+ | AB-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AB-CD+*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5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9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119</TotalTime>
  <Words>515</Words>
  <Application>Microsoft Office PowerPoint</Application>
  <PresentationFormat>Widescreen</PresentationFormat>
  <Paragraphs>195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Tw Cen MT</vt:lpstr>
      <vt:lpstr>Circuit</vt:lpstr>
      <vt:lpstr>Data structure</vt:lpstr>
      <vt:lpstr>PowerPoint Presentation</vt:lpstr>
      <vt:lpstr>PowerPoint Presentation</vt:lpstr>
      <vt:lpstr>Infix to postfix</vt:lpstr>
      <vt:lpstr>Postfix to infix</vt:lpstr>
      <vt:lpstr>INFIX TO PREFIX</vt:lpstr>
      <vt:lpstr>Prefix to infix</vt:lpstr>
      <vt:lpstr>P0STfix to PREfix</vt:lpstr>
      <vt:lpstr>Prefix to postfix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Md Mehedi Hasan Rony</dc:creator>
  <cp:lastModifiedBy>Md Mehedi Hasan Rony</cp:lastModifiedBy>
  <cp:revision>1</cp:revision>
  <dcterms:created xsi:type="dcterms:W3CDTF">2023-09-01T16:58:20Z</dcterms:created>
  <dcterms:modified xsi:type="dcterms:W3CDTF">2023-09-01T18:58:00Z</dcterms:modified>
</cp:coreProperties>
</file>