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57" r:id="rId6"/>
    <p:sldId id="258" r:id="rId7"/>
    <p:sldId id="259" r:id="rId8"/>
    <p:sldId id="262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Mehedi Hasan Rony" initials="MMH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C65-0EDC-4373-A325-B2EA00E05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35E-AA3C-401E-9188-485C5B4DB39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135" y="610235"/>
            <a:ext cx="6202045" cy="1116330"/>
          </a:xfr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 structure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4648" y="2100286"/>
            <a:ext cx="6571130" cy="707886"/>
          </a:xfrm>
          <a:prstGeom prst="rect">
            <a:avLst/>
          </a:prstGeom>
          <a:gradFill>
            <a:gsLst>
              <a:gs pos="0">
                <a:schemeClr val="accent2">
                  <a:tint val="58000"/>
                  <a:satMod val="108000"/>
                  <a:lumMod val="110000"/>
                </a:schemeClr>
              </a:gs>
              <a:gs pos="100000">
                <a:schemeClr val="accent2">
                  <a:tint val="81000"/>
                  <a:satMod val="109000"/>
                  <a:lumMod val="105000"/>
                </a:schemeClr>
              </a:gs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0">
            <a:srgbClr val="FFFFFF"/>
          </a:lnRef>
          <a:fillRef idx="2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Welcome to our Presentation</a:t>
            </a:r>
            <a:endParaRPr lang="en-US" sz="4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6083" y="3713480"/>
            <a:ext cx="4449130" cy="1938992"/>
          </a:xfrm>
          <a:prstGeom prst="rect">
            <a:avLst/>
          </a:prstGeom>
          <a:noFill/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  <a:endParaRPr lang="en-US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1.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Md.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Anisour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Rahman [221-15-5636 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Md. Tanvir Ahamed [221-15-5864]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 Mehedi Hasan [221-15-5976]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Bibi Aysha Raha [221-15-4709]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Md.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Shourov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Kazi [221-15-5614]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5882" y="3713668"/>
            <a:ext cx="4069976" cy="1015663"/>
          </a:xfrm>
          <a:prstGeom prst="rect">
            <a:avLst/>
          </a:prstGeom>
          <a:noFill/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to:</a:t>
            </a:r>
            <a:endParaRPr lang="en-US" sz="2000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Indrani Shen Toma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Lecturer, Daffodil Int. University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825" y="2470150"/>
            <a:ext cx="6329045" cy="1426210"/>
          </a:xfrm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66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3415"/>
            <a:ext cx="9905999" cy="5442231"/>
          </a:xfrm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Topic : Stack Expression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  <a:endParaRPr lang="en-US" sz="32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expression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Infix to Postfix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6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Postfix to Infix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6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Infix to Prefix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7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Prefix to Infix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7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Prefix to Postfix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6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Postfix to Prefix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79929"/>
            <a:ext cx="9905999" cy="5011272"/>
          </a:xfrm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are 3 types of expression:</a:t>
            </a:r>
            <a:endParaRPr lang="en-US" sz="2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Infix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Postfix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Prefix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15" y="2957195"/>
            <a:ext cx="8544560" cy="186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95" y="0"/>
            <a:ext cx="9905998" cy="103028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Infix to postfix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1" y="1164758"/>
            <a:ext cx="9905999" cy="53884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Infix : (A+B) * (C/D-E)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4486745" y="1164759"/>
          <a:ext cx="656225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1755"/>
                <a:gridCol w="1941755"/>
                <a:gridCol w="2678744"/>
              </a:tblGrid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*(/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*(/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*(-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*(-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AB+CD/E-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294086">
                <a:tc>
                  <a:txBody>
                    <a:bodyPr/>
                    <a:lstStyle/>
                    <a:p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AB+CD/E-*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0281"/>
            <a:ext cx="9905998" cy="896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Postfix to infix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Postfix : AB+CD/E-*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870635" y="1586753"/>
          <a:ext cx="812800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0706"/>
                <a:gridCol w="5767294"/>
              </a:tblGrid>
              <a:tr h="337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| B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A+B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C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C | D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(C/D)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(C/D) | E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(A+B) | ((C/D) – E)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((A+B) * ((C/D) – E))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825" y="89601"/>
            <a:ext cx="9239716" cy="717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INFIX TO PREFIX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50306"/>
            <a:ext cx="9905999" cy="5836023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Step-1 : Reverse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Step-2 : Convert into Postfix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Step-3 : Again Reverse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Infix Expression: (A+B) * C-D</a:t>
            </a:r>
            <a:endParaRPr lang="en-US" sz="18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Reverse: D-C*(B+A)</a:t>
            </a: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Reverse again : -*+ABCD</a:t>
            </a: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So, -*+ABCD is the Prefix expression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703343" y="1089511"/>
          <a:ext cx="664887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6210"/>
                <a:gridCol w="1739153"/>
                <a:gridCol w="317350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Expression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-*(+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4439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DCBA+*-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3908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95" y="0"/>
            <a:ext cx="9905998" cy="717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Prefix to infix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17223"/>
            <a:ext cx="9905999" cy="55311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Step-1: Reverse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Step-2 : Convert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tx1">
                    <a:lumMod val="8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*-AB+CD</a:t>
            </a:r>
            <a:endParaRPr lang="en-US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Reverse : DC+BA-*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94753" y="2826372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B | 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C+D | A-B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(A-B) * (C+D)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62800"/>
            <a:ext cx="9905998" cy="851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P0STfix to </a:t>
            </a:r>
            <a:r>
              <a:rPr lang="en-US" sz="6000" dirty="0" err="1">
                <a:latin typeface="Cambria" panose="02040503050406030204" pitchFamily="18" charset="0"/>
                <a:ea typeface="Cambria" panose="02040503050406030204" pitchFamily="18" charset="0"/>
              </a:rPr>
              <a:t>PREfix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295" y="797252"/>
            <a:ext cx="9905999" cy="55677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DC+BA-*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910640" y="2205342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B | 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+DC | -BA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*+DC-BA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62800"/>
            <a:ext cx="9905998" cy="851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Prefix to postfix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070" y="797560"/>
            <a:ext cx="9906000" cy="56826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Step-1: Reverse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Step-2 : Convert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Prefix : *-AB+CD</a:t>
            </a:r>
            <a:endParaRPr lang="en-US" sz="24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Reverse : DC+BA-*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032000" y="3398357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Symbol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Stack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 | C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B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B | 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CD+ | AB-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AB-CD+*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1479</Words>
  <Application>WPS Presentation</Application>
  <PresentationFormat>Widescreen</PresentationFormat>
  <Paragraphs>359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Cambria</vt:lpstr>
      <vt:lpstr>Microsoft YaHei</vt:lpstr>
      <vt:lpstr>Arial Unicode MS</vt:lpstr>
      <vt:lpstr>Tw Cen MT</vt:lpstr>
      <vt:lpstr>Calibri</vt:lpstr>
      <vt:lpstr>Circuit</vt:lpstr>
      <vt:lpstr>Data structure</vt:lpstr>
      <vt:lpstr>PowerPoint 演示文稿</vt:lpstr>
      <vt:lpstr>PowerPoint 演示文稿</vt:lpstr>
      <vt:lpstr>Infix to postfix</vt:lpstr>
      <vt:lpstr>Postfix to infix</vt:lpstr>
      <vt:lpstr>INFIX TO PREFIX</vt:lpstr>
      <vt:lpstr>Prefix to infix</vt:lpstr>
      <vt:lpstr>P0STfix to PREfix</vt:lpstr>
      <vt:lpstr>Prefix to postfix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Md Mehedi Hasan Rony</dc:creator>
  <cp:lastModifiedBy>mhron</cp:lastModifiedBy>
  <cp:revision>2</cp:revision>
  <dcterms:created xsi:type="dcterms:W3CDTF">2023-09-01T16:58:00Z</dcterms:created>
  <dcterms:modified xsi:type="dcterms:W3CDTF">2023-09-02T02:08:59Z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85E9FF3953AB424C9FF2BD9F905BAFCD_12</vt:lpwstr>
  </property>
  <property fmtid="{D5CDD505-2E9C-101B-9397-08002B2CF9AE}" pid="3" name="KSOProductBuildVer">
    <vt:lpwstr>1033-12.2.0.13193</vt:lpwstr>
  </property>
</Properties>
</file>