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3"/>
  </p:notesMasterIdLst>
  <p:sldIdLst>
    <p:sldId id="256" r:id="rId2"/>
    <p:sldId id="264" r:id="rId3"/>
    <p:sldId id="280" r:id="rId4"/>
    <p:sldId id="293" r:id="rId5"/>
    <p:sldId id="299" r:id="rId6"/>
    <p:sldId id="303" r:id="rId7"/>
    <p:sldId id="300" r:id="rId8"/>
    <p:sldId id="301" r:id="rId9"/>
    <p:sldId id="302" r:id="rId10"/>
    <p:sldId id="298" r:id="rId11"/>
    <p:sldId id="295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5196" autoAdjust="0"/>
  </p:normalViewPr>
  <p:slideViewPr>
    <p:cSldViewPr>
      <p:cViewPr varScale="1">
        <p:scale>
          <a:sx n="81" d="100"/>
          <a:sy n="81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57606" y="1143000"/>
            <a:ext cx="1036320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7030A0"/>
                </a:solidFill>
              </a:rPr>
              <a:t>Bangla Sign Language Detection using Machine Learning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Md. Mehedi Hasan</a:t>
            </a:r>
          </a:p>
          <a:p>
            <a:pPr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221-15-5976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CSE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Abbas Ali Khan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Assistant Professor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CSE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E99E6D-3A10-F577-0B73-B93D32A920C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1713145"/>
            <a:ext cx="10744200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hybrid model integrating MobileNetV2 for efficient detection and sensor fusion for accuracy enhancement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recognition.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1.   </a:t>
            </a:r>
            <a:r>
              <a:rPr kumimoji="0" lang="en-US" altLang="en-US" sz="20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Custom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 with 50+ signs, including variations.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2.   Preprocessing: Resizing, Normalization, Augmentation.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3. Model Architecture: Transfer learning on pre-trained MobileNetV2 + LSTM for 	sequence modeling.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4.   Training: Optimize with Adam; evaluate via confusion matrix.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5.   Output: Real-time gesture-to-text/speech translation.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&gt;98% accuracy; reduced false positives via tuning, leveraging MobileNetV2's efficiency for mobile deployment.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5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Works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6400800" cy="3886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 language is a technique that uses a variety of hand movements to share ideas. People who can't speak often use sign language to express their feelings.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using a variety of machine learning techniques, I will attempt to recognize this Bengali sign language and translate it into text and speech for this project.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AEDA5-7E66-9F0A-6344-64DE7E751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6764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E033735-1840-9A6A-1E68-AC2DD016008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105798"/>
            <a:ext cx="10363200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barriers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Deaf individuals face challenges in interacting with hearing people due to limited human sign language interpreters.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issues in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Variability in gestures, environmental factors (lighting), limited datasets, and low real-time performance.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challenges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Many systems achieve high accuracy in controlled settings but fail in dynamic, real-world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7E1D-7696-3342-8575-E29B24C5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ACC6-4944-BAC2-F177-2B401DF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EF74-9626-B0FA-E21C-74A5BD2BB1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5B1FC5-2BB5-65FA-8E35-CB7D17C805A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62000" y="1876454"/>
            <a:ext cx="1036320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see many people around us who cannot speak, who cannot express their feelings properly, so </a:t>
            </a:r>
            <a:r>
              <a:rPr lang="en-US" alt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decided to create this project, keeping in mind that these mute people who cannot speak can express their feelings with ordinary people. Through this, I believe that it is possible to eliminate the gap between ordinary people and these disabled mutes in our society.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BF12E-D9A6-86FA-8BDC-B47CF1A53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0887-DC9E-74D9-1398-8B5D7B3B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8269-E605-DB6D-9EFC-78681FE5E5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468" y="1371600"/>
            <a:ext cx="10878532" cy="3429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 real-time Sign Language Detection System using machine learning techniques(CNN, MobileNetV2, VGG16, SVM, Random Forest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bridge communication barriers between hearing-impaired individuals and the broader community.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F06AF-B354-B3E3-7601-06EE0C908E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7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7963-5E83-1ED3-106C-70223D0A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561-8C72-6804-E4E6-A84D47F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29DB-5137-851D-5D9C-7B22F7C5E8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300" y="1371600"/>
            <a:ext cx="11201400" cy="39624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Shanta et al. (2018) explored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 using SHIFT and CNNs, focusing on 36 signs representing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study did not specify the achieved accuracy [1].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Urmee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(2019) developed a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Text-Speech Translator using CNNs, achieving 98.93% accuracy [2].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Haque et al. (2018) utilized Faster R-Convolutional Neural Networks (CNNs) for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detection, reporting an accuracy of 98.2% [5].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Talukder et al. (2020) implemented real-time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 with sentence and speech generation using YOLOv4, achieving 97.95% accuracy [6].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Hossein et al. (2020) employed a novel Deep Convolutional Neural Network (CNN) for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detection, achieving an exceptional accuracy of 99.96% [16]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Saquib et al. (2020) combined CNNs and wearable sensors for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detection, reporting 96% accuracy [17].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Chowdhury et al. (2021) employed Artificial Neural Networks (ANNs) and Support Vector Machines (SVMs) for 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detection, achieving a maximum accuracy of 84.11% [18].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63EB-E6DC-C0C0-0768-E8865B808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C7AD-9C97-23E1-7CCC-1BD92A6E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0B3-F19E-7C6E-5F6E-3BD95AE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838"/>
            <a:ext cx="94488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Existing Works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C07236-0931-819C-4824-6FE4B4D7E5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57654550"/>
              </p:ext>
            </p:extLst>
          </p:nvPr>
        </p:nvGraphicFramePr>
        <p:xfrm>
          <a:off x="914400" y="1524000"/>
          <a:ext cx="10134600" cy="4398048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238282">
                  <a:extLst>
                    <a:ext uri="{9D8B030D-6E8A-4147-A177-3AD203B41FA5}">
                      <a16:colId xmlns:a16="http://schemas.microsoft.com/office/drawing/2014/main" val="91372899"/>
                    </a:ext>
                  </a:extLst>
                </a:gridCol>
                <a:gridCol w="2181318">
                  <a:extLst>
                    <a:ext uri="{9D8B030D-6E8A-4147-A177-3AD203B41FA5}">
                      <a16:colId xmlns:a16="http://schemas.microsoft.com/office/drawing/2014/main" val="22603141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04869558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616534211"/>
                    </a:ext>
                  </a:extLst>
                </a:gridCol>
              </a:tblGrid>
              <a:tr h="5836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Study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93" marR="58693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Model/Approach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93" marR="58693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93" marR="58693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Limitations</a:t>
                      </a:r>
                    </a:p>
                  </a:txBody>
                  <a:tcPr marL="58693" marR="58693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790395"/>
                  </a:ext>
                </a:extLst>
              </a:tr>
              <a:tr h="5836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Shanta et al. (2018)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SHIFT, CNNs (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BdSL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36 signs)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specified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not Mentioned.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extLst>
                  <a:ext uri="{0D108BD9-81ED-4DB2-BD59-A6C34878D82A}">
                    <a16:rowId xmlns:a16="http://schemas.microsoft.com/office/drawing/2014/main" val="531981589"/>
                  </a:ext>
                </a:extLst>
              </a:tr>
              <a:tr h="5836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Urmee et al. (2019)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CNNs (BdSL to Text-Speech)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98.93%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but may face challenges in real-time processing.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extLst>
                  <a:ext uri="{0D108BD9-81ED-4DB2-BD59-A6C34878D82A}">
                    <a16:rowId xmlns:a16="http://schemas.microsoft.com/office/drawing/2014/main" val="990479064"/>
                  </a:ext>
                </a:extLst>
              </a:tr>
              <a:tr h="4604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Haque et al. (2018)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R-CNN (BdSL)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intensive; may struggle with real-time performance.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extLst>
                  <a:ext uri="{0D108BD9-81ED-4DB2-BD59-A6C34878D82A}">
                    <a16:rowId xmlns:a16="http://schemas.microsoft.com/office/drawing/2014/main" val="3831592179"/>
                  </a:ext>
                </a:extLst>
              </a:tr>
              <a:tr h="629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Talukder et al. (2020)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YOLOv4 (BdSL, Real-Time with Sentence/Speech)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97.95%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 but complex model; may face challenges in low-resource environments.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extLst>
                  <a:ext uri="{0D108BD9-81ED-4DB2-BD59-A6C34878D82A}">
                    <a16:rowId xmlns:a16="http://schemas.microsoft.com/office/drawing/2014/main" val="2154577979"/>
                  </a:ext>
                </a:extLst>
              </a:tr>
              <a:tr h="4359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Hossein et al. (2020)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 Deep CNN (BdSL)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99.96%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Exceptionally high accuracy; potential overfitting risk or limited testing on diverse datasets.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extLst>
                  <a:ext uri="{0D108BD9-81ED-4DB2-BD59-A6C34878D82A}">
                    <a16:rowId xmlns:a16="http://schemas.microsoft.com/office/drawing/2014/main" val="1231451213"/>
                  </a:ext>
                </a:extLst>
              </a:tr>
              <a:tr h="629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Saquib et al. (2020)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CNNs, Wearable Sensors (BdSL)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Dependency on wearable sensors.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extLst>
                  <a:ext uri="{0D108BD9-81ED-4DB2-BD59-A6C34878D82A}">
                    <a16:rowId xmlns:a16="http://schemas.microsoft.com/office/drawing/2014/main" val="1069852979"/>
                  </a:ext>
                </a:extLst>
              </a:tr>
              <a:tr h="1205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Chowdhury et al. (2021)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ANN, SVM (BdSL)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84.11%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accuracy;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8693" marR="58693" marT="0" marB="0"/>
                </a:tc>
                <a:extLst>
                  <a:ext uri="{0D108BD9-81ED-4DB2-BD59-A6C34878D82A}">
                    <a16:rowId xmlns:a16="http://schemas.microsoft.com/office/drawing/2014/main" val="10729362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EFF-F92F-B5AA-C42F-5484AB53EB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5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A606-7A4D-49E8-FD3D-682102C9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64-DDC2-8140-E554-385A791B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Gap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18D-A965-E706-08E3-07D58DEAE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7661FF-1A6F-97CA-EC4A-2C2AC21AFDC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33450" y="1447800"/>
            <a:ext cx="10325100" cy="373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Real-Time Capability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Many studies (e.g., Hossein et al., 99.96%) excel in accuracy but lack real-time processing for dynamic environments.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Constraints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Low diversity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datasets; e.g., Shanta et al. limited to 36 signs, ignoring complex sentences or regional variations.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Dependency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Sensor-based approaches (e.g., Saquib et al., 96%) not scalable; vision-based (e.g., Aich et al., 92.70%) suffer from occlusion/lighting.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Accuracies in General SL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ASL/Cyrillic studies (71.3%-85%) indicate need for better generalization;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gaps in hybrid models.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Gap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 integrated system combining CNNs, sensors, and speech 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BdSL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low-resource settings.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8964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1002</TotalTime>
  <Words>938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New Microsoft PowerPoint Presentation</vt:lpstr>
      <vt:lpstr>Bangla Sign Language Detection using Machine Learning</vt:lpstr>
      <vt:lpstr>Outline</vt:lpstr>
      <vt:lpstr>Introduction</vt:lpstr>
      <vt:lpstr>Problem Statement</vt:lpstr>
      <vt:lpstr>Motivation</vt:lpstr>
      <vt:lpstr>Objective</vt:lpstr>
      <vt:lpstr>Related Works</vt:lpstr>
      <vt:lpstr>Comparison Between Existing Works </vt:lpstr>
      <vt:lpstr>Gap Analysis</vt:lpstr>
      <vt:lpstr>Proposed Methodology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Md Mehedi Hasan Rony</cp:lastModifiedBy>
  <cp:revision>254</cp:revision>
  <dcterms:created xsi:type="dcterms:W3CDTF">2011-07-17T02:56:35Z</dcterms:created>
  <dcterms:modified xsi:type="dcterms:W3CDTF">2025-08-10T03:29:59Z</dcterms:modified>
</cp:coreProperties>
</file>