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2"/>
  </p:notesMasterIdLst>
  <p:sldIdLst>
    <p:sldId id="256" r:id="rId2"/>
    <p:sldId id="264" r:id="rId3"/>
    <p:sldId id="280" r:id="rId4"/>
    <p:sldId id="293" r:id="rId5"/>
    <p:sldId id="299" r:id="rId6"/>
    <p:sldId id="300" r:id="rId7"/>
    <p:sldId id="301" r:id="rId8"/>
    <p:sldId id="302" r:id="rId9"/>
    <p:sldId id="298" r:id="rId10"/>
    <p:sldId id="295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81" d="100"/>
          <a:sy n="81" d="100"/>
        </p:scale>
        <p:origin x="710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2D6876-F133-46D3-95E2-A34AD9BDC8CB}" type="datetimeFigureOut">
              <a:rPr lang="en-US"/>
              <a:pPr>
                <a:defRPr/>
              </a:pPr>
              <a:t>09-Aug-25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A40400-4F5E-4E00-9BB5-F457594CE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4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09-Aug-25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09-Aug-25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09-Aug-25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 smtClean="0"/>
              <a:pPr>
                <a:defRPr/>
              </a:pPr>
              <a:t>09-Aug-25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356351"/>
            <a:ext cx="153881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2336801" y="6356351"/>
            <a:ext cx="9842500" cy="465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Phase-I Evaluation</a:t>
            </a:r>
            <a:endParaRPr lang="en-US" b="1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59200" y="0"/>
            <a:ext cx="8432800" cy="6858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Phase-I Evaluation</a:t>
            </a:r>
            <a:endParaRPr lang="en-US" b="1" dirty="0"/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6051" y="76200"/>
            <a:ext cx="244474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914400" y="3200400"/>
            <a:ext cx="5080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Presented by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400800" y="3200400"/>
            <a:ext cx="5283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Supervised by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10363200" cy="17526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5181600" cy="2209800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6400800" y="3886200"/>
            <a:ext cx="5283200" cy="2209800"/>
          </a:xfrm>
        </p:spPr>
        <p:txBody>
          <a:bodyPr>
            <a:normAutofit/>
          </a:bodyPr>
          <a:lstStyle>
            <a:lvl1pPr algn="ctr">
              <a:buNone/>
              <a:defRPr sz="27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254C3-6D07-4044-A98A-C7B9FCC216AA}" type="datetime1">
              <a:rPr lang="en-US"/>
              <a:pPr>
                <a:defRPr/>
              </a:pPr>
              <a:t>09-Aug-25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F6E4-9F0F-4D32-8D8E-755B2E69B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1" y="5943600"/>
            <a:ext cx="153881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336801" y="5943600"/>
            <a:ext cx="9842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Final Year Defense</a:t>
            </a:r>
            <a:endParaRPr lang="en-US" b="1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/>
              <a:pPr>
                <a:defRPr/>
              </a:pPr>
              <a:t>09-Aug-25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09-Aug-25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09-Aug-25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09-Aug-25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09-Aug-25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09-Aug-25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09-Aug-25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09-Aug-25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09-Aug-25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09-Aug-25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5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10134600" cy="1143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3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Social Media, HCI, and Mental Health: A Day-to Day Analysis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3810000"/>
            <a:ext cx="4648200" cy="2362200"/>
          </a:xfrm>
        </p:spPr>
        <p:txBody>
          <a:bodyPr rtlCol="0">
            <a:normAutofit fontScale="92500"/>
          </a:bodyPr>
          <a:lstStyle/>
          <a:p>
            <a:endParaRPr 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Md. Mahmudul Hasan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Anik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221-15-4983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CSE 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Daffodil International University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10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477002" y="3886200"/>
            <a:ext cx="5181598" cy="2133600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sz="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Abbas Ali Khan</a:t>
            </a: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Assistant Professor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CSE </a:t>
            </a:r>
          </a:p>
          <a:p>
            <a:pPr eaLnBrk="1" hangingPunct="1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Daffodil International University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1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Objective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Existing Works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Analysis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22400" y="1905000"/>
            <a:ext cx="7315200" cy="2819400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is now a big part of daily life.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and young people spend hours online every day.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changes the way we talk, share, and connect.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it can also affect our feelings and mental health.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HCI (Human-Computer Interaction) looks at how app design influences user behavior.</a:t>
            </a:r>
          </a:p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0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76400"/>
            <a:ext cx="10363200" cy="36576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Issue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Facebook’s design (e.g., notifications, likes) may increase student anxiety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Impact: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Affects daily academic performance, well-being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Challenge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Limited day-to-day data linking specific features to anxiety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Stressed student with phone, notification pop-up</a:t>
            </a:r>
          </a:p>
          <a:p>
            <a:pPr marL="0" indent="0" algn="just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6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D7E1D-7696-3342-8575-E29B24C51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ACC6-4944-BAC2-F177-2B401DFE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Motivation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63C8-4F0D-351E-DE6B-3C8A65B7E0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Motivation: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Many students face stress, anxiety, and sleep problems due to social media.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Need to understand how app design plays a role.</a:t>
            </a:r>
          </a:p>
          <a:p>
            <a:pPr marL="914400" lvl="2" indent="0">
              <a:buNone/>
            </a:pP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Objectives: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daily effects of social media use.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Collect both quantitative (usage hours, post frequency) and qualitative (mood, stress levels) data.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 HCI-driven solutions to reduce negative effects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CEF74-9626-B0FA-E21C-74A5BD2BB1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4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D7963-5E83-1ED3-106C-70223D0A6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5561-8C72-6804-E4E6-A84D47F1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29DB-5137-851D-5D9C-7B22F7C5E8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Kross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(2013): Social media lowers happiness [9]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Vannucci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(2017): Notifications increase stress [7]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Primack (2019): Heavy social media use = more stress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Problems: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 just Facebook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 daily data</a:t>
            </a:r>
          </a:p>
          <a:p>
            <a:pPr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 about app design</a:t>
            </a:r>
          </a:p>
          <a:p>
            <a:pPr marL="0" indent="0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063EB-E6DC-C0C0-0768-E8865B8083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BC7AD-9C97-23E1-7CCC-1BD92A6E1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50B3-F19E-7C6E-5F6E-3BD95AE4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0838"/>
            <a:ext cx="94488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Comparison Between Existing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7DA11-A15F-956C-D182-0D413DDC78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F2EFF-F92F-B5AA-C42F-5484AB53EB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8C04538-0194-4106-80F5-355E19C3E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71340"/>
              </p:ext>
            </p:extLst>
          </p:nvPr>
        </p:nvGraphicFramePr>
        <p:xfrm>
          <a:off x="1524000" y="1676400"/>
          <a:ext cx="8839200" cy="35696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7840">
                  <a:extLst>
                    <a:ext uri="{9D8B030D-6E8A-4147-A177-3AD203B41FA5}">
                      <a16:colId xmlns:a16="http://schemas.microsoft.com/office/drawing/2014/main" val="2994922781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179225681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3056809425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1298245106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859910873"/>
                    </a:ext>
                  </a:extLst>
                </a:gridCol>
              </a:tblGrid>
              <a:tr h="3591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                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Platform            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Type           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HCI Focus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Daily Tracking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5973647"/>
                  </a:ext>
                </a:extLst>
              </a:tr>
              <a:tr h="7348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Kross et al. (2013)   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General Social Media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Cross-sectional     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       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693482"/>
                  </a:ext>
                </a:extLst>
              </a:tr>
              <a:tr h="7348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Vannucci et al. (2017)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General Social Media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Survey (Partial)    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       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7002829"/>
                  </a:ext>
                </a:extLst>
              </a:tr>
              <a:tr h="7348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Primack et al. (2019) 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General Social Media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Cross-sectional     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       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1339623"/>
                  </a:ext>
                </a:extLst>
              </a:tr>
              <a:tr h="7348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Study             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Facebook            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Daily (Google Forms)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Yes      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1961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45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3A606-7A4D-49E8-FD3D-682102C96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1064-DDC2-8140-E554-385A791B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6B71-21FD-04D6-556B-38CE32A5EA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Lack Facebook-specific analysis</a:t>
            </a:r>
          </a:p>
          <a:p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daily tracking of usage and anxiety</a:t>
            </a:r>
          </a:p>
          <a:p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Limited focus on HCI design (e.g., notifications, likes)</a:t>
            </a:r>
          </a:p>
          <a:p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Few mixed-methods (quantitative + qualitative)</a:t>
            </a:r>
          </a:p>
          <a:p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Need more real-life, daily data.</a:t>
            </a:r>
          </a:p>
          <a:p>
            <a:pPr marL="0" indent="0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6A18D-A965-E706-08E3-07D58DEAE3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C423E-7F8D-0DF0-FEA1-1B25B89AC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29A4-43BD-CC77-7F19-34228C3D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Proposed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07A5-8A8B-275D-FDE8-D3A5439C1B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Participants: University students.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Collection: Daily surveys for 1–4 weeks.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Type: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Numbers (hours spent, mood rating).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Words (feelings, experiences).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Tools: Excel, NVivo, Microsoft Teams.</a:t>
            </a:r>
          </a:p>
          <a:p>
            <a:pPr marL="0" indent="0">
              <a:buNone/>
            </a:pPr>
            <a:r>
              <a:rPr lang="en-US" sz="3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Goal: Find patterns and suggest better HCI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3EBF-97A8-D64D-9C7B-B1394F03F2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55495"/>
      </p:ext>
    </p:extLst>
  </p:cSld>
  <p:clrMapOvr>
    <a:masterClrMapping/>
  </p:clrMapOvr>
</p:sld>
</file>

<file path=ppt/theme/theme1.xml><?xml version="1.0" encoding="utf-8"?>
<a:theme xmlns:a="http://schemas.openxmlformats.org/drawingml/2006/main" name="New Microsoft PowerPoin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Microsoft PowerPoint Presentation</Template>
  <TotalTime>921</TotalTime>
  <Words>466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New Microsoft PowerPoint Presentation</vt:lpstr>
      <vt:lpstr>Social Media, HCI, and Mental Health: A Day-to Day Analysis</vt:lpstr>
      <vt:lpstr>Outline</vt:lpstr>
      <vt:lpstr>Introduction</vt:lpstr>
      <vt:lpstr>Problem Statement</vt:lpstr>
      <vt:lpstr>Motivation and Objective</vt:lpstr>
      <vt:lpstr>Related Works</vt:lpstr>
      <vt:lpstr>Comparison Between Existing Works </vt:lpstr>
      <vt:lpstr>Gap Analysis</vt:lpstr>
      <vt:lpstr>Proposed Methodology</vt:lpstr>
      <vt:lpstr>PowerPoint Presentation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lastModifiedBy>Md Mehedi Hasan Rony</cp:lastModifiedBy>
  <cp:revision>271</cp:revision>
  <dcterms:created xsi:type="dcterms:W3CDTF">2011-07-17T02:56:35Z</dcterms:created>
  <dcterms:modified xsi:type="dcterms:W3CDTF">2025-08-09T17:37:13Z</dcterms:modified>
</cp:coreProperties>
</file>