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2"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Calibri" pitchFamily="34" charset="0"/>
      <p:regular r:id="rId16"/>
      <p:bold r:id="rId17"/>
      <p:italic r:id="rId18"/>
      <p:boldItalic r:id="rId19"/>
    </p:embeddedFont>
    <p:embeddedFont>
      <p:font typeface="Roboto" charset="0"/>
      <p:regular r:id="rId20"/>
      <p:bold r:id="rId21"/>
      <p:italic r:id="rId22"/>
      <p:boldItalic r:id="rId23"/>
    </p:embeddedFont>
    <p:embeddedFont>
      <p:font typeface="Trebuchet MS" pitchFamily="34" charset="0"/>
      <p:regular r:id="rId24"/>
      <p:bold r:id="rId25"/>
      <p:italic r:id="rId26"/>
      <p:boldItalic r:id="rId27"/>
    </p:embeddedFont>
    <p:embeddedFont>
      <p:font typeface="Wingdings 2" pitchFamily="18" charset="2"/>
      <p:regular r:id="rId28"/>
    </p:embeddedFont>
    <p:embeddedFont>
      <p:font typeface="Franklin Gothic Book" pitchFamily="34" charset="0"/>
      <p:regular r:id="rId29"/>
      <p:italic r:id="rId30"/>
    </p:embeddedFont>
    <p:embeddedFont>
      <p:font typeface="Franklin Gothic Medium" pitchFamily="34" charset="0"/>
      <p:regular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1" d="100"/>
          <a:sy n="71" d="100"/>
        </p:scale>
        <p:origin x="-516"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534990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508000" y="4853416"/>
            <a:ext cx="112776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10972800" y="6473952"/>
            <a:ext cx="1011936" cy="246888"/>
          </a:xfrm>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549279"/>
            <a:ext cx="2438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549279"/>
            <a:ext cx="83312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5"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184666"/>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184666"/>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21" y="6473340"/>
            <a:ext cx="151129" cy="507831"/>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a:xfrm>
            <a:off x="4775200" y="76203"/>
            <a:ext cx="3860800" cy="288925"/>
          </a:xfrm>
        </p:spPr>
        <p:txBody>
          <a:bodyPr/>
          <a:lstStyle/>
          <a:p>
            <a:endParaRPr lang="en-US"/>
          </a:p>
        </p:txBody>
      </p:sp>
      <p:sp>
        <p:nvSpPr>
          <p:cNvPr id="16" name="Slide Number Placeholder 15"/>
          <p:cNvSpPr>
            <a:spLocks noGrp="1"/>
          </p:cNvSpPr>
          <p:nvPr>
            <p:ph type="sldNum" sz="quarter" idx="12"/>
          </p:nvPr>
        </p:nvSpPr>
        <p:spPr>
          <a:xfrm>
            <a:off x="10972800" y="6473952"/>
            <a:ext cx="1011936" cy="246888"/>
          </a:xfrm>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3444904"/>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
        <p:nvSpPr>
          <p:cNvPr id="8" name="Title 7"/>
          <p:cNvSpPr>
            <a:spLocks noGrp="1"/>
          </p:cNvSpPr>
          <p:nvPr>
            <p:ph type="title"/>
          </p:nvPr>
        </p:nvSpPr>
        <p:spPr>
          <a:xfrm>
            <a:off x="240633" y="2947087"/>
            <a:ext cx="115824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02336" y="457200"/>
            <a:ext cx="115824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406400" y="5410200"/>
            <a:ext cx="114808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375260"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375260" y="1316042"/>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6198307" y="1316042"/>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972800" y="6477000"/>
            <a:ext cx="1016000" cy="246888"/>
          </a:xfrm>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
        <p:nvSpPr>
          <p:cNvPr id="11" name="Straight Connector 10"/>
          <p:cNvSpPr>
            <a:spLocks noChangeShapeType="1"/>
          </p:cNvSpPr>
          <p:nvPr/>
        </p:nvSpPr>
        <p:spPr bwMode="auto">
          <a:xfrm>
            <a:off x="685800" y="6019805"/>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02336" y="457200"/>
            <a:ext cx="115824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685800" y="5849122"/>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609600" y="5486400"/>
            <a:ext cx="112776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609603"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
        <p:nvSpPr>
          <p:cNvPr id="17" name="Title 16"/>
          <p:cNvSpPr>
            <a:spLocks noGrp="1"/>
          </p:cNvSpPr>
          <p:nvPr>
            <p:ph type="title"/>
          </p:nvPr>
        </p:nvSpPr>
        <p:spPr>
          <a:xfrm>
            <a:off x="508000" y="4993760"/>
            <a:ext cx="78232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1050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406400" y="1554167"/>
            <a:ext cx="115824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8636000" y="76203"/>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endParaRPr lang="en-US"/>
          </a:p>
        </p:txBody>
      </p:sp>
      <p:sp>
        <p:nvSpPr>
          <p:cNvPr id="28" name="Footer Placeholder 27"/>
          <p:cNvSpPr>
            <a:spLocks noGrp="1"/>
          </p:cNvSpPr>
          <p:nvPr>
            <p:ph type="ftr" sz="quarter" idx="3"/>
          </p:nvPr>
        </p:nvSpPr>
        <p:spPr>
          <a:xfrm>
            <a:off x="4165600" y="76203"/>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10972800" y="6477005"/>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
        <p:nvSpPr>
          <p:cNvPr id="10" name="Title Placeholder 9"/>
          <p:cNvSpPr>
            <a:spLocks noGrp="1"/>
          </p:cNvSpPr>
          <p:nvPr>
            <p:ph type="title"/>
          </p:nvPr>
        </p:nvSpPr>
        <p:spPr>
          <a:xfrm>
            <a:off x="406400" y="457200"/>
            <a:ext cx="115824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685800" y="1050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685800" y="105799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sldNum="0" hdr="0" ft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6.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300"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2" y="1190627"/>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9"/>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title"/>
          </p:nvPr>
        </p:nvSpPr>
        <p:spPr>
          <a:xfrm>
            <a:off x="-828675" y="19666"/>
            <a:ext cx="9982200" cy="1678655"/>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r>
              <a:rPr lang="en-US" b="1" i="0">
                <a:solidFill>
                  <a:srgbClr val="0F0F0F"/>
                </a:solidFill>
                <a:latin typeface="Roboto"/>
                <a:ea typeface="Roboto"/>
                <a:cs typeface="Roboto"/>
                <a:sym typeface="Roboto"/>
              </a:rPr>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sp>
        <p:nvSpPr>
          <p:cNvPr id="1048601" name="Google Shape;65;p7"/>
          <p:cNvSpPr txBox="1">
            <a:spLocks noGrp="1"/>
          </p:cNvSpPr>
          <p:nvPr>
            <p:ph type="sldNum" sz="quarter" idx="12"/>
          </p:nvPr>
        </p:nvSpPr>
        <p:spPr>
          <a:xfrm>
            <a:off x="11353421" y="6473341"/>
            <a:ext cx="151129" cy="191709"/>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a:t>
            </a:fld>
            <a:endParaRPr lang="en-US"/>
          </a:p>
        </p:txBody>
      </p:sp>
      <p:pic>
        <p:nvPicPr>
          <p:cNvPr id="2097152" name="Google Shape;64;p7"/>
          <p:cNvPicPr preferRelativeResize="0">
            <a:picLocks/>
          </p:cNvPicPr>
          <p:nvPr/>
        </p:nvPicPr>
        <p:blipFill rotWithShape="1">
          <a:blip r:embed="rId3">
            <a:alphaModFix/>
          </a:blip>
          <a:srcRect/>
          <a:stretch>
            <a:fillRect/>
          </a:stretch>
        </p:blipFill>
        <p:spPr>
          <a:xfrm>
            <a:off x="676275" y="6467479"/>
            <a:ext cx="2143125" cy="200025"/>
          </a:xfrm>
          <a:prstGeom prst="rect">
            <a:avLst/>
          </a:prstGeom>
          <a:noFill/>
          <a:ln>
            <a:noFill/>
          </a:ln>
        </p:spPr>
      </p:pic>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IN" sz="2400" dirty="0">
                <a:solidFill>
                  <a:schemeClr val="dk1"/>
                </a:solidFill>
                <a:latin typeface="Calibri"/>
                <a:ea typeface="Calibri"/>
                <a:cs typeface="Calibri"/>
                <a:sym typeface="Calibri"/>
              </a:rPr>
              <a:t>Ronald Harrison A.P</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a:t>
            </a:r>
            <a:r>
              <a:rPr lang="en-IN" sz="2400" dirty="0">
                <a:solidFill>
                  <a:schemeClr val="dk1"/>
                </a:solidFill>
                <a:latin typeface="Calibri"/>
                <a:ea typeface="Calibri"/>
                <a:cs typeface="Calibri"/>
                <a:sym typeface="Calibri"/>
              </a:rPr>
              <a:t>122203683</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IN" sz="2400" dirty="0">
                <a:solidFill>
                  <a:schemeClr val="dk1"/>
                </a:solidFill>
                <a:latin typeface="Calibri"/>
                <a:ea typeface="Calibri"/>
                <a:cs typeface="Calibri"/>
                <a:sym typeface="Calibri"/>
              </a:rPr>
              <a:t>(corporate </a:t>
            </a:r>
            <a:r>
              <a:rPr lang="en-IN" sz="2400" dirty="0" err="1">
                <a:solidFill>
                  <a:schemeClr val="dk1"/>
                </a:solidFill>
                <a:latin typeface="Calibri"/>
                <a:ea typeface="Calibri"/>
                <a:cs typeface="Calibri"/>
                <a:sym typeface="Calibri"/>
              </a:rPr>
              <a:t>secretaryship</a:t>
            </a:r>
            <a:r>
              <a:rPr lang="en-IN" sz="2400" dirty="0">
                <a:solidFill>
                  <a:schemeClr val="dk1"/>
                </a:solidFill>
                <a:latin typeface="Calibri"/>
                <a:ea typeface="Calibri"/>
                <a:cs typeface="Calibri"/>
                <a:sym typeface="Calibri"/>
              </a:rPr>
              <a:t>) III year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IN" sz="2400" dirty="0">
                <a:solidFill>
                  <a:schemeClr val="dk1"/>
                </a:solidFill>
                <a:latin typeface="Calibri"/>
                <a:ea typeface="Calibri"/>
                <a:cs typeface="Calibri"/>
                <a:sym typeface="Calibri"/>
              </a:rPr>
              <a:t>Patrician College of Arts and science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7" y="6486037"/>
            <a:ext cx="1773555" cy="196336"/>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1"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6"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3" y="5895979"/>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9"/>
            <a:ext cx="2388379" cy="3547909"/>
          </a:xfrm>
          <a:prstGeom prst="rect">
            <a:avLst/>
          </a:prstGeom>
          <a:noFill/>
          <a:ln>
            <a:noFill/>
          </a:ln>
        </p:spPr>
      </p:pic>
      <p:sp>
        <p:nvSpPr>
          <p:cNvPr id="1048693" name="Google Shape;189;p16"/>
          <p:cNvSpPr txBox="1">
            <a:spLocks noGrp="1"/>
          </p:cNvSpPr>
          <p:nvPr>
            <p:ph type="title"/>
          </p:nvPr>
        </p:nvSpPr>
        <p:spPr>
          <a:xfrm>
            <a:off x="739778" y="654938"/>
            <a:ext cx="8480425"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9" y="6473339"/>
            <a:ext cx="228600" cy="17632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7"/>
            <a:ext cx="7485667" cy="26776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3" y="5895979"/>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9" y="6473339"/>
            <a:ext cx="228600" cy="17632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50"/>
            <a:ext cx="3303904" cy="752119"/>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7" y="1543058"/>
            <a:ext cx="6102071" cy="44011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1"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9"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3" y="5895979"/>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268128" y="685803"/>
            <a:ext cx="2987827" cy="75211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9" y="6473339"/>
            <a:ext cx="228600" cy="17632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3" y="1734504"/>
            <a:ext cx="7586604" cy="45242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4"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1" y="4010029"/>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1"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6"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3" y="5895979"/>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8" y="829628"/>
            <a:ext cx="3909695"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sp>
        <p:nvSpPr>
          <p:cNvPr id="1048625" name="Google Shape;90;p8"/>
          <p:cNvSpPr txBox="1">
            <a:spLocks noGrp="1"/>
          </p:cNvSpPr>
          <p:nvPr>
            <p:ph type="sldNum" idx="12"/>
          </p:nvPr>
        </p:nvSpPr>
        <p:spPr>
          <a:xfrm>
            <a:off x="11353421" y="6473338"/>
            <a:ext cx="151129" cy="1763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2</a:t>
            </a:fld>
            <a:endParaRPr lang="en-US"/>
          </a:p>
        </p:txBody>
      </p:sp>
      <p:grpSp>
        <p:nvGrpSpPr>
          <p:cNvPr id="29" name="Google Shape;87;p8"/>
          <p:cNvGrpSpPr/>
          <p:nvPr/>
        </p:nvGrpSpPr>
        <p:grpSpPr>
          <a:xfrm>
            <a:off x="466728" y="6410329"/>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6" name="Google Shape;91;p8"/>
          <p:cNvSpPr txBox="1"/>
          <p:nvPr/>
        </p:nvSpPr>
        <p:spPr>
          <a:xfrm>
            <a:off x="2169431" y="2412854"/>
            <a:ext cx="7641320" cy="18773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dirty="0">
                <a:solidFill>
                  <a:srgbClr val="0F0F0F"/>
                </a:solidFill>
                <a:latin typeface="Times New Roman"/>
                <a:ea typeface="Times New Roman"/>
                <a:cs typeface="Times New Roman"/>
                <a:sym typeface="Times New Roman"/>
              </a:rPr>
              <a:t>Employee Performance Analysis using Excel</a:t>
            </a:r>
            <a:endParaRPr lang="en-IN" sz="4400" b="1" dirty="0">
              <a:solidFill>
                <a:srgbClr val="0F0F0F"/>
              </a:solidFill>
              <a:latin typeface="Times New Roman"/>
              <a:ea typeface="Times New Roman"/>
              <a:cs typeface="Times New Roman"/>
              <a:sym typeface="Times New Roman"/>
            </a:endParaRPr>
          </a:p>
          <a:p>
            <a:pPr marL="0" marR="0" lvl="0" indent="0" algn="l" rtl="0">
              <a:spcBef>
                <a:spcPts val="0"/>
              </a:spcBef>
              <a:spcAft>
                <a:spcPts val="0"/>
              </a:spcAft>
              <a:buNone/>
            </a:pPr>
            <a:endParaRPr sz="2800" dirty="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198"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4"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1" y="4010029"/>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7" y="6486037"/>
            <a:ext cx="1773555" cy="196336"/>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7" y="447675"/>
            <a:ext cx="361951"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2"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49" y="6134100"/>
            <a:ext cx="247651" cy="247650"/>
          </a:xfrm>
          <a:prstGeom prst="rect">
            <a:avLst/>
          </a:prstGeom>
          <a:noFill/>
          <a:ln>
            <a:noFill/>
          </a:ln>
        </p:spPr>
      </p:pic>
      <p:grpSp>
        <p:nvGrpSpPr>
          <p:cNvPr id="34" name="Google Shape;112;p9"/>
          <p:cNvGrpSpPr/>
          <p:nvPr/>
        </p:nvGrpSpPr>
        <p:grpSpPr>
          <a:xfrm>
            <a:off x="47627"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92"/>
            <a:ext cx="2357120" cy="75211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21" y="6473338"/>
            <a:ext cx="151129" cy="1763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3</a:t>
            </a:fld>
            <a:endParaRPr lang="en-US"/>
          </a:p>
        </p:txBody>
      </p:sp>
      <p:sp>
        <p:nvSpPr>
          <p:cNvPr id="1048645" name="Google Shape;117;p9"/>
          <p:cNvSpPr txBox="1"/>
          <p:nvPr/>
        </p:nvSpPr>
        <p:spPr>
          <a:xfrm>
            <a:off x="2509807" y="1041534"/>
            <a:ext cx="5029200" cy="44011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6" y="2933700"/>
            <a:ext cx="2762251"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53707" y="190500"/>
            <a:ext cx="5636895"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sp>
        <p:nvSpPr>
          <p:cNvPr id="1048652" name="Google Shape;129;p10"/>
          <p:cNvSpPr txBox="1">
            <a:spLocks noGrp="1"/>
          </p:cNvSpPr>
          <p:nvPr>
            <p:ph type="sldNum" idx="12"/>
          </p:nvPr>
        </p:nvSpPr>
        <p:spPr>
          <a:xfrm>
            <a:off x="11353421" y="6473338"/>
            <a:ext cx="151129" cy="1763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4</a:t>
            </a:fld>
            <a:endParaRPr lang="en-US"/>
          </a:p>
        </p:txBody>
      </p:sp>
      <p:pic>
        <p:nvPicPr>
          <p:cNvPr id="2097159" name="Google Shape;128;p10"/>
          <p:cNvPicPr preferRelativeResize="0">
            <a:picLocks/>
          </p:cNvPicPr>
          <p:nvPr/>
        </p:nvPicPr>
        <p:blipFill rotWithShape="1">
          <a:blip r:embed="rId4">
            <a:alphaModFix/>
          </a:blip>
          <a:srcRect/>
          <a:stretch>
            <a:fillRect/>
          </a:stretch>
        </p:blipFill>
        <p:spPr>
          <a:xfrm>
            <a:off x="676275" y="6467479"/>
            <a:ext cx="2143125" cy="200025"/>
          </a:xfrm>
          <a:prstGeom prst="rect">
            <a:avLst/>
          </a:prstGeom>
          <a:noFill/>
          <a:ln>
            <a:noFill/>
          </a:ln>
        </p:spPr>
      </p:pic>
      <p:sp>
        <p:nvSpPr>
          <p:cNvPr id="1048653" name="Google Shape;130;p10"/>
          <p:cNvSpPr txBox="1"/>
          <p:nvPr/>
        </p:nvSpPr>
        <p:spPr>
          <a:xfrm>
            <a:off x="478605" y="1563867"/>
            <a:ext cx="6812785"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3" y="3851395"/>
            <a:ext cx="71628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7"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7"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7" y="829628"/>
            <a:ext cx="5263515" cy="1324712"/>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sp>
        <p:nvSpPr>
          <p:cNvPr id="1048661" name="Google Shape;143;p11"/>
          <p:cNvSpPr txBox="1">
            <a:spLocks noGrp="1"/>
          </p:cNvSpPr>
          <p:nvPr>
            <p:ph type="sldNum" idx="12"/>
          </p:nvPr>
        </p:nvSpPr>
        <p:spPr>
          <a:xfrm>
            <a:off x="11353421" y="6473338"/>
            <a:ext cx="151129" cy="1763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5</a:t>
            </a:fld>
            <a:endParaRPr lang="en-US"/>
          </a:p>
        </p:txBody>
      </p:sp>
      <p:pic>
        <p:nvPicPr>
          <p:cNvPr id="2097161" name="Google Shape;142;p11"/>
          <p:cNvPicPr preferRelativeResize="0">
            <a:picLocks/>
          </p:cNvPicPr>
          <p:nvPr/>
        </p:nvPicPr>
        <p:blipFill rotWithShape="1">
          <a:blip r:embed="rId4">
            <a:alphaModFix/>
          </a:blip>
          <a:srcRect/>
          <a:stretch>
            <a:fillRect/>
          </a:stretch>
        </p:blipFill>
        <p:spPr>
          <a:xfrm>
            <a:off x="676275" y="6467479"/>
            <a:ext cx="2143125" cy="200025"/>
          </a:xfrm>
          <a:prstGeom prst="rect">
            <a:avLst/>
          </a:prstGeom>
          <a:noFill/>
          <a:ln>
            <a:noFill/>
          </a:ln>
        </p:spPr>
      </p:pic>
      <p:sp>
        <p:nvSpPr>
          <p:cNvPr id="1048662" name="Google Shape;144;p11"/>
          <p:cNvSpPr txBox="1"/>
          <p:nvPr/>
        </p:nvSpPr>
        <p:spPr>
          <a:xfrm>
            <a:off x="238126" y="2425601"/>
            <a:ext cx="8420100" cy="2308284"/>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5" y="487647"/>
            <a:ext cx="10681335" cy="369332"/>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4"/>
            <a:ext cx="8527669" cy="56322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1"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3" y="5895979"/>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3" y="891794"/>
            <a:ext cx="5014595" cy="509104"/>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sp>
        <p:nvSpPr>
          <p:cNvPr id="1048673" name="Google Shape;160;p13"/>
          <p:cNvSpPr txBox="1">
            <a:spLocks noGrp="1"/>
          </p:cNvSpPr>
          <p:nvPr>
            <p:ph type="sldNum" idx="12"/>
          </p:nvPr>
        </p:nvSpPr>
        <p:spPr>
          <a:xfrm>
            <a:off x="11353421" y="6473337"/>
            <a:ext cx="151129" cy="1763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7</a:t>
            </a:fld>
            <a:endParaRPr lang="en-US"/>
          </a:p>
        </p:txBody>
      </p:sp>
      <p:pic>
        <p:nvPicPr>
          <p:cNvPr id="2097162" name="Google Shape;159;p13"/>
          <p:cNvPicPr preferRelativeResize="0">
            <a:picLocks/>
          </p:cNvPicPr>
          <p:nvPr/>
        </p:nvPicPr>
        <p:blipFill rotWithShape="1">
          <a:blip r:embed="rId3">
            <a:alphaModFix/>
          </a:blip>
          <a:srcRect/>
          <a:stretch>
            <a:fillRect/>
          </a:stretch>
        </p:blipFill>
        <p:spPr>
          <a:xfrm>
            <a:off x="723902" y="6172204"/>
            <a:ext cx="2181225" cy="485775"/>
          </a:xfrm>
          <a:prstGeom prst="rect">
            <a:avLst/>
          </a:prstGeom>
          <a:noFill/>
          <a:ln>
            <a:noFill/>
          </a:ln>
        </p:spPr>
      </p:pic>
      <p:sp>
        <p:nvSpPr>
          <p:cNvPr id="1048674" name="Google Shape;161;p13"/>
          <p:cNvSpPr txBox="1"/>
          <p:nvPr/>
        </p:nvSpPr>
        <p:spPr>
          <a:xfrm>
            <a:off x="723902" y="2274839"/>
            <a:ext cx="7750540" cy="31700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2" y="1476379"/>
            <a:ext cx="2695575"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4" y="4514086"/>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7" y="857888"/>
            <a:ext cx="9763125" cy="567453"/>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sp>
        <p:nvSpPr>
          <p:cNvPr id="1048681" name="Google Shape;172;p14"/>
          <p:cNvSpPr txBox="1">
            <a:spLocks noGrp="1"/>
          </p:cNvSpPr>
          <p:nvPr>
            <p:ph type="sldNum" idx="12"/>
          </p:nvPr>
        </p:nvSpPr>
        <p:spPr>
          <a:xfrm>
            <a:off x="11353421" y="6473337"/>
            <a:ext cx="151129" cy="1763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8</a:t>
            </a:fld>
            <a:endParaRPr lang="en-US"/>
          </a:p>
        </p:txBody>
      </p:sp>
      <p:pic>
        <p:nvPicPr>
          <p:cNvPr id="2097164" name="Google Shape;171;p14"/>
          <p:cNvPicPr preferRelativeResize="0">
            <a:picLocks/>
          </p:cNvPicPr>
          <p:nvPr/>
        </p:nvPicPr>
        <p:blipFill rotWithShape="1">
          <a:blip r:embed="rId4">
            <a:alphaModFix/>
          </a:blip>
          <a:srcRect/>
          <a:stretch>
            <a:fillRect/>
          </a:stretch>
        </p:blipFill>
        <p:spPr>
          <a:xfrm>
            <a:off x="676275" y="6467479"/>
            <a:ext cx="2143125" cy="200025"/>
          </a:xfrm>
          <a:prstGeom prst="rect">
            <a:avLst/>
          </a:prstGeom>
          <a:noFill/>
          <a:ln>
            <a:noFill/>
          </a:ln>
        </p:spPr>
      </p:pic>
      <p:sp>
        <p:nvSpPr>
          <p:cNvPr id="1048682" name="Google Shape;173;p14"/>
          <p:cNvSpPr txBox="1"/>
          <p:nvPr/>
        </p:nvSpPr>
        <p:spPr>
          <a:xfrm>
            <a:off x="3251482" y="2459605"/>
            <a:ext cx="6102071" cy="25545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9" y="1209579"/>
            <a:ext cx="8142167"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0</TotalTime>
  <Words>682</Words>
  <Application>Microsoft Office PowerPoint</Application>
  <PresentationFormat>Custom</PresentationFormat>
  <Paragraphs>88</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Times New Roman</vt:lpstr>
      <vt:lpstr>Roboto</vt:lpstr>
      <vt:lpstr>Trebuchet MS</vt:lpstr>
      <vt:lpstr>Wingdings 2</vt:lpstr>
      <vt:lpstr>Franklin Gothic Book</vt:lpstr>
      <vt:lpstr>Franklin Gothic Medium</vt:lpstr>
      <vt:lpstr>Trek</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Slide 11</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PATRICK</cp:lastModifiedBy>
  <cp:revision>2</cp:revision>
  <dcterms:created xsi:type="dcterms:W3CDTF">2024-09-01T02:42:38Z</dcterms:created>
  <dcterms:modified xsi:type="dcterms:W3CDTF">2024-09-09T15:55:52Z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