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4" r:id="rId8"/>
    <p:sldId id="303" r:id="rId9"/>
    <p:sldId id="305" r:id="rId10"/>
    <p:sldId id="310" r:id="rId11"/>
    <p:sldId id="311" r:id="rId12"/>
    <p:sldId id="312" r:id="rId13"/>
    <p:sldId id="313" r:id="rId14"/>
    <p:sldId id="314" r:id="rId15"/>
    <p:sldId id="307" r:id="rId16"/>
    <p:sldId id="308" r:id="rId17"/>
    <p:sldId id="30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nak Banik" userId="59a920e1707196cb" providerId="LiveId" clId="{9AC28998-C38A-4E40-92E0-A8D95AD3D1CC}"/>
    <pc:docChg chg="custSel modSld">
      <pc:chgData name="Mainak Banik" userId="59a920e1707196cb" providerId="LiveId" clId="{9AC28998-C38A-4E40-92E0-A8D95AD3D1CC}" dt="2025-04-21T13:34:34.307" v="9" actId="20577"/>
      <pc:docMkLst>
        <pc:docMk/>
      </pc:docMkLst>
      <pc:sldChg chg="modSp mod">
        <pc:chgData name="Mainak Banik" userId="59a920e1707196cb" providerId="LiveId" clId="{9AC28998-C38A-4E40-92E0-A8D95AD3D1CC}" dt="2025-04-21T13:34:34.307" v="9" actId="20577"/>
        <pc:sldMkLst>
          <pc:docMk/>
          <pc:sldMk cId="193143965" sldId="298"/>
        </pc:sldMkLst>
        <pc:spChg chg="mod">
          <ac:chgData name="Mainak Banik" userId="59a920e1707196cb" providerId="LiveId" clId="{9AC28998-C38A-4E40-92E0-A8D95AD3D1CC}" dt="2025-04-21T13:34:34.307" v="9" actId="20577"/>
          <ac:spMkLst>
            <pc:docMk/>
            <pc:sldMk cId="193143965" sldId="298"/>
            <ac:spMk id="2" creationId="{9AB2EA78-AEB3-469B-9025-3B17201A457B}"/>
          </ac:spMkLst>
        </pc:spChg>
        <pc:spChg chg="mod">
          <ac:chgData name="Mainak Banik" userId="59a920e1707196cb" providerId="LiveId" clId="{9AC28998-C38A-4E40-92E0-A8D95AD3D1CC}" dt="2025-04-21T13:34:22.495" v="3" actId="313"/>
          <ac:spMkLst>
            <pc:docMk/>
            <pc:sldMk cId="193143965" sldId="298"/>
            <ac:spMk id="3" creationId="{255E1F2F-E259-4EA8-9FFD-3A10AF5418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Autofit/>
          </a:bodyPr>
          <a:lstStyle/>
          <a:p>
            <a:r>
              <a:rPr lang="en-US" sz="3500">
                <a:solidFill>
                  <a:schemeClr val="tx1"/>
                </a:solidFill>
              </a:rPr>
              <a:t>Delay Predictor for Logic </a:t>
            </a:r>
            <a:r>
              <a:rPr lang="en-US" sz="3500" dirty="0">
                <a:solidFill>
                  <a:schemeClr val="tx1"/>
                </a:solidFill>
              </a:rPr>
              <a:t>S</a:t>
            </a:r>
            <a:r>
              <a:rPr lang="en-US" sz="3500">
                <a:solidFill>
                  <a:schemeClr val="tx1"/>
                </a:solidFill>
              </a:rPr>
              <a:t>ynthesis </a:t>
            </a:r>
            <a:r>
              <a:rPr lang="en-US" sz="3500" dirty="0">
                <a:solidFill>
                  <a:schemeClr val="tx1"/>
                </a:solidFill>
              </a:rPr>
              <a:t>using GCN &amp;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Group 7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Iit Guwahati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A1CB-E744-F2E8-0773-4A493328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(Fine Tuning)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39F9DD-75EC-B306-EA86-67C5723F3D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4183" y="2120900"/>
            <a:ext cx="4585822" cy="374808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784DE9-60D9-6DF1-1A21-5DC44D0D37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1395" y="2120900"/>
            <a:ext cx="4629261" cy="3748088"/>
          </a:xfrm>
        </p:spPr>
      </p:pic>
    </p:spTree>
    <p:extLst>
      <p:ext uri="{BB962C8B-B14F-4D97-AF65-F5344CB8AC3E}">
        <p14:creationId xmlns:p14="http://schemas.microsoft.com/office/powerpoint/2010/main" val="312472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B239-4F38-2A4B-8F08-863F4352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(Bonus)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48BEB6-0E15-837F-9619-0DC01836BE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2120900"/>
            <a:ext cx="4640262" cy="137466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1E99C-010C-2E8C-246A-39930A0F00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Ran Simulated Annealing for the “Large” </a:t>
            </a:r>
            <a:r>
              <a:rPr lang="en-US" dirty="0" err="1"/>
              <a:t>aes_secwork_orig.bench</a:t>
            </a:r>
            <a:r>
              <a:rPr lang="en-US" dirty="0"/>
              <a:t> file which predicted the best recipe with a difference of 4%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execution of SA took mere seconds while the execution onto ABC took us 40 mins.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E9518-0694-23EE-FD9B-1EE2A96E8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446072"/>
            <a:ext cx="5985629" cy="142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4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D9D0-5EC7-4995-6A16-F4F44573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2353A-675C-5A98-ABEE-F2509E618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Multi-objective optimization (area, power).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Active sampling enhancements.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Larger-scale industrial design validation.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914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2DF70-2ECE-EA3F-2DBF-34D8AE2A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40620-BC46-F77A-07DB-00A8AE2C7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Bulls-Eye is efficient for delay prediction in logic synthesis.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Combines GCN, CNN, and few-shot learning.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Reduces synthesis effort while maintaining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4139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F6DD-0FAF-30B8-1E7A-DF9975ED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3621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6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494BE-CD1E-EB4A-E8D9-52AD5E32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Previous Work</a:t>
            </a:r>
          </a:p>
          <a:p>
            <a:r>
              <a:rPr lang="en-US" dirty="0"/>
              <a:t>2. Architecture</a:t>
            </a:r>
          </a:p>
          <a:p>
            <a:r>
              <a:rPr lang="en-US" dirty="0"/>
              <a:t>3. Differences from the base paper</a:t>
            </a:r>
          </a:p>
          <a:p>
            <a:r>
              <a:rPr lang="en-US" dirty="0"/>
              <a:t>4. Results</a:t>
            </a:r>
          </a:p>
          <a:p>
            <a:r>
              <a:rPr lang="en-US" dirty="0"/>
              <a:t>5. Future Scope</a:t>
            </a:r>
          </a:p>
          <a:p>
            <a:r>
              <a:rPr lang="en-US" dirty="0"/>
              <a:t>6. 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3F40-19AB-B84D-9C8B-A7730783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C2E3B-C831-D0B7-8E01-65D3B9411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Implemented a script to generate 500 delay, area </a:t>
            </a:r>
            <a:r>
              <a:rPr lang="en-US" dirty="0" err="1"/>
              <a:t>QoR</a:t>
            </a:r>
            <a:r>
              <a:rPr lang="en-US" dirty="0"/>
              <a:t> values given an AIG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Execution time of creating a dataset with 11 designs (9 small+1 medium+1 large) was 4.5 hours.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Preview of the dataset (11x500) –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E6551-9218-9A3F-BE2A-72819683D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3825958"/>
            <a:ext cx="12006010" cy="155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0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694A-D6E5-E8C4-B5B8-0DC267A5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(Main &amp; Zero Shot)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933634-7E58-FC40-4AA0-E5DF0FF9A9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33265" t="8001" r="31948" b="6873"/>
          <a:stretch/>
        </p:blipFill>
        <p:spPr>
          <a:xfrm>
            <a:off x="7847666" y="1959436"/>
            <a:ext cx="3144418" cy="437891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BACE12-FD47-2371-C6AB-3E86DFB37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0103" y="1959436"/>
            <a:ext cx="6587268" cy="4300367"/>
          </a:xfrm>
        </p:spPr>
      </p:pic>
    </p:spTree>
    <p:extLst>
      <p:ext uri="{BB962C8B-B14F-4D97-AF65-F5344CB8AC3E}">
        <p14:creationId xmlns:p14="http://schemas.microsoft.com/office/powerpoint/2010/main" val="153074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D9AF-E276-06D5-208A-624E4520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(Embedders)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979BEB-5364-01CD-C315-6F04C44CEB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14163" t="5618" r="12243" b="6873"/>
          <a:stretch/>
        </p:blipFill>
        <p:spPr>
          <a:xfrm>
            <a:off x="442428" y="2463281"/>
            <a:ext cx="5454519" cy="364827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AB08FE-8E54-EFA2-2F69-F4A68E34CE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24456" t="17433" r="23849" b="16373"/>
          <a:stretch/>
        </p:blipFill>
        <p:spPr>
          <a:xfrm>
            <a:off x="5896947" y="1950098"/>
            <a:ext cx="5775649" cy="4161453"/>
          </a:xfrm>
        </p:spPr>
      </p:pic>
    </p:spTree>
    <p:extLst>
      <p:ext uri="{BB962C8B-B14F-4D97-AF65-F5344CB8AC3E}">
        <p14:creationId xmlns:p14="http://schemas.microsoft.com/office/powerpoint/2010/main" val="49050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D598-CFEA-07A3-46DE-45F5DAFF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from the base paper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03B69-1188-2486-AA29-7D698C965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Hyper-Parameter Tuning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 fold cross validation for better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Deeper 1D convolution network with </a:t>
            </a:r>
            <a:r>
              <a:rPr lang="en-US" dirty="0" err="1"/>
              <a:t>maxpool</a:t>
            </a:r>
            <a:r>
              <a:rPr lang="en-US" dirty="0"/>
              <a:t> concatenation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Various data visualization graphs to visualize difference in zero shot and fine tuning 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Displaying the predicted values with zero shot predictor and fine tuned predictor, to highlight the change in accuracy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82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F39C-51FE-A307-ED67-331F7716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Results(Zero Shot Delay Predictor)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5D556B-0724-3310-5AB7-FCF7407A3D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6934" y="2789105"/>
            <a:ext cx="5359123" cy="127978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D1C4C-F919-18AF-58F8-9251717E51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Trained the model on 9x400 recipes with the hope of achieving a good predictor.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testing is done on 5-fold architecture.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9 designs used are all “small” designs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Tested the optimized model on the rest of 9x100 recipes all generated on ABC using the script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31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0F09-0E59-4A8A-0922-73157E36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(Fine Tuning)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D5731-4CD7-D3DF-ED11-5B790AF43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&amp; after fine tuning on M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E81A23-7293-9EE9-4A91-F80A2BFDE4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14920" y="2793682"/>
            <a:ext cx="3004456" cy="349014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162E4-AA70-AAE4-041E-2EF5AC0CE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Before &amp; after fine tuning on L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15D30D3-53D1-9F58-6C51-95D4217A5FD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85547" y="2793682"/>
            <a:ext cx="3130053" cy="3494942"/>
          </a:xfrm>
        </p:spPr>
      </p:pic>
    </p:spTree>
    <p:extLst>
      <p:ext uri="{BB962C8B-B14F-4D97-AF65-F5344CB8AC3E}">
        <p14:creationId xmlns:p14="http://schemas.microsoft.com/office/powerpoint/2010/main" val="289807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9DF0-AD8C-F95C-621B-C0877310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(Fine Tuning)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0A96F7-6A5A-A346-6BFF-94D17FE5F3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39267" y="2120900"/>
            <a:ext cx="4555653" cy="374808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9D23D0-A2DE-DA2C-282D-AAD2298FE9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6688" y="2124610"/>
            <a:ext cx="4638675" cy="3740667"/>
          </a:xfrm>
        </p:spPr>
      </p:pic>
    </p:spTree>
    <p:extLst>
      <p:ext uri="{BB962C8B-B14F-4D97-AF65-F5344CB8AC3E}">
        <p14:creationId xmlns:p14="http://schemas.microsoft.com/office/powerpoint/2010/main" val="1146429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{28B1C621-9B28-47DF-990D-DF73E9F72F44}tf22712842_win32</Template>
  <TotalTime>94</TotalTime>
  <Words>341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Custom</vt:lpstr>
      <vt:lpstr>Delay Predictor for Logic Synthesis using GCN &amp; CNN</vt:lpstr>
      <vt:lpstr>Agenda</vt:lpstr>
      <vt:lpstr>Previous Work </vt:lpstr>
      <vt:lpstr>Architecture (Main &amp; Zero Shot)</vt:lpstr>
      <vt:lpstr>Architecture (Embedders)</vt:lpstr>
      <vt:lpstr>Differences from the base paper</vt:lpstr>
      <vt:lpstr>Results(Zero Shot Delay Predictor)</vt:lpstr>
      <vt:lpstr>Results (Fine Tuning)</vt:lpstr>
      <vt:lpstr>Results (Fine Tuning)</vt:lpstr>
      <vt:lpstr>Results (Fine Tuning)</vt:lpstr>
      <vt:lpstr>Result (Bonus)</vt:lpstr>
      <vt:lpstr>Future Scope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Mainak Banik</dc:creator>
  <cp:lastModifiedBy>Mainak Banik</cp:lastModifiedBy>
  <cp:revision>2</cp:revision>
  <dcterms:created xsi:type="dcterms:W3CDTF">2025-04-21T11:56:48Z</dcterms:created>
  <dcterms:modified xsi:type="dcterms:W3CDTF">2025-04-21T13:34:41Z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