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6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30FC-A62F-4159-AAC8-39BEFE5619B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C7F4-3ED9-4B68-B9B8-22D12AF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90" y="825190"/>
            <a:ext cx="6832951" cy="60328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1400" y="958850"/>
            <a:ext cx="1227667" cy="110066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</p:cNvCxnSpPr>
          <p:nvPr/>
        </p:nvCxnSpPr>
        <p:spPr>
          <a:xfrm flipV="1">
            <a:off x="3359279" y="1019175"/>
            <a:ext cx="869821" cy="100864"/>
          </a:xfrm>
          <a:prstGeom prst="line">
            <a:avLst/>
          </a:prstGeom>
          <a:ln w="6350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4370" y="825190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43256" y="1286855"/>
            <a:ext cx="1227667" cy="110066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>
            <a:off x="5724525" y="1837188"/>
            <a:ext cx="318731" cy="420237"/>
          </a:xfrm>
          <a:prstGeom prst="line">
            <a:avLst/>
          </a:prstGeom>
          <a:ln w="6350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1366" y="2116666"/>
            <a:ext cx="230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Scanned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08749" y="5555077"/>
            <a:ext cx="1227667" cy="110066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5629275" y="5421417"/>
            <a:ext cx="359262" cy="294849"/>
          </a:xfrm>
          <a:prstGeom prst="line">
            <a:avLst/>
          </a:prstGeom>
          <a:ln w="6350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6750" y="4959752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Undiscovered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700" y="6315075"/>
            <a:ext cx="1247775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MOSKAL (RIT Student)</dc:creator>
  <cp:lastModifiedBy>STEPHEN MOSKAL (RIT Student)</cp:lastModifiedBy>
  <cp:revision>1</cp:revision>
  <dcterms:created xsi:type="dcterms:W3CDTF">2016-08-30T19:17:00Z</dcterms:created>
  <dcterms:modified xsi:type="dcterms:W3CDTF">2016-08-30T19:17:07Z</dcterms:modified>
</cp:coreProperties>
</file>