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60" r:id="rId2"/>
    <p:sldId id="261" r:id="rId3"/>
    <p:sldId id="262" r:id="rId4"/>
  </p:sldIdLst>
  <p:sldSz cx="12192000" cy="6858000"/>
  <p:notesSz cx="6858000" cy="9144000"/>
  <p:embeddedFontLst>
    <p:embeddedFont>
      <p:font typeface="Trebuchet MS" panose="020B060302020202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1dY3cXm2j7dEo3SoifYzTvhbh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0" Type="http://schemas.openxmlformats.org/officeDocument/2006/relationships/font" Target="fonts/font5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9c3f14b41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g39c3f14b412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5" name="Google Shape;175;g39c3f14b412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9e51476ea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9e51476ea1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g39e51476ea1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c3f14b4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39c3f14b412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9" name="Google Shape;189;g39c3f14b412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7" name="Google Shape;107;p15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F4B46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2" name="Google Shape;122;p17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GB" sz="8000" b="0" i="0" u="none" strike="noStrike" cap="none">
                <a:solidFill>
                  <a:srgbClr val="F4B469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3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4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8235"/>
              </a:schemeClr>
            </a:solidFill>
            <a:ln>
              <a:noFill/>
            </a:ln>
          </p:spPr>
        </p:sp>
        <p:sp>
          <p:nvSpPr>
            <p:cNvPr id="14" name="Google Shape;14;p4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0196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D4120">
                <a:alpha val="68235"/>
              </a:srgbClr>
            </a:solidFill>
            <a:ln>
              <a:noFill/>
            </a:ln>
          </p:spPr>
        </p:sp>
        <p:sp>
          <p:nvSpPr>
            <p:cNvPr id="17" name="Google Shape;17;p4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F4B469">
                <a:alpha val="68235"/>
              </a:srgbClr>
            </a:solidFill>
            <a:ln>
              <a:noFill/>
            </a:ln>
          </p:spPr>
        </p:sp>
        <p:sp>
          <p:nvSpPr>
            <p:cNvPr id="18" name="Google Shape;18;p4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3137"/>
              </a:schemeClr>
            </a:solidFill>
            <a:ln>
              <a:noFill/>
            </a:ln>
          </p:spPr>
        </p:sp>
        <p:sp>
          <p:nvSpPr>
            <p:cNvPr id="19" name="Google Shape;19;p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4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3137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c3f14b412_0_13"/>
          <p:cNvSpPr txBox="1">
            <a:spLocks noGrp="1"/>
          </p:cNvSpPr>
          <p:nvPr>
            <p:ph type="title"/>
          </p:nvPr>
        </p:nvSpPr>
        <p:spPr>
          <a:xfrm>
            <a:off x="72200" y="76500"/>
            <a:ext cx="8596800" cy="8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Projekat 3</a:t>
            </a:r>
            <a:endParaRPr/>
          </a:p>
        </p:txBody>
      </p:sp>
      <p:sp>
        <p:nvSpPr>
          <p:cNvPr id="178" name="Google Shape;178;g39c3f14b412_0_13"/>
          <p:cNvSpPr txBox="1">
            <a:spLocks noGrp="1"/>
          </p:cNvSpPr>
          <p:nvPr>
            <p:ph type="body" idx="1"/>
          </p:nvPr>
        </p:nvSpPr>
        <p:spPr>
          <a:xfrm>
            <a:off x="345775" y="951000"/>
            <a:ext cx="9941100" cy="58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Kreirati hijerarhiju klasa koja predstavlja jednostavnu igru sa igračem i neprijateljima. Osnovu sistema čini klasa </a:t>
            </a: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GameObject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iz koje će kasnije nasljeđivati i igrač i neprijatelji. Klasa GameObject sadrži atribute: x i y (pozicija objekta na ekranu, tipa int) te width i height (dimenzije objekta, tipa int). Svi atributi treba da budu privatni, a klasa da sadrži konstruktor koji postavlja vrijednosti, kao i odgovarajuće gettere i settere sa osnovnim provjerama (npr. dimenzije moraju biti veće od nule). Pored toga, u klasi GameObject implementirati metodu intersects(GameObject other) koja provjerava da li se dva objekta preklapaju (kolizija), i metodu toString() koja vraća osnovni opis objekta u formatu:</a:t>
            </a:r>
            <a:b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GameObject @ (x,y) widthxheight.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Iz klase GameObject nasljeđuju klase </a:t>
            </a: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 </a:t>
            </a: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</a:t>
            </a: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Player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sadrži dodatne atribute: name (ime igrača, tipa String) i health (životni poeni, int između 0 i 100).</a:t>
            </a:r>
            <a:b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Ime igrača ne smije biti prazno; prilikom unosa potrebno je ukloniti višestruke razmake i svaku riječ u imenu započeti velikim slovom (npr. " peTar petrović " postaje "Petar Petrović"). Klasa treba da ima konstruktor, odgovarajuće gettere i settere sa provjerama, i metodu toString() koja vraća opis u formatu:</a:t>
            </a:r>
            <a:b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Player[Petar Petrović] @ (10,5) 32x32 HP=85.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Klasa </a:t>
            </a: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Enemy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takođe nasljeđuje GameObject i ima dodatne atribute: type (tip neprijatelja, tipa String), damage (vrijednost napada, između 0 i 100), i health (zdravlje neprijatelja, između 0 i 100). Naziv tipa neprijatelja ne smije biti prazan. Prilikom rada sa stringovima, treba koristiti metode poput trim(), toLowerCase(), contains(), i slične, naročito u metodama za pretragu. Metoda toString() u ovoj klasi treba da vraća tekst u formatu:</a:t>
            </a:r>
            <a:b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Enemy[Goblin] @ (12,5) 16x16 DMG=20 HP=60.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Zatim definisati dvije klase koje nasljeđuju Enemy: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46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Arial"/>
              <a:buChar char="●"/>
            </a:pP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MeleeEnemy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koji predstavlja neprijatelje koji napadaju izbliza i nanose osnovnu štetu (bez modifikatora), i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4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5"/>
              <a:buFont typeface="Arial"/>
              <a:buChar char="●"/>
            </a:pPr>
            <a:r>
              <a:rPr lang="en-GB" sz="13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BossEnemy</a:t>
            </a: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koji predstavlja jače neprijatelje i nanosi duplu štetu u odnosu na vrijednost damage.</a:t>
            </a:r>
            <a:endParaRPr sz="13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 klase treba da naslijede sve osobine iz Enemy, ali i da dopune ponašanje ako je potrebno. Na primjer, u BossEnemy klasi se može redefinisati metoda toString() kako bi se istaklo da je u pitanju boss, npr.</a:t>
            </a:r>
            <a:b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3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BossEnemy[Goblin King] @ (12,5) 32x32 DMG=25x2 HP=120.</a:t>
            </a:r>
            <a:endParaRPr sz="169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9e51476ea1_0_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Projekat 3 (nastavak)</a:t>
            </a:r>
            <a:endParaRPr/>
          </a:p>
        </p:txBody>
      </p:sp>
      <p:sp>
        <p:nvSpPr>
          <p:cNvPr id="185" name="Google Shape;185;g39e51476ea1_0_14"/>
          <p:cNvSpPr txBox="1">
            <a:spLocks noGrp="1"/>
          </p:cNvSpPr>
          <p:nvPr>
            <p:ph type="body" idx="1"/>
          </p:nvPr>
        </p:nvSpPr>
        <p:spPr>
          <a:xfrm>
            <a:off x="677325" y="1512800"/>
            <a:ext cx="9033300" cy="522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Kreirati glavnu javnu klasu </a:t>
            </a:r>
            <a:r>
              <a:rPr lang="en-GB" sz="1405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</a:t>
            </a: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koja sadrži: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jedan objekat tipa Player,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listu neprijatelja (ArrayList&lt;Enemy&gt;),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dnevnik događaja (ArrayList&lt;String&gt;).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klasi Game implementirati sljedeće metode: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checkCollision(Player p, Enemy e) – provjerava da li se igrač i neprijatelj preklapaju (koristi intersects());</a:t>
            </a:r>
            <a:b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decreaseHealth(Player p, Enemy e) – smanjuje vrijednost health atributa igrača za damage vrijednost neprijatelja (ako je BossEnemy, šteta se množi sa 2). Nije dozvoljeno da health padne ispod nule. Svaka promjena treba da se zabilježi u eventLog, npr. "HIT: Player by Goblin for 20 -&gt; HP 85 -&gt; 65";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addEnemy(Enemy e) – dodaje neprijatelja u listu i upisuje događaj u eventLog;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findByType(String query) – vraća sve neprijatelje čiji type sadrži zadati tekst (ne razlikuje mala i velika slova, koristi toLowerCase() i contains());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collidingWithPlayer() – vraća listu svih neprijatelja koji se trenutno sudaraju sa igračem;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781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5"/>
              <a:buFont typeface="Calibri"/>
              <a:buChar char="●"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resolveCollisions() – prolazi kroz sve neprijatelje, provjerava sudar sa igračem i poziva decreaseHealth gdje je potrebno.</a:t>
            </a:r>
            <a:endParaRPr sz="140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 glavnom dijelu programa testirati rad tako što se kreira jedan Player sa proizvoljnim imenom i pozicijom, te dodaju najmanje dva neprijatelja u listu: jedan ručno (new MeleeEnemy(...)), a drugi čitanjem iz stringa formata "Goblin;12,5;16x16;20;boss".</a:t>
            </a:r>
            <a:b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405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Zatim ispisati sve neprijatelje, pronaći one koji u imenu sadrže riječ "gob", provjeriti kolizije, prikazati stanje igrača prije i poslije kolizije, i na kraju ispisati kompletan eventLog.</a:t>
            </a:r>
            <a:endParaRPr sz="2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9c3f14b412_0_0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/>
              <a:t>Projekat 2</a:t>
            </a:r>
            <a:endParaRPr/>
          </a:p>
        </p:txBody>
      </p:sp>
      <p:sp>
        <p:nvSpPr>
          <p:cNvPr id="192" name="Google Shape;192;g39c3f14b412_0_0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800" cy="3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>
                <a:latin typeface="Calibri"/>
                <a:ea typeface="Calibri"/>
                <a:cs typeface="Calibri"/>
                <a:sym typeface="Calibri"/>
              </a:rPr>
              <a:t>Napomena</a:t>
            </a:r>
            <a:r>
              <a:rPr lang="en-GB">
                <a:latin typeface="Calibri"/>
                <a:ea typeface="Calibri"/>
                <a:cs typeface="Calibri"/>
                <a:sym typeface="Calibri"/>
              </a:rPr>
              <a:t>: Testiranje radite u public klasi Game (tako nazvati klasu pri kreiranju fajla, a ostale za ostale klase ne treba koristiti public keyword ispred class riječi).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Kod treba da sadrži komentare: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Članove grupe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Opis funkcije samog koda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Kod je potrebno okačiti na Github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Svi clanovi grupe kace kod na Github (poseban folder)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Poslati link do repository-a na Moodle, Projekat 2 (svi clanovi) i članove tima.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2004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440"/>
              <a:buFont typeface="Calibri"/>
              <a:buChar char="►"/>
            </a:pPr>
            <a:r>
              <a:rPr lang="en-GB">
                <a:latin typeface="Calibri"/>
                <a:ea typeface="Calibri"/>
                <a:cs typeface="Calibri"/>
                <a:sym typeface="Calibri"/>
              </a:rPr>
              <a:t>Program ne smije da ima sintaksne greške jer ce biti ocijejenjen sa nula bodova.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range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Widescreen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Trebuchet MS</vt:lpstr>
      <vt:lpstr>Noto Sans Symbols</vt:lpstr>
      <vt:lpstr>Calibri</vt:lpstr>
      <vt:lpstr>Arial</vt:lpstr>
      <vt:lpstr>Facet</vt:lpstr>
      <vt:lpstr>Projekat 3</vt:lpstr>
      <vt:lpstr>Projekat 3 (nastavak)</vt:lpstr>
      <vt:lpstr>Projekat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Projekat 3</dc:title>
  <dc:creator>Petar Popovic</dc:creator>
  <cp:lastModifiedBy>Win 10</cp:lastModifiedBy>
  <cp:revision>1</cp:revision>
  <dcterms:created xsi:type="dcterms:W3CDTF">2023-09-21T00:02:50Z</dcterms:created>
  <dcterms:modified xsi:type="dcterms:W3CDTF">2025-10-30T08:49:50Z</dcterms:modified>
</cp:coreProperties>
</file>