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5"/>
    <p:sldMasterId id="2147483691" r:id="rId6"/>
    <p:sldMasterId id="214748369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5143500" cx="9144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7EDD65-46DB-4A4A-8871-8CF64B918676}">
  <a:tblStyle styleId="{477EDD65-46DB-4A4A-8871-8CF64B9186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72c8edfb08_2_390:notes"/>
          <p:cNvSpPr txBox="1"/>
          <p:nvPr>
            <p:ph idx="1" type="body"/>
          </p:nvPr>
        </p:nvSpPr>
        <p:spPr>
          <a:xfrm>
            <a:off x="685801" y="4343408"/>
            <a:ext cx="5486399" cy="411480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172c8edfb08_2_390:notes"/>
          <p:cNvSpPr/>
          <p:nvPr>
            <p:ph idx="2" type="sldImg"/>
          </p:nvPr>
        </p:nvSpPr>
        <p:spPr>
          <a:xfrm>
            <a:off x="1737272" y="685538"/>
            <a:ext cx="3385799" cy="342979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a5d80dca6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a5d80dca6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a5d80dca6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a5d80dca6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a5d635a8c5_3_47: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2a5d635a8c5_3_47: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a5d635a8c5_3_53: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2a5d635a8c5_3_53: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72c8edfb08_2_385:notes"/>
          <p:cNvSpPr txBox="1"/>
          <p:nvPr>
            <p:ph idx="1" type="body"/>
          </p:nvPr>
        </p:nvSpPr>
        <p:spPr>
          <a:xfrm>
            <a:off x="685801" y="4343408"/>
            <a:ext cx="5486399" cy="411480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172c8edfb08_2_385:notes"/>
          <p:cNvSpPr/>
          <p:nvPr>
            <p:ph idx="2" type="sldImg"/>
          </p:nvPr>
        </p:nvSpPr>
        <p:spPr>
          <a:xfrm>
            <a:off x="1737272" y="685538"/>
            <a:ext cx="3385799" cy="342979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a5d635a8c5_3_37: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2a5d635a8c5_3_37: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a5d635a8c5_3_42: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2a5d635a8c5_3_42: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72c8edfb08_2_192:notes"/>
          <p:cNvSpPr txBox="1"/>
          <p:nvPr>
            <p:ph idx="1" type="body"/>
          </p:nvPr>
        </p:nvSpPr>
        <p:spPr>
          <a:xfrm>
            <a:off x="685801" y="4343408"/>
            <a:ext cx="5486399" cy="411480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172c8edfb08_2_192:notes"/>
          <p:cNvSpPr/>
          <p:nvPr>
            <p:ph idx="2" type="sldImg"/>
          </p:nvPr>
        </p:nvSpPr>
        <p:spPr>
          <a:xfrm>
            <a:off x="1737272" y="685538"/>
            <a:ext cx="3385799" cy="342979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a5d635a8c5_3_12: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2a5d635a8c5_3_12: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63b3f3be56_0_0: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263b3f3be56_0_0: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a5d635a8c5_3_0: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2a5d635a8c5_3_0: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a5d635a8c5_3_6: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2a5d635a8c5_3_6: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a5d635a8c5_3_18: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2a5d635a8c5_3_18: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a5d635a8c5_3_30: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2a5d635a8c5_3_30: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a5d635a8c5_3_24:notes"/>
          <p:cNvSpPr txBox="1"/>
          <p:nvPr>
            <p:ph idx="1" type="body"/>
          </p:nvPr>
        </p:nvSpPr>
        <p:spPr>
          <a:xfrm>
            <a:off x="685801" y="434340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2a5d635a8c5_3_24:notes"/>
          <p:cNvSpPr/>
          <p:nvPr>
            <p:ph idx="2" type="sldImg"/>
          </p:nvPr>
        </p:nvSpPr>
        <p:spPr>
          <a:xfrm>
            <a:off x="1737272" y="685538"/>
            <a:ext cx="3385800" cy="342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f9e49cec60e14e8c">
  <p:cSld name="BLANK_f9e49cec60e14e8c">
    <p:spTree>
      <p:nvGrpSpPr>
        <p:cNvPr id="56"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7" name="Shape 57"/>
        <p:cNvGrpSpPr/>
        <p:nvPr/>
      </p:nvGrpSpPr>
      <p:grpSpPr>
        <a:xfrm>
          <a:off x="0" y="0"/>
          <a:ext cx="0" cy="0"/>
          <a:chOff x="0" y="0"/>
          <a:chExt cx="0" cy="0"/>
        </a:xfrm>
      </p:grpSpPr>
      <p:sp>
        <p:nvSpPr>
          <p:cNvPr id="58" name="Google Shape;58;p15"/>
          <p:cNvSpPr/>
          <p:nvPr/>
        </p:nvSpPr>
        <p:spPr>
          <a:xfrm>
            <a:off x="0" y="0"/>
            <a:ext cx="9143999" cy="5143500"/>
          </a:xfrm>
          <a:prstGeom prst="rect">
            <a:avLst/>
          </a:prstGeom>
          <a:solidFill>
            <a:srgbClr val="D7DA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9" name="Google Shape;59;p15"/>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 type="body"/>
          </p:nvPr>
        </p:nvSpPr>
        <p:spPr>
          <a:xfrm>
            <a:off x="430464" y="902369"/>
            <a:ext cx="8229600" cy="369079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62" name="Google Shape;62;p15"/>
          <p:cNvGrpSpPr/>
          <p:nvPr/>
        </p:nvGrpSpPr>
        <p:grpSpPr>
          <a:xfrm>
            <a:off x="-5079" y="708812"/>
            <a:ext cx="8691879" cy="47507"/>
            <a:chOff x="685800" y="1794746"/>
            <a:chExt cx="7772400" cy="179475"/>
          </a:xfrm>
        </p:grpSpPr>
        <p:sp>
          <p:nvSpPr>
            <p:cNvPr id="63" name="Google Shape;63;p15"/>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4" name="Google Shape;64;p15"/>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65" name="Google Shape;65;p15"/>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pic>
        <p:nvPicPr>
          <p:cNvPr descr="1-line-bluetext-colorshield.png" id="66" name="Google Shape;66;p15"/>
          <p:cNvPicPr preferRelativeResize="0"/>
          <p:nvPr/>
        </p:nvPicPr>
        <p:blipFill rotWithShape="1">
          <a:blip r:embed="rId2">
            <a:alphaModFix/>
          </a:blip>
          <a:srcRect b="0" l="0" r="0" t="0"/>
          <a:stretch/>
        </p:blipFill>
        <p:spPr>
          <a:xfrm>
            <a:off x="457200" y="4699000"/>
            <a:ext cx="1628183" cy="312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p:cSld name="1_Divider Slide">
    <p:spTree>
      <p:nvGrpSpPr>
        <p:cNvPr id="67" name="Shape 67"/>
        <p:cNvGrpSpPr/>
        <p:nvPr/>
      </p:nvGrpSpPr>
      <p:grpSpPr>
        <a:xfrm>
          <a:off x="0" y="0"/>
          <a:ext cx="0" cy="0"/>
          <a:chOff x="0" y="0"/>
          <a:chExt cx="0" cy="0"/>
        </a:xfrm>
      </p:grpSpPr>
      <p:sp>
        <p:nvSpPr>
          <p:cNvPr id="68" name="Google Shape;68;p16"/>
          <p:cNvSpPr/>
          <p:nvPr/>
        </p:nvSpPr>
        <p:spPr>
          <a:xfrm>
            <a:off x="-56445" y="0"/>
            <a:ext cx="9206200" cy="515143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69" name="Google Shape;69;p16"/>
          <p:cNvPicPr preferRelativeResize="0"/>
          <p:nvPr/>
        </p:nvPicPr>
        <p:blipFill rotWithShape="1">
          <a:blip r:embed="rId2">
            <a:alphaModFix amt="9000"/>
          </a:blip>
          <a:srcRect b="0" l="0" r="0" t="0"/>
          <a:stretch/>
        </p:blipFill>
        <p:spPr>
          <a:xfrm>
            <a:off x="199388" y="136505"/>
            <a:ext cx="3094330" cy="3472891"/>
          </a:xfrm>
          <a:prstGeom prst="rect">
            <a:avLst/>
          </a:prstGeom>
          <a:noFill/>
          <a:ln>
            <a:noFill/>
          </a:ln>
        </p:spPr>
      </p:pic>
      <p:grpSp>
        <p:nvGrpSpPr>
          <p:cNvPr id="70" name="Google Shape;70;p16"/>
          <p:cNvGrpSpPr/>
          <p:nvPr/>
        </p:nvGrpSpPr>
        <p:grpSpPr>
          <a:xfrm rot="10800000">
            <a:off x="-55875" y="3001092"/>
            <a:ext cx="8309800" cy="57487"/>
            <a:chOff x="685800" y="1794746"/>
            <a:chExt cx="7772400" cy="179475"/>
          </a:xfrm>
        </p:grpSpPr>
        <p:sp>
          <p:nvSpPr>
            <p:cNvPr id="71" name="Google Shape;71;p16"/>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2" name="Google Shape;72;p16"/>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73" name="Google Shape;73;p16"/>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74" name="Google Shape;74;p16"/>
          <p:cNvSpPr txBox="1"/>
          <p:nvPr>
            <p:ph type="ctrTitle"/>
          </p:nvPr>
        </p:nvSpPr>
        <p:spPr>
          <a:xfrm>
            <a:off x="958147" y="1073526"/>
            <a:ext cx="7397039" cy="174712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Gill Sans"/>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 type="subTitle"/>
          </p:nvPr>
        </p:nvSpPr>
        <p:spPr>
          <a:xfrm>
            <a:off x="958147" y="3255792"/>
            <a:ext cx="7397039" cy="65811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400"/>
              <a:buNone/>
              <a:defRPr sz="2400">
                <a:solidFill>
                  <a:schemeClr val="lt2"/>
                </a:solidFill>
              </a:defRPr>
            </a:lvl1pPr>
            <a:lvl2pPr lvl="1" algn="ctr">
              <a:lnSpc>
                <a:spcPct val="100000"/>
              </a:lnSpc>
              <a:spcBef>
                <a:spcPts val="480"/>
              </a:spcBef>
              <a:spcAft>
                <a:spcPts val="0"/>
              </a:spcAft>
              <a:buSzPts val="2400"/>
              <a:buNone/>
              <a:defRPr>
                <a:solidFill>
                  <a:srgbClr val="888894"/>
                </a:solidFill>
              </a:defRPr>
            </a:lvl2pPr>
            <a:lvl3pPr lvl="2" algn="ctr">
              <a:lnSpc>
                <a:spcPct val="100000"/>
              </a:lnSpc>
              <a:spcBef>
                <a:spcPts val="400"/>
              </a:spcBef>
              <a:spcAft>
                <a:spcPts val="0"/>
              </a:spcAft>
              <a:buSzPts val="2000"/>
              <a:buNone/>
              <a:defRPr>
                <a:solidFill>
                  <a:srgbClr val="888894"/>
                </a:solidFill>
              </a:defRPr>
            </a:lvl3pPr>
            <a:lvl4pPr lvl="3" algn="ctr">
              <a:lnSpc>
                <a:spcPct val="100000"/>
              </a:lnSpc>
              <a:spcBef>
                <a:spcPts val="360"/>
              </a:spcBef>
              <a:spcAft>
                <a:spcPts val="0"/>
              </a:spcAft>
              <a:buSzPts val="1800"/>
              <a:buNone/>
              <a:defRPr>
                <a:solidFill>
                  <a:srgbClr val="888894"/>
                </a:solidFill>
              </a:defRPr>
            </a:lvl4pPr>
            <a:lvl5pPr lvl="4" algn="ctr">
              <a:lnSpc>
                <a:spcPct val="100000"/>
              </a:lnSpc>
              <a:spcBef>
                <a:spcPts val="360"/>
              </a:spcBef>
              <a:spcAft>
                <a:spcPts val="0"/>
              </a:spcAft>
              <a:buSzPts val="1800"/>
              <a:buNone/>
              <a:defRPr>
                <a:solidFill>
                  <a:srgbClr val="888894"/>
                </a:solidFill>
              </a:defRPr>
            </a:lvl5pPr>
            <a:lvl6pPr lvl="5" algn="ctr">
              <a:lnSpc>
                <a:spcPct val="100000"/>
              </a:lnSpc>
              <a:spcBef>
                <a:spcPts val="400"/>
              </a:spcBef>
              <a:spcAft>
                <a:spcPts val="0"/>
              </a:spcAft>
              <a:buClr>
                <a:srgbClr val="888894"/>
              </a:buClr>
              <a:buSzPts val="2000"/>
              <a:buNone/>
              <a:defRPr>
                <a:solidFill>
                  <a:srgbClr val="888894"/>
                </a:solidFill>
              </a:defRPr>
            </a:lvl6pPr>
            <a:lvl7pPr lvl="6" algn="ctr">
              <a:lnSpc>
                <a:spcPct val="100000"/>
              </a:lnSpc>
              <a:spcBef>
                <a:spcPts val="400"/>
              </a:spcBef>
              <a:spcAft>
                <a:spcPts val="0"/>
              </a:spcAft>
              <a:buClr>
                <a:srgbClr val="888894"/>
              </a:buClr>
              <a:buSzPts val="2000"/>
              <a:buNone/>
              <a:defRPr>
                <a:solidFill>
                  <a:srgbClr val="888894"/>
                </a:solidFill>
              </a:defRPr>
            </a:lvl7pPr>
            <a:lvl8pPr lvl="7" algn="ctr">
              <a:lnSpc>
                <a:spcPct val="100000"/>
              </a:lnSpc>
              <a:spcBef>
                <a:spcPts val="400"/>
              </a:spcBef>
              <a:spcAft>
                <a:spcPts val="0"/>
              </a:spcAft>
              <a:buClr>
                <a:srgbClr val="888894"/>
              </a:buClr>
              <a:buSzPts val="2000"/>
              <a:buNone/>
              <a:defRPr>
                <a:solidFill>
                  <a:srgbClr val="888894"/>
                </a:solidFill>
              </a:defRPr>
            </a:lvl8pPr>
            <a:lvl9pPr lvl="8" algn="ctr">
              <a:lnSpc>
                <a:spcPct val="100000"/>
              </a:lnSpc>
              <a:spcBef>
                <a:spcPts val="400"/>
              </a:spcBef>
              <a:spcAft>
                <a:spcPts val="0"/>
              </a:spcAft>
              <a:buClr>
                <a:srgbClr val="888894"/>
              </a:buClr>
              <a:buSzPts val="2000"/>
              <a:buNone/>
              <a:defRPr>
                <a:solidFill>
                  <a:srgbClr val="888894"/>
                </a:solidFill>
              </a:defRPr>
            </a:lvl9pPr>
          </a:lstStyle>
          <a:p/>
        </p:txBody>
      </p:sp>
      <p:pic>
        <p:nvPicPr>
          <p:cNvPr descr="2-line-whitetext-colorshield.png" id="76" name="Google Shape;76;p16"/>
          <p:cNvPicPr preferRelativeResize="0"/>
          <p:nvPr/>
        </p:nvPicPr>
        <p:blipFill rotWithShape="1">
          <a:blip r:embed="rId3">
            <a:alphaModFix/>
          </a:blip>
          <a:srcRect b="0" l="0" r="0" t="0"/>
          <a:stretch/>
        </p:blipFill>
        <p:spPr>
          <a:xfrm>
            <a:off x="6348428" y="4296762"/>
            <a:ext cx="1769929" cy="65013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type="title">
  <p:cSld name="TITLE">
    <p:spTree>
      <p:nvGrpSpPr>
        <p:cNvPr id="77" name="Shape 77"/>
        <p:cNvGrpSpPr/>
        <p:nvPr/>
      </p:nvGrpSpPr>
      <p:grpSpPr>
        <a:xfrm>
          <a:off x="0" y="0"/>
          <a:ext cx="0" cy="0"/>
          <a:chOff x="0" y="0"/>
          <a:chExt cx="0" cy="0"/>
        </a:xfrm>
      </p:grpSpPr>
      <p:pic>
        <p:nvPicPr>
          <p:cNvPr descr="upennwatermark.pdf" id="78" name="Google Shape;78;p17"/>
          <p:cNvPicPr preferRelativeResize="0"/>
          <p:nvPr/>
        </p:nvPicPr>
        <p:blipFill rotWithShape="1">
          <a:blip r:embed="rId2">
            <a:alphaModFix amt="6000"/>
          </a:blip>
          <a:srcRect b="0" l="0" r="0" t="0"/>
          <a:stretch/>
        </p:blipFill>
        <p:spPr>
          <a:xfrm>
            <a:off x="199388" y="136505"/>
            <a:ext cx="3094330" cy="3472891"/>
          </a:xfrm>
          <a:prstGeom prst="rect">
            <a:avLst/>
          </a:prstGeom>
          <a:noFill/>
          <a:ln>
            <a:noFill/>
          </a:ln>
        </p:spPr>
      </p:pic>
      <p:sp>
        <p:nvSpPr>
          <p:cNvPr id="79" name="Google Shape;79;p17"/>
          <p:cNvSpPr txBox="1"/>
          <p:nvPr>
            <p:ph type="ctrTitle"/>
          </p:nvPr>
        </p:nvSpPr>
        <p:spPr>
          <a:xfrm>
            <a:off x="958147" y="1073526"/>
            <a:ext cx="7397039" cy="174712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subTitle"/>
          </p:nvPr>
        </p:nvSpPr>
        <p:spPr>
          <a:xfrm>
            <a:off x="958147" y="3255792"/>
            <a:ext cx="7397039" cy="65811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400"/>
              <a:buNone/>
              <a:defRPr sz="2400">
                <a:solidFill>
                  <a:schemeClr val="accent3"/>
                </a:solidFill>
              </a:defRPr>
            </a:lvl1pPr>
            <a:lvl2pPr lvl="1" algn="ctr">
              <a:lnSpc>
                <a:spcPct val="100000"/>
              </a:lnSpc>
              <a:spcBef>
                <a:spcPts val="480"/>
              </a:spcBef>
              <a:spcAft>
                <a:spcPts val="0"/>
              </a:spcAft>
              <a:buSzPts val="2400"/>
              <a:buNone/>
              <a:defRPr>
                <a:solidFill>
                  <a:srgbClr val="888894"/>
                </a:solidFill>
              </a:defRPr>
            </a:lvl2pPr>
            <a:lvl3pPr lvl="2" algn="ctr">
              <a:lnSpc>
                <a:spcPct val="100000"/>
              </a:lnSpc>
              <a:spcBef>
                <a:spcPts val="400"/>
              </a:spcBef>
              <a:spcAft>
                <a:spcPts val="0"/>
              </a:spcAft>
              <a:buSzPts val="2000"/>
              <a:buNone/>
              <a:defRPr>
                <a:solidFill>
                  <a:srgbClr val="888894"/>
                </a:solidFill>
              </a:defRPr>
            </a:lvl3pPr>
            <a:lvl4pPr lvl="3" algn="ctr">
              <a:lnSpc>
                <a:spcPct val="100000"/>
              </a:lnSpc>
              <a:spcBef>
                <a:spcPts val="360"/>
              </a:spcBef>
              <a:spcAft>
                <a:spcPts val="0"/>
              </a:spcAft>
              <a:buSzPts val="1800"/>
              <a:buNone/>
              <a:defRPr>
                <a:solidFill>
                  <a:srgbClr val="888894"/>
                </a:solidFill>
              </a:defRPr>
            </a:lvl4pPr>
            <a:lvl5pPr lvl="4" algn="ctr">
              <a:lnSpc>
                <a:spcPct val="100000"/>
              </a:lnSpc>
              <a:spcBef>
                <a:spcPts val="360"/>
              </a:spcBef>
              <a:spcAft>
                <a:spcPts val="0"/>
              </a:spcAft>
              <a:buSzPts val="1800"/>
              <a:buNone/>
              <a:defRPr>
                <a:solidFill>
                  <a:srgbClr val="888894"/>
                </a:solidFill>
              </a:defRPr>
            </a:lvl5pPr>
            <a:lvl6pPr lvl="5" algn="ctr">
              <a:lnSpc>
                <a:spcPct val="100000"/>
              </a:lnSpc>
              <a:spcBef>
                <a:spcPts val="400"/>
              </a:spcBef>
              <a:spcAft>
                <a:spcPts val="0"/>
              </a:spcAft>
              <a:buClr>
                <a:srgbClr val="888894"/>
              </a:buClr>
              <a:buSzPts val="2000"/>
              <a:buNone/>
              <a:defRPr>
                <a:solidFill>
                  <a:srgbClr val="888894"/>
                </a:solidFill>
              </a:defRPr>
            </a:lvl6pPr>
            <a:lvl7pPr lvl="6" algn="ctr">
              <a:lnSpc>
                <a:spcPct val="100000"/>
              </a:lnSpc>
              <a:spcBef>
                <a:spcPts val="400"/>
              </a:spcBef>
              <a:spcAft>
                <a:spcPts val="0"/>
              </a:spcAft>
              <a:buClr>
                <a:srgbClr val="888894"/>
              </a:buClr>
              <a:buSzPts val="2000"/>
              <a:buNone/>
              <a:defRPr>
                <a:solidFill>
                  <a:srgbClr val="888894"/>
                </a:solidFill>
              </a:defRPr>
            </a:lvl7pPr>
            <a:lvl8pPr lvl="7" algn="ctr">
              <a:lnSpc>
                <a:spcPct val="100000"/>
              </a:lnSpc>
              <a:spcBef>
                <a:spcPts val="400"/>
              </a:spcBef>
              <a:spcAft>
                <a:spcPts val="0"/>
              </a:spcAft>
              <a:buClr>
                <a:srgbClr val="888894"/>
              </a:buClr>
              <a:buSzPts val="2000"/>
              <a:buNone/>
              <a:defRPr>
                <a:solidFill>
                  <a:srgbClr val="888894"/>
                </a:solidFill>
              </a:defRPr>
            </a:lvl8pPr>
            <a:lvl9pPr lvl="8" algn="ctr">
              <a:lnSpc>
                <a:spcPct val="100000"/>
              </a:lnSpc>
              <a:spcBef>
                <a:spcPts val="400"/>
              </a:spcBef>
              <a:spcAft>
                <a:spcPts val="0"/>
              </a:spcAft>
              <a:buClr>
                <a:srgbClr val="888894"/>
              </a:buClr>
              <a:buSzPts val="2000"/>
              <a:buNone/>
              <a:defRPr>
                <a:solidFill>
                  <a:srgbClr val="888894"/>
                </a:solidFill>
              </a:defRPr>
            </a:lvl9pPr>
          </a:lstStyle>
          <a:p/>
        </p:txBody>
      </p:sp>
      <p:grpSp>
        <p:nvGrpSpPr>
          <p:cNvPr id="81" name="Google Shape;81;p17"/>
          <p:cNvGrpSpPr/>
          <p:nvPr/>
        </p:nvGrpSpPr>
        <p:grpSpPr>
          <a:xfrm rot="10800000">
            <a:off x="0" y="3001092"/>
            <a:ext cx="8355526" cy="57487"/>
            <a:chOff x="685800" y="1794746"/>
            <a:chExt cx="7772400" cy="179475"/>
          </a:xfrm>
        </p:grpSpPr>
        <p:sp>
          <p:nvSpPr>
            <p:cNvPr id="82" name="Google Shape;82;p17"/>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3" name="Google Shape;83;p17"/>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84" name="Google Shape;84;p17"/>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85" name="Google Shape;85;p17"/>
          <p:cNvSpPr/>
          <p:nvPr/>
        </p:nvSpPr>
        <p:spPr>
          <a:xfrm>
            <a:off x="254001" y="4572000"/>
            <a:ext cx="2243667" cy="57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2-line-bluetext-colorshield.png" id="86" name="Google Shape;86;p17"/>
          <p:cNvPicPr preferRelativeResize="0"/>
          <p:nvPr/>
        </p:nvPicPr>
        <p:blipFill rotWithShape="1">
          <a:blip r:embed="rId3">
            <a:alphaModFix/>
          </a:blip>
          <a:srcRect b="-1906" l="-1" r="-155" t="0"/>
          <a:stretch/>
        </p:blipFill>
        <p:spPr>
          <a:xfrm>
            <a:off x="6477238" y="4334928"/>
            <a:ext cx="1529827" cy="56784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87" name="Shape 87"/>
        <p:cNvGrpSpPr/>
        <p:nvPr/>
      </p:nvGrpSpPr>
      <p:grpSpPr>
        <a:xfrm>
          <a:off x="0" y="0"/>
          <a:ext cx="0" cy="0"/>
          <a:chOff x="0" y="0"/>
          <a:chExt cx="0" cy="0"/>
        </a:xfrm>
      </p:grpSpPr>
      <p:sp>
        <p:nvSpPr>
          <p:cNvPr id="88" name="Google Shape;88;p18"/>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30464" y="902369"/>
            <a:ext cx="8229600" cy="369079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 name="Google Shape;90;p18"/>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91" name="Google Shape;91;p18"/>
          <p:cNvGrpSpPr/>
          <p:nvPr/>
        </p:nvGrpSpPr>
        <p:grpSpPr>
          <a:xfrm>
            <a:off x="-5079" y="708812"/>
            <a:ext cx="8691879" cy="47507"/>
            <a:chOff x="685800" y="1794746"/>
            <a:chExt cx="7772400" cy="179475"/>
          </a:xfrm>
        </p:grpSpPr>
        <p:sp>
          <p:nvSpPr>
            <p:cNvPr id="92" name="Google Shape;92;p18"/>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3" name="Google Shape;93;p18"/>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94" name="Google Shape;94;p18"/>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pic>
        <p:nvPicPr>
          <p:cNvPr descr="upennwatermark.pdf" id="95" name="Google Shape;95;p18"/>
          <p:cNvPicPr preferRelativeResize="0"/>
          <p:nvPr/>
        </p:nvPicPr>
        <p:blipFill rotWithShape="1">
          <a:blip r:embed="rId2">
            <a:alphaModFix amt="6000"/>
          </a:blip>
          <a:srcRect b="0" l="0" r="0" t="0"/>
          <a:stretch/>
        </p:blipFill>
        <p:spPr>
          <a:xfrm>
            <a:off x="199388" y="136505"/>
            <a:ext cx="3092958" cy="347289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96" name="Shape 96"/>
        <p:cNvGrpSpPr/>
        <p:nvPr/>
      </p:nvGrpSpPr>
      <p:grpSpPr>
        <a:xfrm>
          <a:off x="0" y="0"/>
          <a:ext cx="0" cy="0"/>
          <a:chOff x="0" y="0"/>
          <a:chExt cx="0" cy="0"/>
        </a:xfrm>
      </p:grpSpPr>
      <p:sp>
        <p:nvSpPr>
          <p:cNvPr id="97" name="Google Shape;97;p19"/>
          <p:cNvSpPr/>
          <p:nvPr>
            <p:ph idx="2" type="pic"/>
          </p:nvPr>
        </p:nvSpPr>
        <p:spPr>
          <a:xfrm>
            <a:off x="4811889" y="1066670"/>
            <a:ext cx="3487421" cy="3527953"/>
          </a:xfrm>
          <a:prstGeom prst="rect">
            <a:avLst/>
          </a:prstGeom>
          <a:noFill/>
          <a:ln>
            <a:noFill/>
          </a:ln>
        </p:spPr>
      </p:sp>
      <p:sp>
        <p:nvSpPr>
          <p:cNvPr id="98" name="Google Shape;98;p19"/>
          <p:cNvSpPr txBox="1"/>
          <p:nvPr>
            <p:ph idx="1" type="body"/>
          </p:nvPr>
        </p:nvSpPr>
        <p:spPr>
          <a:xfrm>
            <a:off x="457200" y="1066669"/>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3"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02" name="Google Shape;102;p19"/>
          <p:cNvGrpSpPr/>
          <p:nvPr/>
        </p:nvGrpSpPr>
        <p:grpSpPr>
          <a:xfrm>
            <a:off x="-5079" y="708812"/>
            <a:ext cx="8691879" cy="47507"/>
            <a:chOff x="685800" y="1794746"/>
            <a:chExt cx="7772400" cy="179475"/>
          </a:xfrm>
        </p:grpSpPr>
        <p:sp>
          <p:nvSpPr>
            <p:cNvPr id="103" name="Google Shape;103;p19"/>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4" name="Google Shape;104;p19"/>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05" name="Google Shape;105;p19"/>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106" name="Shape 106"/>
        <p:cNvGrpSpPr/>
        <p:nvPr/>
      </p:nvGrpSpPr>
      <p:grpSpPr>
        <a:xfrm>
          <a:off x="0" y="0"/>
          <a:ext cx="0" cy="0"/>
          <a:chOff x="0" y="0"/>
          <a:chExt cx="0" cy="0"/>
        </a:xfrm>
      </p:grpSpPr>
      <p:pic>
        <p:nvPicPr>
          <p:cNvPr descr="upennwatermark.pdf" id="107" name="Google Shape;107;p20"/>
          <p:cNvPicPr preferRelativeResize="0"/>
          <p:nvPr/>
        </p:nvPicPr>
        <p:blipFill rotWithShape="1">
          <a:blip r:embed="rId2">
            <a:alphaModFix amt="4000"/>
          </a:blip>
          <a:srcRect b="0" l="0" r="0" t="0"/>
          <a:stretch/>
        </p:blipFill>
        <p:spPr>
          <a:xfrm>
            <a:off x="199388" y="136505"/>
            <a:ext cx="3092958" cy="3472891"/>
          </a:xfrm>
          <a:prstGeom prst="rect">
            <a:avLst/>
          </a:prstGeom>
          <a:noFill/>
          <a:ln>
            <a:noFill/>
          </a:ln>
        </p:spPr>
      </p:pic>
      <p:sp>
        <p:nvSpPr>
          <p:cNvPr id="108" name="Google Shape;108;p20"/>
          <p:cNvSpPr/>
          <p:nvPr>
            <p:ph idx="2" type="pic"/>
          </p:nvPr>
        </p:nvSpPr>
        <p:spPr>
          <a:xfrm>
            <a:off x="4811889" y="1066670"/>
            <a:ext cx="3487421" cy="3527953"/>
          </a:xfrm>
          <a:prstGeom prst="rect">
            <a:avLst/>
          </a:prstGeom>
          <a:noFill/>
          <a:ln>
            <a:noFill/>
          </a:ln>
        </p:spPr>
      </p:sp>
      <p:sp>
        <p:nvSpPr>
          <p:cNvPr id="109" name="Google Shape;109;p20"/>
          <p:cNvSpPr txBox="1"/>
          <p:nvPr>
            <p:ph idx="1" type="body"/>
          </p:nvPr>
        </p:nvSpPr>
        <p:spPr>
          <a:xfrm>
            <a:off x="457200" y="1066669"/>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0" name="Google Shape;110;p20"/>
          <p:cNvSpPr txBox="1"/>
          <p:nvPr>
            <p:ph idx="3"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1" name="Google Shape;111;p20"/>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13" name="Google Shape;113;p20"/>
          <p:cNvGrpSpPr/>
          <p:nvPr/>
        </p:nvGrpSpPr>
        <p:grpSpPr>
          <a:xfrm>
            <a:off x="-5079" y="708812"/>
            <a:ext cx="8691879" cy="47507"/>
            <a:chOff x="685800" y="1794746"/>
            <a:chExt cx="7772400" cy="179475"/>
          </a:xfrm>
        </p:grpSpPr>
        <p:sp>
          <p:nvSpPr>
            <p:cNvPr id="114" name="Google Shape;114;p20"/>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5" name="Google Shape;115;p20"/>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16" name="Google Shape;116;p20"/>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7" name="Shape 117"/>
        <p:cNvGrpSpPr/>
        <p:nvPr/>
      </p:nvGrpSpPr>
      <p:grpSpPr>
        <a:xfrm>
          <a:off x="0" y="0"/>
          <a:ext cx="0" cy="0"/>
          <a:chOff x="0" y="0"/>
          <a:chExt cx="0" cy="0"/>
        </a:xfrm>
      </p:grpSpPr>
      <p:sp>
        <p:nvSpPr>
          <p:cNvPr id="118" name="Google Shape;118;p21"/>
          <p:cNvSpPr txBox="1"/>
          <p:nvPr>
            <p:ph idx="1" type="body"/>
          </p:nvPr>
        </p:nvSpPr>
        <p:spPr>
          <a:xfrm>
            <a:off x="457200" y="1104901"/>
            <a:ext cx="4038600" cy="3489722"/>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9" name="Google Shape;119;p21"/>
          <p:cNvSpPr txBox="1"/>
          <p:nvPr>
            <p:ph idx="2" type="body"/>
          </p:nvPr>
        </p:nvSpPr>
        <p:spPr>
          <a:xfrm>
            <a:off x="4648200" y="1104902"/>
            <a:ext cx="4038600" cy="348972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0" name="Google Shape;120;p21"/>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1"/>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22" name="Google Shape;122;p21"/>
          <p:cNvGrpSpPr/>
          <p:nvPr/>
        </p:nvGrpSpPr>
        <p:grpSpPr>
          <a:xfrm>
            <a:off x="-5079" y="708812"/>
            <a:ext cx="8691879" cy="47507"/>
            <a:chOff x="685800" y="1794746"/>
            <a:chExt cx="7772400" cy="179475"/>
          </a:xfrm>
        </p:grpSpPr>
        <p:sp>
          <p:nvSpPr>
            <p:cNvPr id="123" name="Google Shape;123;p21"/>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4" name="Google Shape;124;p21"/>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25" name="Google Shape;125;p21"/>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6" name="Shape 126"/>
        <p:cNvGrpSpPr/>
        <p:nvPr/>
      </p:nvGrpSpPr>
      <p:grpSpPr>
        <a:xfrm>
          <a:off x="0" y="0"/>
          <a:ext cx="0" cy="0"/>
          <a:chOff x="0" y="0"/>
          <a:chExt cx="0" cy="0"/>
        </a:xfrm>
      </p:grpSpPr>
      <p:sp>
        <p:nvSpPr>
          <p:cNvPr id="127" name="Google Shape;127;p22"/>
          <p:cNvSpPr txBox="1"/>
          <p:nvPr>
            <p:ph idx="1" type="body"/>
          </p:nvPr>
        </p:nvSpPr>
        <p:spPr>
          <a:xfrm>
            <a:off x="457200" y="1067992"/>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8" name="Google Shape;128;p22"/>
          <p:cNvSpPr txBox="1"/>
          <p:nvPr>
            <p:ph idx="2" type="body"/>
          </p:nvPr>
        </p:nvSpPr>
        <p:spPr>
          <a:xfrm>
            <a:off x="457200" y="1546491"/>
            <a:ext cx="4040188" cy="3048132"/>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9" name="Google Shape;129;p22"/>
          <p:cNvSpPr txBox="1"/>
          <p:nvPr>
            <p:ph idx="3" type="body"/>
          </p:nvPr>
        </p:nvSpPr>
        <p:spPr>
          <a:xfrm>
            <a:off x="4645026" y="1066669"/>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0" name="Google Shape;130;p22"/>
          <p:cNvSpPr txBox="1"/>
          <p:nvPr>
            <p:ph idx="4" type="body"/>
          </p:nvPr>
        </p:nvSpPr>
        <p:spPr>
          <a:xfrm>
            <a:off x="4645026" y="1546491"/>
            <a:ext cx="4041775" cy="3048132"/>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1" name="Google Shape;131;p22"/>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22"/>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33" name="Google Shape;133;p22"/>
          <p:cNvGrpSpPr/>
          <p:nvPr/>
        </p:nvGrpSpPr>
        <p:grpSpPr>
          <a:xfrm>
            <a:off x="-5079" y="708812"/>
            <a:ext cx="8691879" cy="47507"/>
            <a:chOff x="685800" y="1794746"/>
            <a:chExt cx="7772400" cy="179475"/>
          </a:xfrm>
        </p:grpSpPr>
        <p:sp>
          <p:nvSpPr>
            <p:cNvPr id="134" name="Google Shape;134;p22"/>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5" name="Google Shape;135;p22"/>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36" name="Google Shape;136;p22"/>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sidebar">
  <p:cSld name="Content and sidebar">
    <p:spTree>
      <p:nvGrpSpPr>
        <p:cNvPr id="137" name="Shape 137"/>
        <p:cNvGrpSpPr/>
        <p:nvPr/>
      </p:nvGrpSpPr>
      <p:grpSpPr>
        <a:xfrm>
          <a:off x="0" y="0"/>
          <a:ext cx="0" cy="0"/>
          <a:chOff x="0" y="0"/>
          <a:chExt cx="0" cy="0"/>
        </a:xfrm>
      </p:grpSpPr>
      <p:sp>
        <p:nvSpPr>
          <p:cNvPr id="138" name="Google Shape;138;p23"/>
          <p:cNvSpPr txBox="1"/>
          <p:nvPr>
            <p:ph idx="1" type="body"/>
          </p:nvPr>
        </p:nvSpPr>
        <p:spPr>
          <a:xfrm>
            <a:off x="6245504" y="1782939"/>
            <a:ext cx="2441297"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SzPts val="1600"/>
              <a:buNone/>
              <a:defRPr b="1" sz="1600">
                <a:solidFill>
                  <a:schemeClr val="dk1"/>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9" name="Google Shape;139;p23"/>
          <p:cNvSpPr txBox="1"/>
          <p:nvPr>
            <p:ph idx="2" type="body"/>
          </p:nvPr>
        </p:nvSpPr>
        <p:spPr>
          <a:xfrm>
            <a:off x="6245504" y="2310651"/>
            <a:ext cx="2441297" cy="2282515"/>
          </a:xfrm>
          <a:prstGeom prst="rect">
            <a:avLst/>
          </a:prstGeom>
          <a:noFill/>
          <a:ln>
            <a:noFill/>
          </a:ln>
        </p:spPr>
        <p:txBody>
          <a:bodyPr anchorCtr="0" anchor="t" bIns="45700" lIns="91425" spcFirstLastPara="1" rIns="91425" wrap="square" tIns="45700">
            <a:normAutofit/>
          </a:bodyPr>
          <a:lstStyle>
            <a:lvl1pPr indent="-330200" lvl="0" marL="457200" marR="0" algn="l">
              <a:lnSpc>
                <a:spcPct val="100000"/>
              </a:lnSpc>
              <a:spcBef>
                <a:spcPts val="320"/>
              </a:spcBef>
              <a:spcAft>
                <a:spcPts val="0"/>
              </a:spcAft>
              <a:buClr>
                <a:schemeClr val="dk1"/>
              </a:buClr>
              <a:buSzPts val="1600"/>
              <a:buFont typeface="Arial"/>
              <a:buChar char="•"/>
              <a:defRPr sz="16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40" name="Google Shape;140;p23"/>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42" name="Google Shape;142;p23"/>
          <p:cNvGrpSpPr/>
          <p:nvPr/>
        </p:nvGrpSpPr>
        <p:grpSpPr>
          <a:xfrm>
            <a:off x="-5079" y="708812"/>
            <a:ext cx="8691879" cy="47507"/>
            <a:chOff x="685800" y="1794746"/>
            <a:chExt cx="7772400" cy="179475"/>
          </a:xfrm>
        </p:grpSpPr>
        <p:sp>
          <p:nvSpPr>
            <p:cNvPr id="143" name="Google Shape;143;p23"/>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4" name="Google Shape;144;p23"/>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45" name="Google Shape;145;p23"/>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cxnSp>
        <p:nvCxnSpPr>
          <p:cNvPr id="146" name="Google Shape;146;p23"/>
          <p:cNvCxnSpPr/>
          <p:nvPr/>
        </p:nvCxnSpPr>
        <p:spPr>
          <a:xfrm>
            <a:off x="5908842" y="1099987"/>
            <a:ext cx="0" cy="3599013"/>
          </a:xfrm>
          <a:prstGeom prst="straightConnector1">
            <a:avLst/>
          </a:prstGeom>
          <a:noFill/>
          <a:ln cap="flat" cmpd="sng" w="9525">
            <a:solidFill>
              <a:schemeClr val="lt2"/>
            </a:solidFill>
            <a:prstDash val="solid"/>
            <a:round/>
            <a:headEnd len="sm" w="sm" type="none"/>
            <a:tailEnd len="sm" w="sm" type="none"/>
          </a:ln>
        </p:spPr>
      </p:cxnSp>
      <p:sp>
        <p:nvSpPr>
          <p:cNvPr id="147" name="Google Shape;147;p23"/>
          <p:cNvSpPr txBox="1"/>
          <p:nvPr>
            <p:ph idx="3" type="body"/>
          </p:nvPr>
        </p:nvSpPr>
        <p:spPr>
          <a:xfrm>
            <a:off x="310153" y="1485149"/>
            <a:ext cx="5294781" cy="323189"/>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48" name="Google Shape;148;p23"/>
          <p:cNvSpPr txBox="1"/>
          <p:nvPr>
            <p:ph idx="4" type="body"/>
          </p:nvPr>
        </p:nvSpPr>
        <p:spPr>
          <a:xfrm>
            <a:off x="310153" y="1808339"/>
            <a:ext cx="5294781" cy="323189"/>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49" name="Google Shape;149;p23"/>
          <p:cNvSpPr txBox="1"/>
          <p:nvPr>
            <p:ph idx="5" type="body"/>
          </p:nvPr>
        </p:nvSpPr>
        <p:spPr>
          <a:xfrm>
            <a:off x="310153" y="2353690"/>
            <a:ext cx="5294781" cy="323189"/>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50" name="Google Shape;150;p23"/>
          <p:cNvSpPr txBox="1"/>
          <p:nvPr>
            <p:ph idx="6" type="body"/>
          </p:nvPr>
        </p:nvSpPr>
        <p:spPr>
          <a:xfrm>
            <a:off x="310153" y="2676880"/>
            <a:ext cx="5294781" cy="323189"/>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51" name="Google Shape;151;p23"/>
          <p:cNvSpPr txBox="1"/>
          <p:nvPr>
            <p:ph idx="7" type="body"/>
          </p:nvPr>
        </p:nvSpPr>
        <p:spPr>
          <a:xfrm>
            <a:off x="310153" y="3191891"/>
            <a:ext cx="5294781" cy="323189"/>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52" name="Google Shape;152;p23"/>
          <p:cNvSpPr txBox="1"/>
          <p:nvPr>
            <p:ph idx="8" type="body"/>
          </p:nvPr>
        </p:nvSpPr>
        <p:spPr>
          <a:xfrm>
            <a:off x="310153" y="3515080"/>
            <a:ext cx="5294781" cy="323189"/>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53" name="Google Shape;153;p23"/>
          <p:cNvSpPr txBox="1"/>
          <p:nvPr>
            <p:ph idx="9" type="body"/>
          </p:nvPr>
        </p:nvSpPr>
        <p:spPr>
          <a:xfrm>
            <a:off x="309033" y="965867"/>
            <a:ext cx="5295900" cy="419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000"/>
              <a:buNone/>
              <a:defRPr b="1" sz="2000">
                <a:solidFill>
                  <a:srgbClr val="00144D"/>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p:cSld name="Metrics">
    <p:spTree>
      <p:nvGrpSpPr>
        <p:cNvPr id="154" name="Shape 154"/>
        <p:cNvGrpSpPr/>
        <p:nvPr/>
      </p:nvGrpSpPr>
      <p:grpSpPr>
        <a:xfrm>
          <a:off x="0" y="0"/>
          <a:ext cx="0" cy="0"/>
          <a:chOff x="0" y="0"/>
          <a:chExt cx="0" cy="0"/>
        </a:xfrm>
      </p:grpSpPr>
      <p:sp>
        <p:nvSpPr>
          <p:cNvPr id="155" name="Google Shape;155;p24"/>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24"/>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57" name="Google Shape;157;p24"/>
          <p:cNvGrpSpPr/>
          <p:nvPr/>
        </p:nvGrpSpPr>
        <p:grpSpPr>
          <a:xfrm>
            <a:off x="-5079" y="708812"/>
            <a:ext cx="8691879" cy="47507"/>
            <a:chOff x="685800" y="1794746"/>
            <a:chExt cx="7772400" cy="179475"/>
          </a:xfrm>
        </p:grpSpPr>
        <p:sp>
          <p:nvSpPr>
            <p:cNvPr id="158" name="Google Shape;158;p24"/>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9" name="Google Shape;159;p24"/>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60" name="Google Shape;160;p24"/>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161" name="Google Shape;161;p24"/>
          <p:cNvSpPr/>
          <p:nvPr/>
        </p:nvSpPr>
        <p:spPr>
          <a:xfrm>
            <a:off x="457201" y="1110132"/>
            <a:ext cx="2198255" cy="1029799"/>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162" name="Google Shape;162;p24"/>
          <p:cNvSpPr/>
          <p:nvPr/>
        </p:nvSpPr>
        <p:spPr>
          <a:xfrm>
            <a:off x="457200" y="1110132"/>
            <a:ext cx="2198255" cy="4750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nvGrpSpPr>
          <p:cNvPr id="163" name="Google Shape;163;p24"/>
          <p:cNvGrpSpPr/>
          <p:nvPr/>
        </p:nvGrpSpPr>
        <p:grpSpPr>
          <a:xfrm>
            <a:off x="457198" y="2210969"/>
            <a:ext cx="3035300" cy="1029799"/>
            <a:chOff x="457198" y="2913323"/>
            <a:chExt cx="3035300" cy="1373065"/>
          </a:xfrm>
        </p:grpSpPr>
        <p:sp>
          <p:nvSpPr>
            <p:cNvPr id="164" name="Google Shape;164;p24"/>
            <p:cNvSpPr/>
            <p:nvPr/>
          </p:nvSpPr>
          <p:spPr>
            <a:xfrm>
              <a:off x="457199" y="2913323"/>
              <a:ext cx="3035299"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Gill Sans"/>
                <a:ea typeface="Gill Sans"/>
                <a:cs typeface="Gill Sans"/>
                <a:sym typeface="Gill Sans"/>
              </a:endParaRPr>
            </a:p>
          </p:txBody>
        </p:sp>
        <p:sp>
          <p:nvSpPr>
            <p:cNvPr id="165" name="Google Shape;165;p24"/>
            <p:cNvSpPr/>
            <p:nvPr/>
          </p:nvSpPr>
          <p:spPr>
            <a:xfrm>
              <a:off x="457198" y="2913323"/>
              <a:ext cx="3035300" cy="6334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Gill Sans"/>
                <a:ea typeface="Gill Sans"/>
                <a:cs typeface="Gill Sans"/>
                <a:sym typeface="Gill Sans"/>
              </a:endParaRPr>
            </a:p>
          </p:txBody>
        </p:sp>
      </p:grpSp>
      <p:grpSp>
        <p:nvGrpSpPr>
          <p:cNvPr id="166" name="Google Shape;166;p24"/>
          <p:cNvGrpSpPr/>
          <p:nvPr/>
        </p:nvGrpSpPr>
        <p:grpSpPr>
          <a:xfrm>
            <a:off x="457199" y="3303506"/>
            <a:ext cx="8181976" cy="1029799"/>
            <a:chOff x="457199" y="4370039"/>
            <a:chExt cx="8181976" cy="1373065"/>
          </a:xfrm>
        </p:grpSpPr>
        <p:sp>
          <p:nvSpPr>
            <p:cNvPr id="167" name="Google Shape;167;p24"/>
            <p:cNvSpPr/>
            <p:nvPr/>
          </p:nvSpPr>
          <p:spPr>
            <a:xfrm>
              <a:off x="457199" y="4370039"/>
              <a:ext cx="8181976"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2"/>
                </a:solidFill>
                <a:latin typeface="Gill Sans"/>
                <a:ea typeface="Gill Sans"/>
                <a:cs typeface="Gill Sans"/>
                <a:sym typeface="Gill Sans"/>
              </a:endParaRPr>
            </a:p>
          </p:txBody>
        </p:sp>
        <p:sp>
          <p:nvSpPr>
            <p:cNvPr id="168" name="Google Shape;168;p24"/>
            <p:cNvSpPr/>
            <p:nvPr/>
          </p:nvSpPr>
          <p:spPr>
            <a:xfrm>
              <a:off x="457199" y="4370039"/>
              <a:ext cx="8181975" cy="6334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Gill Sans"/>
                <a:ea typeface="Gill Sans"/>
                <a:cs typeface="Gill Sans"/>
                <a:sym typeface="Gill Sans"/>
              </a:endParaRPr>
            </a:p>
          </p:txBody>
        </p:sp>
      </p:grpSp>
      <p:grpSp>
        <p:nvGrpSpPr>
          <p:cNvPr id="169" name="Google Shape;169;p24"/>
          <p:cNvGrpSpPr/>
          <p:nvPr/>
        </p:nvGrpSpPr>
        <p:grpSpPr>
          <a:xfrm>
            <a:off x="2746375" y="1110132"/>
            <a:ext cx="2762250" cy="1029799"/>
            <a:chOff x="2746375" y="1480176"/>
            <a:chExt cx="2762250" cy="1373065"/>
          </a:xfrm>
        </p:grpSpPr>
        <p:sp>
          <p:nvSpPr>
            <p:cNvPr id="170" name="Google Shape;170;p24"/>
            <p:cNvSpPr/>
            <p:nvPr/>
          </p:nvSpPr>
          <p:spPr>
            <a:xfrm>
              <a:off x="2746375" y="1480176"/>
              <a:ext cx="2762250"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171" name="Google Shape;171;p24"/>
            <p:cNvSpPr/>
            <p:nvPr/>
          </p:nvSpPr>
          <p:spPr>
            <a:xfrm>
              <a:off x="2746375" y="1480176"/>
              <a:ext cx="2762250" cy="633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grpSp>
        <p:nvGrpSpPr>
          <p:cNvPr id="172" name="Google Shape;172;p24"/>
          <p:cNvGrpSpPr/>
          <p:nvPr/>
        </p:nvGrpSpPr>
        <p:grpSpPr>
          <a:xfrm>
            <a:off x="5611092" y="1110132"/>
            <a:ext cx="3028082" cy="1029799"/>
            <a:chOff x="5556249" y="1480176"/>
            <a:chExt cx="3082926" cy="1373065"/>
          </a:xfrm>
        </p:grpSpPr>
        <p:sp>
          <p:nvSpPr>
            <p:cNvPr id="173" name="Google Shape;173;p24"/>
            <p:cNvSpPr/>
            <p:nvPr/>
          </p:nvSpPr>
          <p:spPr>
            <a:xfrm>
              <a:off x="5556250" y="1480176"/>
              <a:ext cx="3082925"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174" name="Google Shape;174;p24"/>
            <p:cNvSpPr/>
            <p:nvPr/>
          </p:nvSpPr>
          <p:spPr>
            <a:xfrm>
              <a:off x="5556249" y="1480176"/>
              <a:ext cx="3082925" cy="633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grpSp>
        <p:nvGrpSpPr>
          <p:cNvPr id="175" name="Google Shape;175;p24"/>
          <p:cNvGrpSpPr/>
          <p:nvPr/>
        </p:nvGrpSpPr>
        <p:grpSpPr>
          <a:xfrm>
            <a:off x="3582730" y="2210969"/>
            <a:ext cx="5056446" cy="1029799"/>
            <a:chOff x="3556000" y="2913323"/>
            <a:chExt cx="5083175" cy="1373065"/>
          </a:xfrm>
        </p:grpSpPr>
        <p:sp>
          <p:nvSpPr>
            <p:cNvPr id="176" name="Google Shape;176;p24"/>
            <p:cNvSpPr/>
            <p:nvPr/>
          </p:nvSpPr>
          <p:spPr>
            <a:xfrm>
              <a:off x="3556000" y="2913323"/>
              <a:ext cx="5083175"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Gill Sans"/>
                <a:ea typeface="Gill Sans"/>
                <a:cs typeface="Gill Sans"/>
                <a:sym typeface="Gill Sans"/>
              </a:endParaRPr>
            </a:p>
          </p:txBody>
        </p:sp>
        <p:sp>
          <p:nvSpPr>
            <p:cNvPr id="177" name="Google Shape;177;p24"/>
            <p:cNvSpPr/>
            <p:nvPr/>
          </p:nvSpPr>
          <p:spPr>
            <a:xfrm>
              <a:off x="3556000" y="2913323"/>
              <a:ext cx="5083174" cy="6334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Gill Sans"/>
                <a:ea typeface="Gill Sans"/>
                <a:cs typeface="Gill Sans"/>
                <a:sym typeface="Gill Sans"/>
              </a:endParaRPr>
            </a:p>
          </p:txBody>
        </p:sp>
      </p:grpSp>
      <p:sp>
        <p:nvSpPr>
          <p:cNvPr id="178" name="Google Shape;178;p24"/>
          <p:cNvSpPr txBox="1"/>
          <p:nvPr>
            <p:ph idx="1" type="body"/>
          </p:nvPr>
        </p:nvSpPr>
        <p:spPr>
          <a:xfrm>
            <a:off x="457201" y="1197944"/>
            <a:ext cx="2198254"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79" name="Google Shape;179;p24"/>
          <p:cNvSpPr txBox="1"/>
          <p:nvPr>
            <p:ph idx="2" type="body"/>
          </p:nvPr>
        </p:nvSpPr>
        <p:spPr>
          <a:xfrm>
            <a:off x="457201" y="1775175"/>
            <a:ext cx="2198255"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0" name="Google Shape;180;p24"/>
          <p:cNvSpPr txBox="1"/>
          <p:nvPr>
            <p:ph idx="3" type="body"/>
          </p:nvPr>
        </p:nvSpPr>
        <p:spPr>
          <a:xfrm>
            <a:off x="2746376" y="1197944"/>
            <a:ext cx="2762250"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1" name="Google Shape;181;p24"/>
          <p:cNvSpPr txBox="1"/>
          <p:nvPr>
            <p:ph idx="4" type="body"/>
          </p:nvPr>
        </p:nvSpPr>
        <p:spPr>
          <a:xfrm>
            <a:off x="2746376" y="1775175"/>
            <a:ext cx="2762251"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2" name="Google Shape;182;p24"/>
          <p:cNvSpPr txBox="1"/>
          <p:nvPr>
            <p:ph idx="5" type="body"/>
          </p:nvPr>
        </p:nvSpPr>
        <p:spPr>
          <a:xfrm>
            <a:off x="5611093" y="1197944"/>
            <a:ext cx="3028080"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3" name="Google Shape;183;p24"/>
          <p:cNvSpPr txBox="1"/>
          <p:nvPr>
            <p:ph idx="6" type="body"/>
          </p:nvPr>
        </p:nvSpPr>
        <p:spPr>
          <a:xfrm>
            <a:off x="5611093" y="1775175"/>
            <a:ext cx="3028081"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4" name="Google Shape;184;p24"/>
          <p:cNvSpPr txBox="1"/>
          <p:nvPr>
            <p:ph idx="7" type="body"/>
          </p:nvPr>
        </p:nvSpPr>
        <p:spPr>
          <a:xfrm>
            <a:off x="3582731" y="2283875"/>
            <a:ext cx="5056442"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5" name="Google Shape;185;p24"/>
          <p:cNvSpPr txBox="1"/>
          <p:nvPr>
            <p:ph idx="8" type="body"/>
          </p:nvPr>
        </p:nvSpPr>
        <p:spPr>
          <a:xfrm>
            <a:off x="3582730" y="2861106"/>
            <a:ext cx="5056446"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6" name="Google Shape;186;p24"/>
          <p:cNvSpPr txBox="1"/>
          <p:nvPr>
            <p:ph idx="9" type="body"/>
          </p:nvPr>
        </p:nvSpPr>
        <p:spPr>
          <a:xfrm>
            <a:off x="457200" y="2283875"/>
            <a:ext cx="3035298"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7" name="Google Shape;187;p24"/>
          <p:cNvSpPr txBox="1"/>
          <p:nvPr>
            <p:ph idx="13" type="body"/>
          </p:nvPr>
        </p:nvSpPr>
        <p:spPr>
          <a:xfrm>
            <a:off x="457200" y="2861106"/>
            <a:ext cx="3035299"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8" name="Google Shape;188;p24"/>
          <p:cNvSpPr txBox="1"/>
          <p:nvPr>
            <p:ph idx="14" type="body"/>
          </p:nvPr>
        </p:nvSpPr>
        <p:spPr>
          <a:xfrm>
            <a:off x="457201" y="3385708"/>
            <a:ext cx="8181972"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lt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9" name="Google Shape;189;p24"/>
          <p:cNvSpPr txBox="1"/>
          <p:nvPr>
            <p:ph idx="15" type="body"/>
          </p:nvPr>
        </p:nvSpPr>
        <p:spPr>
          <a:xfrm>
            <a:off x="457197" y="3962939"/>
            <a:ext cx="8181980"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lt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0" name="Shape 190"/>
        <p:cNvGrpSpPr/>
        <p:nvPr/>
      </p:nvGrpSpPr>
      <p:grpSpPr>
        <a:xfrm>
          <a:off x="0" y="0"/>
          <a:ext cx="0" cy="0"/>
          <a:chOff x="0" y="0"/>
          <a:chExt cx="0" cy="0"/>
        </a:xfrm>
      </p:grpSpPr>
      <p:sp>
        <p:nvSpPr>
          <p:cNvPr id="191" name="Google Shape;191;p25"/>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92" name="Google Shape;192;p25"/>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93" name="Google Shape;193;p25"/>
          <p:cNvGrpSpPr/>
          <p:nvPr/>
        </p:nvGrpSpPr>
        <p:grpSpPr>
          <a:xfrm>
            <a:off x="-5079" y="708812"/>
            <a:ext cx="8691879" cy="47507"/>
            <a:chOff x="685800" y="1794746"/>
            <a:chExt cx="7772400" cy="179475"/>
          </a:xfrm>
        </p:grpSpPr>
        <p:sp>
          <p:nvSpPr>
            <p:cNvPr id="194" name="Google Shape;194;p25"/>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5" name="Google Shape;195;p25"/>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196" name="Google Shape;196;p25"/>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nn Diagram">
  <p:cSld name="Venn Diagram">
    <p:spTree>
      <p:nvGrpSpPr>
        <p:cNvPr id="197" name="Shape 197"/>
        <p:cNvGrpSpPr/>
        <p:nvPr/>
      </p:nvGrpSpPr>
      <p:grpSpPr>
        <a:xfrm>
          <a:off x="0" y="0"/>
          <a:ext cx="0" cy="0"/>
          <a:chOff x="0" y="0"/>
          <a:chExt cx="0" cy="0"/>
        </a:xfrm>
      </p:grpSpPr>
      <p:sp>
        <p:nvSpPr>
          <p:cNvPr id="198" name="Google Shape;198;p26"/>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99" name="Google Shape;199;p26"/>
          <p:cNvSpPr/>
          <p:nvPr/>
        </p:nvSpPr>
        <p:spPr>
          <a:xfrm>
            <a:off x="1509610" y="1196952"/>
            <a:ext cx="3931920" cy="353708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00" name="Google Shape;200;p26"/>
          <p:cNvSpPr/>
          <p:nvPr/>
        </p:nvSpPr>
        <p:spPr>
          <a:xfrm>
            <a:off x="3671595" y="1186553"/>
            <a:ext cx="3931920" cy="3538728"/>
          </a:xfrm>
          <a:prstGeom prst="ellipse">
            <a:avLst/>
          </a:prstGeom>
          <a:solidFill>
            <a:schemeClr val="accent3">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01" name="Google Shape;201;p26"/>
          <p:cNvSpPr txBox="1"/>
          <p:nvPr>
            <p:ph type="title"/>
          </p:nvPr>
        </p:nvSpPr>
        <p:spPr>
          <a:xfrm>
            <a:off x="1622280" y="2589950"/>
            <a:ext cx="1947510" cy="65225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Font typeface="Gill Sans"/>
              <a:buNone/>
              <a:defRPr b="0" sz="1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02" name="Google Shape;202;p26"/>
          <p:cNvGrpSpPr/>
          <p:nvPr/>
        </p:nvGrpSpPr>
        <p:grpSpPr>
          <a:xfrm>
            <a:off x="-5079" y="708812"/>
            <a:ext cx="8691879" cy="47507"/>
            <a:chOff x="685800" y="1794746"/>
            <a:chExt cx="7772400" cy="179475"/>
          </a:xfrm>
        </p:grpSpPr>
        <p:sp>
          <p:nvSpPr>
            <p:cNvPr id="203" name="Google Shape;203;p26"/>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4" name="Google Shape;204;p26"/>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05" name="Google Shape;205;p26"/>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206" name="Google Shape;206;p26"/>
          <p:cNvSpPr txBox="1"/>
          <p:nvPr>
            <p:ph idx="1" type="body"/>
          </p:nvPr>
        </p:nvSpPr>
        <p:spPr>
          <a:xfrm>
            <a:off x="310153" y="0"/>
            <a:ext cx="7986713" cy="70842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720"/>
              </a:spcBef>
              <a:spcAft>
                <a:spcPts val="0"/>
              </a:spcAft>
              <a:buSzPts val="3600"/>
              <a:buNone/>
              <a:defRPr sz="3600">
                <a:solidFill>
                  <a:schemeClr val="accent1"/>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7" name="Google Shape;207;p26"/>
          <p:cNvSpPr txBox="1"/>
          <p:nvPr>
            <p:ph idx="2" type="body"/>
          </p:nvPr>
        </p:nvSpPr>
        <p:spPr>
          <a:xfrm>
            <a:off x="3569790" y="2589610"/>
            <a:ext cx="1968500" cy="65246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SzPts val="1800"/>
              <a:buNone/>
              <a:defRPr sz="1800">
                <a:solidFill>
                  <a:schemeClr val="lt1"/>
                </a:solidFill>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8" name="Google Shape;208;p26"/>
          <p:cNvSpPr txBox="1"/>
          <p:nvPr>
            <p:ph idx="3" type="body"/>
          </p:nvPr>
        </p:nvSpPr>
        <p:spPr>
          <a:xfrm>
            <a:off x="5538290" y="2589610"/>
            <a:ext cx="1968500" cy="65246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SzPts val="1800"/>
              <a:buNone/>
              <a:defRPr sz="1800">
                <a:solidFill>
                  <a:srgbClr val="FFFFFF"/>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09" name="Shape 209"/>
        <p:cNvGrpSpPr/>
        <p:nvPr/>
      </p:nvGrpSpPr>
      <p:grpSpPr>
        <a:xfrm>
          <a:off x="0" y="0"/>
          <a:ext cx="0" cy="0"/>
          <a:chOff x="0" y="0"/>
          <a:chExt cx="0" cy="0"/>
        </a:xfrm>
      </p:grpSpPr>
      <p:sp>
        <p:nvSpPr>
          <p:cNvPr id="210" name="Google Shape;210;p27"/>
          <p:cNvSpPr/>
          <p:nvPr/>
        </p:nvSpPr>
        <p:spPr>
          <a:xfrm>
            <a:off x="239890" y="4582584"/>
            <a:ext cx="2229555" cy="3902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1" name="Google Shape;211;p27"/>
          <p:cNvSpPr/>
          <p:nvPr>
            <p:ph idx="2" type="pic"/>
          </p:nvPr>
        </p:nvSpPr>
        <p:spPr>
          <a:xfrm>
            <a:off x="-25400" y="0"/>
            <a:ext cx="9186334" cy="4185826"/>
          </a:xfrm>
          <a:prstGeom prst="rect">
            <a:avLst/>
          </a:prstGeom>
          <a:noFill/>
          <a:ln>
            <a:noFill/>
          </a:ln>
        </p:spPr>
      </p:sp>
      <p:sp>
        <p:nvSpPr>
          <p:cNvPr id="212" name="Google Shape;212;p27"/>
          <p:cNvSpPr/>
          <p:nvPr/>
        </p:nvSpPr>
        <p:spPr>
          <a:xfrm>
            <a:off x="-42334" y="4233333"/>
            <a:ext cx="9242778" cy="916571"/>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3" name="Google Shape;213;p27"/>
          <p:cNvSpPr txBox="1"/>
          <p:nvPr>
            <p:ph idx="1" type="body"/>
          </p:nvPr>
        </p:nvSpPr>
        <p:spPr>
          <a:xfrm>
            <a:off x="465844" y="4471115"/>
            <a:ext cx="5813600" cy="45576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14" name="Google Shape;214;p27"/>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215" name="Google Shape;215;p27"/>
          <p:cNvGrpSpPr/>
          <p:nvPr/>
        </p:nvGrpSpPr>
        <p:grpSpPr>
          <a:xfrm>
            <a:off x="-42334" y="4185826"/>
            <a:ext cx="9203266" cy="47507"/>
            <a:chOff x="685800" y="1794746"/>
            <a:chExt cx="7772400" cy="179475"/>
          </a:xfrm>
        </p:grpSpPr>
        <p:sp>
          <p:nvSpPr>
            <p:cNvPr id="216" name="Google Shape;216;p27"/>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7" name="Google Shape;217;p27"/>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18" name="Google Shape;218;p27"/>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219" name="Shape 219"/>
        <p:cNvGrpSpPr/>
        <p:nvPr/>
      </p:nvGrpSpPr>
      <p:grpSpPr>
        <a:xfrm>
          <a:off x="0" y="0"/>
          <a:ext cx="0" cy="0"/>
          <a:chOff x="0" y="0"/>
          <a:chExt cx="0" cy="0"/>
        </a:xfrm>
      </p:grpSpPr>
      <p:sp>
        <p:nvSpPr>
          <p:cNvPr id="220" name="Google Shape;220;p28"/>
          <p:cNvSpPr/>
          <p:nvPr/>
        </p:nvSpPr>
        <p:spPr>
          <a:xfrm>
            <a:off x="312460" y="4593469"/>
            <a:ext cx="2229555" cy="5282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1" name="Google Shape;221;p28"/>
          <p:cNvSpPr/>
          <p:nvPr>
            <p:ph idx="2" type="pic"/>
          </p:nvPr>
        </p:nvSpPr>
        <p:spPr>
          <a:xfrm>
            <a:off x="-14817" y="0"/>
            <a:ext cx="9186334" cy="4185826"/>
          </a:xfrm>
          <a:prstGeom prst="rect">
            <a:avLst/>
          </a:prstGeom>
          <a:noFill/>
          <a:ln>
            <a:noFill/>
          </a:ln>
        </p:spPr>
      </p:sp>
      <p:sp>
        <p:nvSpPr>
          <p:cNvPr id="222" name="Google Shape;222;p28"/>
          <p:cNvSpPr txBox="1"/>
          <p:nvPr>
            <p:ph idx="1" type="body"/>
          </p:nvPr>
        </p:nvSpPr>
        <p:spPr>
          <a:xfrm>
            <a:off x="465844" y="4471115"/>
            <a:ext cx="5813600" cy="45576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1800"/>
              <a:buNone/>
              <a:defRPr sz="1800">
                <a:solidFill>
                  <a:schemeClr val="accent6"/>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23" name="Google Shape;223;p28"/>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224" name="Google Shape;224;p28"/>
          <p:cNvGrpSpPr/>
          <p:nvPr/>
        </p:nvGrpSpPr>
        <p:grpSpPr>
          <a:xfrm>
            <a:off x="-42334" y="4185826"/>
            <a:ext cx="9203266" cy="47507"/>
            <a:chOff x="685800" y="1794746"/>
            <a:chExt cx="7772400" cy="179475"/>
          </a:xfrm>
        </p:grpSpPr>
        <p:sp>
          <p:nvSpPr>
            <p:cNvPr id="225" name="Google Shape;225;p28"/>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6" name="Google Shape;226;p28"/>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27" name="Google Shape;227;p28"/>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spTree>
      <p:nvGrpSpPr>
        <p:cNvPr id="228" name="Shape 228"/>
        <p:cNvGrpSpPr/>
        <p:nvPr/>
      </p:nvGrpSpPr>
      <p:grpSpPr>
        <a:xfrm>
          <a:off x="0" y="0"/>
          <a:ext cx="0" cy="0"/>
          <a:chOff x="0" y="0"/>
          <a:chExt cx="0" cy="0"/>
        </a:xfrm>
      </p:grpSpPr>
      <p:sp>
        <p:nvSpPr>
          <p:cNvPr id="229" name="Google Shape;229;p29"/>
          <p:cNvSpPr/>
          <p:nvPr/>
        </p:nvSpPr>
        <p:spPr>
          <a:xfrm>
            <a:off x="239890" y="4582584"/>
            <a:ext cx="2229555" cy="3902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p29"/>
          <p:cNvSpPr/>
          <p:nvPr>
            <p:ph idx="2" type="pic"/>
          </p:nvPr>
        </p:nvSpPr>
        <p:spPr>
          <a:xfrm>
            <a:off x="-25400" y="1011585"/>
            <a:ext cx="9186334" cy="4138319"/>
          </a:xfrm>
          <a:prstGeom prst="rect">
            <a:avLst/>
          </a:prstGeom>
          <a:noFill/>
          <a:ln>
            <a:noFill/>
          </a:ln>
        </p:spPr>
      </p:sp>
      <p:sp>
        <p:nvSpPr>
          <p:cNvPr id="231" name="Google Shape;231;p29"/>
          <p:cNvSpPr/>
          <p:nvPr/>
        </p:nvSpPr>
        <p:spPr>
          <a:xfrm>
            <a:off x="-21167" y="-3292"/>
            <a:ext cx="9178768" cy="96737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2" name="Google Shape;232;p29"/>
          <p:cNvSpPr txBox="1"/>
          <p:nvPr>
            <p:ph idx="1" type="body"/>
          </p:nvPr>
        </p:nvSpPr>
        <p:spPr>
          <a:xfrm>
            <a:off x="465844" y="231431"/>
            <a:ext cx="8220956" cy="45576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560"/>
              </a:spcBef>
              <a:spcAft>
                <a:spcPts val="0"/>
              </a:spcAft>
              <a:buSzPts val="2800"/>
              <a:buNone/>
              <a:defRPr sz="2800">
                <a:solidFill>
                  <a:schemeClr val="lt1"/>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33" name="Google Shape;233;p29"/>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234" name="Google Shape;234;p29"/>
          <p:cNvGrpSpPr/>
          <p:nvPr/>
        </p:nvGrpSpPr>
        <p:grpSpPr>
          <a:xfrm>
            <a:off x="-21168" y="964078"/>
            <a:ext cx="9175833" cy="47507"/>
            <a:chOff x="685800" y="1794746"/>
            <a:chExt cx="7772400" cy="179475"/>
          </a:xfrm>
        </p:grpSpPr>
        <p:sp>
          <p:nvSpPr>
            <p:cNvPr id="235" name="Google Shape;235;p29"/>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6" name="Google Shape;236;p29"/>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37" name="Google Shape;237;p29"/>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4" name="Shape 244"/>
        <p:cNvGrpSpPr/>
        <p:nvPr/>
      </p:nvGrpSpPr>
      <p:grpSpPr>
        <a:xfrm>
          <a:off x="0" y="0"/>
          <a:ext cx="0" cy="0"/>
          <a:chOff x="0" y="0"/>
          <a:chExt cx="0" cy="0"/>
        </a:xfrm>
      </p:grpSpPr>
      <p:sp>
        <p:nvSpPr>
          <p:cNvPr id="245" name="Google Shape;245;p31"/>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31"/>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47" name="Google Shape;247;p31"/>
          <p:cNvGrpSpPr/>
          <p:nvPr/>
        </p:nvGrpSpPr>
        <p:grpSpPr>
          <a:xfrm>
            <a:off x="-5079" y="708812"/>
            <a:ext cx="8691879" cy="47507"/>
            <a:chOff x="685800" y="1794746"/>
            <a:chExt cx="7772400" cy="179475"/>
          </a:xfrm>
        </p:grpSpPr>
        <p:sp>
          <p:nvSpPr>
            <p:cNvPr id="248" name="Google Shape;248;p31"/>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9" name="Google Shape;249;p31"/>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50" name="Google Shape;250;p31"/>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p:cSld name="1_Divider Slide">
    <p:spTree>
      <p:nvGrpSpPr>
        <p:cNvPr id="251" name="Shape 251"/>
        <p:cNvGrpSpPr/>
        <p:nvPr/>
      </p:nvGrpSpPr>
      <p:grpSpPr>
        <a:xfrm>
          <a:off x="0" y="0"/>
          <a:ext cx="0" cy="0"/>
          <a:chOff x="0" y="0"/>
          <a:chExt cx="0" cy="0"/>
        </a:xfrm>
      </p:grpSpPr>
      <p:sp>
        <p:nvSpPr>
          <p:cNvPr id="252" name="Google Shape;252;p32"/>
          <p:cNvSpPr/>
          <p:nvPr/>
        </p:nvSpPr>
        <p:spPr>
          <a:xfrm>
            <a:off x="-56445" y="0"/>
            <a:ext cx="9206200" cy="515143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253" name="Google Shape;253;p32"/>
          <p:cNvPicPr preferRelativeResize="0"/>
          <p:nvPr/>
        </p:nvPicPr>
        <p:blipFill rotWithShape="1">
          <a:blip r:embed="rId2">
            <a:alphaModFix amt="9000"/>
          </a:blip>
          <a:srcRect b="0" l="0" r="0" t="0"/>
          <a:stretch/>
        </p:blipFill>
        <p:spPr>
          <a:xfrm>
            <a:off x="199388" y="136505"/>
            <a:ext cx="3094330" cy="3472891"/>
          </a:xfrm>
          <a:prstGeom prst="rect">
            <a:avLst/>
          </a:prstGeom>
          <a:noFill/>
          <a:ln>
            <a:noFill/>
          </a:ln>
        </p:spPr>
      </p:pic>
      <p:grpSp>
        <p:nvGrpSpPr>
          <p:cNvPr id="254" name="Google Shape;254;p32"/>
          <p:cNvGrpSpPr/>
          <p:nvPr/>
        </p:nvGrpSpPr>
        <p:grpSpPr>
          <a:xfrm rot="10800000">
            <a:off x="-55875" y="3001092"/>
            <a:ext cx="8309800" cy="57487"/>
            <a:chOff x="685800" y="1794746"/>
            <a:chExt cx="7772400" cy="179475"/>
          </a:xfrm>
        </p:grpSpPr>
        <p:sp>
          <p:nvSpPr>
            <p:cNvPr id="255" name="Google Shape;255;p32"/>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6" name="Google Shape;256;p32"/>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57" name="Google Shape;257;p32"/>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258" name="Google Shape;258;p32"/>
          <p:cNvSpPr txBox="1"/>
          <p:nvPr>
            <p:ph type="ctrTitle"/>
          </p:nvPr>
        </p:nvSpPr>
        <p:spPr>
          <a:xfrm>
            <a:off x="958147" y="1073526"/>
            <a:ext cx="7397039" cy="174712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Gill Sans"/>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32"/>
          <p:cNvSpPr txBox="1"/>
          <p:nvPr>
            <p:ph idx="1" type="subTitle"/>
          </p:nvPr>
        </p:nvSpPr>
        <p:spPr>
          <a:xfrm>
            <a:off x="958147" y="3255792"/>
            <a:ext cx="7397039" cy="65811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400"/>
              <a:buNone/>
              <a:defRPr sz="2400">
                <a:solidFill>
                  <a:schemeClr val="lt2"/>
                </a:solidFill>
              </a:defRPr>
            </a:lvl1pPr>
            <a:lvl2pPr lvl="1" algn="ctr">
              <a:lnSpc>
                <a:spcPct val="100000"/>
              </a:lnSpc>
              <a:spcBef>
                <a:spcPts val="480"/>
              </a:spcBef>
              <a:spcAft>
                <a:spcPts val="0"/>
              </a:spcAft>
              <a:buSzPts val="2400"/>
              <a:buNone/>
              <a:defRPr>
                <a:solidFill>
                  <a:srgbClr val="888894"/>
                </a:solidFill>
              </a:defRPr>
            </a:lvl2pPr>
            <a:lvl3pPr lvl="2" algn="ctr">
              <a:lnSpc>
                <a:spcPct val="100000"/>
              </a:lnSpc>
              <a:spcBef>
                <a:spcPts val="400"/>
              </a:spcBef>
              <a:spcAft>
                <a:spcPts val="0"/>
              </a:spcAft>
              <a:buSzPts val="2000"/>
              <a:buNone/>
              <a:defRPr>
                <a:solidFill>
                  <a:srgbClr val="888894"/>
                </a:solidFill>
              </a:defRPr>
            </a:lvl3pPr>
            <a:lvl4pPr lvl="3" algn="ctr">
              <a:lnSpc>
                <a:spcPct val="100000"/>
              </a:lnSpc>
              <a:spcBef>
                <a:spcPts val="360"/>
              </a:spcBef>
              <a:spcAft>
                <a:spcPts val="0"/>
              </a:spcAft>
              <a:buSzPts val="1800"/>
              <a:buNone/>
              <a:defRPr>
                <a:solidFill>
                  <a:srgbClr val="888894"/>
                </a:solidFill>
              </a:defRPr>
            </a:lvl4pPr>
            <a:lvl5pPr lvl="4" algn="ctr">
              <a:lnSpc>
                <a:spcPct val="100000"/>
              </a:lnSpc>
              <a:spcBef>
                <a:spcPts val="360"/>
              </a:spcBef>
              <a:spcAft>
                <a:spcPts val="0"/>
              </a:spcAft>
              <a:buSzPts val="1800"/>
              <a:buNone/>
              <a:defRPr>
                <a:solidFill>
                  <a:srgbClr val="888894"/>
                </a:solidFill>
              </a:defRPr>
            </a:lvl5pPr>
            <a:lvl6pPr lvl="5" algn="ctr">
              <a:lnSpc>
                <a:spcPct val="100000"/>
              </a:lnSpc>
              <a:spcBef>
                <a:spcPts val="400"/>
              </a:spcBef>
              <a:spcAft>
                <a:spcPts val="0"/>
              </a:spcAft>
              <a:buClr>
                <a:srgbClr val="888894"/>
              </a:buClr>
              <a:buSzPts val="2000"/>
              <a:buNone/>
              <a:defRPr>
                <a:solidFill>
                  <a:srgbClr val="888894"/>
                </a:solidFill>
              </a:defRPr>
            </a:lvl6pPr>
            <a:lvl7pPr lvl="6" algn="ctr">
              <a:lnSpc>
                <a:spcPct val="100000"/>
              </a:lnSpc>
              <a:spcBef>
                <a:spcPts val="400"/>
              </a:spcBef>
              <a:spcAft>
                <a:spcPts val="0"/>
              </a:spcAft>
              <a:buClr>
                <a:srgbClr val="888894"/>
              </a:buClr>
              <a:buSzPts val="2000"/>
              <a:buNone/>
              <a:defRPr>
                <a:solidFill>
                  <a:srgbClr val="888894"/>
                </a:solidFill>
              </a:defRPr>
            </a:lvl7pPr>
            <a:lvl8pPr lvl="7" algn="ctr">
              <a:lnSpc>
                <a:spcPct val="100000"/>
              </a:lnSpc>
              <a:spcBef>
                <a:spcPts val="400"/>
              </a:spcBef>
              <a:spcAft>
                <a:spcPts val="0"/>
              </a:spcAft>
              <a:buClr>
                <a:srgbClr val="888894"/>
              </a:buClr>
              <a:buSzPts val="2000"/>
              <a:buNone/>
              <a:defRPr>
                <a:solidFill>
                  <a:srgbClr val="888894"/>
                </a:solidFill>
              </a:defRPr>
            </a:lvl8pPr>
            <a:lvl9pPr lvl="8" algn="ctr">
              <a:lnSpc>
                <a:spcPct val="100000"/>
              </a:lnSpc>
              <a:spcBef>
                <a:spcPts val="400"/>
              </a:spcBef>
              <a:spcAft>
                <a:spcPts val="0"/>
              </a:spcAft>
              <a:buClr>
                <a:srgbClr val="888894"/>
              </a:buClr>
              <a:buSzPts val="2000"/>
              <a:buNone/>
              <a:defRPr>
                <a:solidFill>
                  <a:srgbClr val="888894"/>
                </a:solidFill>
              </a:defRPr>
            </a:lvl9pPr>
          </a:lstStyle>
          <a:p/>
        </p:txBody>
      </p:sp>
      <p:pic>
        <p:nvPicPr>
          <p:cNvPr descr="2-line-whitetext-colorshield.png" id="260" name="Google Shape;260;p32"/>
          <p:cNvPicPr preferRelativeResize="0"/>
          <p:nvPr/>
        </p:nvPicPr>
        <p:blipFill rotWithShape="1">
          <a:blip r:embed="rId3">
            <a:alphaModFix/>
          </a:blip>
          <a:srcRect b="0" l="0" r="0" t="0"/>
          <a:stretch/>
        </p:blipFill>
        <p:spPr>
          <a:xfrm>
            <a:off x="6348428" y="4296762"/>
            <a:ext cx="1769929" cy="65013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type="title">
  <p:cSld name="TITLE">
    <p:spTree>
      <p:nvGrpSpPr>
        <p:cNvPr id="261" name="Shape 261"/>
        <p:cNvGrpSpPr/>
        <p:nvPr/>
      </p:nvGrpSpPr>
      <p:grpSpPr>
        <a:xfrm>
          <a:off x="0" y="0"/>
          <a:ext cx="0" cy="0"/>
          <a:chOff x="0" y="0"/>
          <a:chExt cx="0" cy="0"/>
        </a:xfrm>
      </p:grpSpPr>
      <p:pic>
        <p:nvPicPr>
          <p:cNvPr descr="upennwatermark.pdf" id="262" name="Google Shape;262;p33"/>
          <p:cNvPicPr preferRelativeResize="0"/>
          <p:nvPr/>
        </p:nvPicPr>
        <p:blipFill rotWithShape="1">
          <a:blip r:embed="rId2">
            <a:alphaModFix amt="6000"/>
          </a:blip>
          <a:srcRect b="0" l="0" r="0" t="0"/>
          <a:stretch/>
        </p:blipFill>
        <p:spPr>
          <a:xfrm>
            <a:off x="199388" y="136505"/>
            <a:ext cx="3094330" cy="3472891"/>
          </a:xfrm>
          <a:prstGeom prst="rect">
            <a:avLst/>
          </a:prstGeom>
          <a:noFill/>
          <a:ln>
            <a:noFill/>
          </a:ln>
        </p:spPr>
      </p:pic>
      <p:sp>
        <p:nvSpPr>
          <p:cNvPr id="263" name="Google Shape;263;p33"/>
          <p:cNvSpPr txBox="1"/>
          <p:nvPr>
            <p:ph type="ctrTitle"/>
          </p:nvPr>
        </p:nvSpPr>
        <p:spPr>
          <a:xfrm>
            <a:off x="958147" y="1073526"/>
            <a:ext cx="7397039" cy="174712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33"/>
          <p:cNvSpPr txBox="1"/>
          <p:nvPr>
            <p:ph idx="1" type="subTitle"/>
          </p:nvPr>
        </p:nvSpPr>
        <p:spPr>
          <a:xfrm>
            <a:off x="958147" y="3255792"/>
            <a:ext cx="7397039" cy="65811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400"/>
              <a:buNone/>
              <a:defRPr sz="2400">
                <a:solidFill>
                  <a:schemeClr val="accent3"/>
                </a:solidFill>
              </a:defRPr>
            </a:lvl1pPr>
            <a:lvl2pPr lvl="1" algn="ctr">
              <a:lnSpc>
                <a:spcPct val="100000"/>
              </a:lnSpc>
              <a:spcBef>
                <a:spcPts val="480"/>
              </a:spcBef>
              <a:spcAft>
                <a:spcPts val="0"/>
              </a:spcAft>
              <a:buSzPts val="2400"/>
              <a:buNone/>
              <a:defRPr>
                <a:solidFill>
                  <a:srgbClr val="888894"/>
                </a:solidFill>
              </a:defRPr>
            </a:lvl2pPr>
            <a:lvl3pPr lvl="2" algn="ctr">
              <a:lnSpc>
                <a:spcPct val="100000"/>
              </a:lnSpc>
              <a:spcBef>
                <a:spcPts val="400"/>
              </a:spcBef>
              <a:spcAft>
                <a:spcPts val="0"/>
              </a:spcAft>
              <a:buSzPts val="2000"/>
              <a:buNone/>
              <a:defRPr>
                <a:solidFill>
                  <a:srgbClr val="888894"/>
                </a:solidFill>
              </a:defRPr>
            </a:lvl3pPr>
            <a:lvl4pPr lvl="3" algn="ctr">
              <a:lnSpc>
                <a:spcPct val="100000"/>
              </a:lnSpc>
              <a:spcBef>
                <a:spcPts val="360"/>
              </a:spcBef>
              <a:spcAft>
                <a:spcPts val="0"/>
              </a:spcAft>
              <a:buSzPts val="1800"/>
              <a:buNone/>
              <a:defRPr>
                <a:solidFill>
                  <a:srgbClr val="888894"/>
                </a:solidFill>
              </a:defRPr>
            </a:lvl4pPr>
            <a:lvl5pPr lvl="4" algn="ctr">
              <a:lnSpc>
                <a:spcPct val="100000"/>
              </a:lnSpc>
              <a:spcBef>
                <a:spcPts val="360"/>
              </a:spcBef>
              <a:spcAft>
                <a:spcPts val="0"/>
              </a:spcAft>
              <a:buSzPts val="1800"/>
              <a:buNone/>
              <a:defRPr>
                <a:solidFill>
                  <a:srgbClr val="888894"/>
                </a:solidFill>
              </a:defRPr>
            </a:lvl5pPr>
            <a:lvl6pPr lvl="5" algn="ctr">
              <a:lnSpc>
                <a:spcPct val="100000"/>
              </a:lnSpc>
              <a:spcBef>
                <a:spcPts val="400"/>
              </a:spcBef>
              <a:spcAft>
                <a:spcPts val="0"/>
              </a:spcAft>
              <a:buClr>
                <a:srgbClr val="888894"/>
              </a:buClr>
              <a:buSzPts val="2000"/>
              <a:buNone/>
              <a:defRPr>
                <a:solidFill>
                  <a:srgbClr val="888894"/>
                </a:solidFill>
              </a:defRPr>
            </a:lvl6pPr>
            <a:lvl7pPr lvl="6" algn="ctr">
              <a:lnSpc>
                <a:spcPct val="100000"/>
              </a:lnSpc>
              <a:spcBef>
                <a:spcPts val="400"/>
              </a:spcBef>
              <a:spcAft>
                <a:spcPts val="0"/>
              </a:spcAft>
              <a:buClr>
                <a:srgbClr val="888894"/>
              </a:buClr>
              <a:buSzPts val="2000"/>
              <a:buNone/>
              <a:defRPr>
                <a:solidFill>
                  <a:srgbClr val="888894"/>
                </a:solidFill>
              </a:defRPr>
            </a:lvl7pPr>
            <a:lvl8pPr lvl="7" algn="ctr">
              <a:lnSpc>
                <a:spcPct val="100000"/>
              </a:lnSpc>
              <a:spcBef>
                <a:spcPts val="400"/>
              </a:spcBef>
              <a:spcAft>
                <a:spcPts val="0"/>
              </a:spcAft>
              <a:buClr>
                <a:srgbClr val="888894"/>
              </a:buClr>
              <a:buSzPts val="2000"/>
              <a:buNone/>
              <a:defRPr>
                <a:solidFill>
                  <a:srgbClr val="888894"/>
                </a:solidFill>
              </a:defRPr>
            </a:lvl8pPr>
            <a:lvl9pPr lvl="8" algn="ctr">
              <a:lnSpc>
                <a:spcPct val="100000"/>
              </a:lnSpc>
              <a:spcBef>
                <a:spcPts val="400"/>
              </a:spcBef>
              <a:spcAft>
                <a:spcPts val="0"/>
              </a:spcAft>
              <a:buClr>
                <a:srgbClr val="888894"/>
              </a:buClr>
              <a:buSzPts val="2000"/>
              <a:buNone/>
              <a:defRPr>
                <a:solidFill>
                  <a:srgbClr val="888894"/>
                </a:solidFill>
              </a:defRPr>
            </a:lvl9pPr>
          </a:lstStyle>
          <a:p/>
        </p:txBody>
      </p:sp>
      <p:grpSp>
        <p:nvGrpSpPr>
          <p:cNvPr id="265" name="Google Shape;265;p33"/>
          <p:cNvGrpSpPr/>
          <p:nvPr/>
        </p:nvGrpSpPr>
        <p:grpSpPr>
          <a:xfrm rot="10800000">
            <a:off x="0" y="3001092"/>
            <a:ext cx="8355526" cy="57487"/>
            <a:chOff x="685800" y="1794746"/>
            <a:chExt cx="7772400" cy="179475"/>
          </a:xfrm>
        </p:grpSpPr>
        <p:sp>
          <p:nvSpPr>
            <p:cNvPr id="266" name="Google Shape;266;p33"/>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7" name="Google Shape;267;p33"/>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68" name="Google Shape;268;p33"/>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269" name="Google Shape;269;p33"/>
          <p:cNvSpPr/>
          <p:nvPr/>
        </p:nvSpPr>
        <p:spPr>
          <a:xfrm>
            <a:off x="254001" y="4572000"/>
            <a:ext cx="2243667" cy="57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2-line-bluetext-colorshield.png" id="270" name="Google Shape;270;p33"/>
          <p:cNvPicPr preferRelativeResize="0"/>
          <p:nvPr/>
        </p:nvPicPr>
        <p:blipFill rotWithShape="1">
          <a:blip r:embed="rId3">
            <a:alphaModFix/>
          </a:blip>
          <a:srcRect b="-1906" l="-1" r="-153" t="0"/>
          <a:stretch/>
        </p:blipFill>
        <p:spPr>
          <a:xfrm>
            <a:off x="6477238" y="4334928"/>
            <a:ext cx="1529827" cy="56784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71" name="Shape 271"/>
        <p:cNvGrpSpPr/>
        <p:nvPr/>
      </p:nvGrpSpPr>
      <p:grpSpPr>
        <a:xfrm>
          <a:off x="0" y="0"/>
          <a:ext cx="0" cy="0"/>
          <a:chOff x="0" y="0"/>
          <a:chExt cx="0" cy="0"/>
        </a:xfrm>
      </p:grpSpPr>
      <p:sp>
        <p:nvSpPr>
          <p:cNvPr id="272" name="Google Shape;272;p34"/>
          <p:cNvSpPr/>
          <p:nvPr/>
        </p:nvSpPr>
        <p:spPr>
          <a:xfrm>
            <a:off x="0" y="0"/>
            <a:ext cx="9143999" cy="5143500"/>
          </a:xfrm>
          <a:prstGeom prst="rect">
            <a:avLst/>
          </a:prstGeom>
          <a:solidFill>
            <a:srgbClr val="D7DA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3" name="Google Shape;273;p34"/>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274" name="Google Shape;274;p34"/>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34"/>
          <p:cNvSpPr txBox="1"/>
          <p:nvPr>
            <p:ph idx="1" type="body"/>
          </p:nvPr>
        </p:nvSpPr>
        <p:spPr>
          <a:xfrm>
            <a:off x="430464" y="902369"/>
            <a:ext cx="8229600" cy="369079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76" name="Google Shape;276;p34"/>
          <p:cNvGrpSpPr/>
          <p:nvPr/>
        </p:nvGrpSpPr>
        <p:grpSpPr>
          <a:xfrm>
            <a:off x="-5079" y="708812"/>
            <a:ext cx="8691879" cy="47507"/>
            <a:chOff x="685800" y="1794746"/>
            <a:chExt cx="7772400" cy="179475"/>
          </a:xfrm>
        </p:grpSpPr>
        <p:sp>
          <p:nvSpPr>
            <p:cNvPr id="277" name="Google Shape;277;p34"/>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8" name="Google Shape;278;p34"/>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79" name="Google Shape;279;p34"/>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pic>
        <p:nvPicPr>
          <p:cNvPr descr="1-line-bluetext-colorshield.png" id="280" name="Google Shape;280;p34"/>
          <p:cNvPicPr preferRelativeResize="0"/>
          <p:nvPr/>
        </p:nvPicPr>
        <p:blipFill rotWithShape="1">
          <a:blip r:embed="rId2">
            <a:alphaModFix/>
          </a:blip>
          <a:srcRect b="0" l="0" r="0" t="0"/>
          <a:stretch/>
        </p:blipFill>
        <p:spPr>
          <a:xfrm>
            <a:off x="457200" y="4699000"/>
            <a:ext cx="1628183" cy="31272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81" name="Shape 281"/>
        <p:cNvGrpSpPr/>
        <p:nvPr/>
      </p:nvGrpSpPr>
      <p:grpSpPr>
        <a:xfrm>
          <a:off x="0" y="0"/>
          <a:ext cx="0" cy="0"/>
          <a:chOff x="0" y="0"/>
          <a:chExt cx="0" cy="0"/>
        </a:xfrm>
      </p:grpSpPr>
      <p:sp>
        <p:nvSpPr>
          <p:cNvPr id="282" name="Google Shape;282;p35"/>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35"/>
          <p:cNvSpPr txBox="1"/>
          <p:nvPr>
            <p:ph idx="1" type="body"/>
          </p:nvPr>
        </p:nvSpPr>
        <p:spPr>
          <a:xfrm>
            <a:off x="430464" y="902369"/>
            <a:ext cx="8229600" cy="369079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4" name="Google Shape;284;p35"/>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285" name="Google Shape;285;p35"/>
          <p:cNvGrpSpPr/>
          <p:nvPr/>
        </p:nvGrpSpPr>
        <p:grpSpPr>
          <a:xfrm>
            <a:off x="-5079" y="708812"/>
            <a:ext cx="8691879" cy="47507"/>
            <a:chOff x="685800" y="1794746"/>
            <a:chExt cx="7772400" cy="179475"/>
          </a:xfrm>
        </p:grpSpPr>
        <p:sp>
          <p:nvSpPr>
            <p:cNvPr id="286" name="Google Shape;286;p35"/>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7" name="Google Shape;287;p35"/>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88" name="Google Shape;288;p35"/>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pic>
        <p:nvPicPr>
          <p:cNvPr descr="upennwatermark.pdf" id="289" name="Google Shape;289;p35"/>
          <p:cNvPicPr preferRelativeResize="0"/>
          <p:nvPr/>
        </p:nvPicPr>
        <p:blipFill rotWithShape="1">
          <a:blip r:embed="rId2">
            <a:alphaModFix amt="6000"/>
          </a:blip>
          <a:srcRect b="0" l="0" r="0" t="0"/>
          <a:stretch/>
        </p:blipFill>
        <p:spPr>
          <a:xfrm>
            <a:off x="199388" y="136505"/>
            <a:ext cx="3092958" cy="347289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290" name="Shape 290"/>
        <p:cNvGrpSpPr/>
        <p:nvPr/>
      </p:nvGrpSpPr>
      <p:grpSpPr>
        <a:xfrm>
          <a:off x="0" y="0"/>
          <a:ext cx="0" cy="0"/>
          <a:chOff x="0" y="0"/>
          <a:chExt cx="0" cy="0"/>
        </a:xfrm>
      </p:grpSpPr>
      <p:sp>
        <p:nvSpPr>
          <p:cNvPr id="291" name="Google Shape;291;p36"/>
          <p:cNvSpPr/>
          <p:nvPr>
            <p:ph idx="2" type="pic"/>
          </p:nvPr>
        </p:nvSpPr>
        <p:spPr>
          <a:xfrm>
            <a:off x="4811889" y="1066670"/>
            <a:ext cx="3487421" cy="3527953"/>
          </a:xfrm>
          <a:prstGeom prst="rect">
            <a:avLst/>
          </a:prstGeom>
          <a:noFill/>
          <a:ln>
            <a:noFill/>
          </a:ln>
        </p:spPr>
      </p:sp>
      <p:sp>
        <p:nvSpPr>
          <p:cNvPr id="292" name="Google Shape;292;p36"/>
          <p:cNvSpPr txBox="1"/>
          <p:nvPr>
            <p:ph idx="1" type="body"/>
          </p:nvPr>
        </p:nvSpPr>
        <p:spPr>
          <a:xfrm>
            <a:off x="457200" y="1066669"/>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93" name="Google Shape;293;p36"/>
          <p:cNvSpPr txBox="1"/>
          <p:nvPr>
            <p:ph idx="3"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94" name="Google Shape;294;p36"/>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36"/>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96" name="Google Shape;296;p36"/>
          <p:cNvGrpSpPr/>
          <p:nvPr/>
        </p:nvGrpSpPr>
        <p:grpSpPr>
          <a:xfrm>
            <a:off x="-5079" y="708812"/>
            <a:ext cx="8691879" cy="47507"/>
            <a:chOff x="685800" y="1794746"/>
            <a:chExt cx="7772400" cy="179475"/>
          </a:xfrm>
        </p:grpSpPr>
        <p:sp>
          <p:nvSpPr>
            <p:cNvPr id="297" name="Google Shape;297;p36"/>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98" name="Google Shape;298;p36"/>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299" name="Google Shape;299;p36"/>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300" name="Shape 300"/>
        <p:cNvGrpSpPr/>
        <p:nvPr/>
      </p:nvGrpSpPr>
      <p:grpSpPr>
        <a:xfrm>
          <a:off x="0" y="0"/>
          <a:ext cx="0" cy="0"/>
          <a:chOff x="0" y="0"/>
          <a:chExt cx="0" cy="0"/>
        </a:xfrm>
      </p:grpSpPr>
      <p:pic>
        <p:nvPicPr>
          <p:cNvPr descr="upennwatermark.pdf" id="301" name="Google Shape;301;p37"/>
          <p:cNvPicPr preferRelativeResize="0"/>
          <p:nvPr/>
        </p:nvPicPr>
        <p:blipFill rotWithShape="1">
          <a:blip r:embed="rId2">
            <a:alphaModFix amt="4000"/>
          </a:blip>
          <a:srcRect b="0" l="0" r="0" t="0"/>
          <a:stretch/>
        </p:blipFill>
        <p:spPr>
          <a:xfrm>
            <a:off x="199388" y="136505"/>
            <a:ext cx="3092958" cy="3472891"/>
          </a:xfrm>
          <a:prstGeom prst="rect">
            <a:avLst/>
          </a:prstGeom>
          <a:noFill/>
          <a:ln>
            <a:noFill/>
          </a:ln>
        </p:spPr>
      </p:pic>
      <p:sp>
        <p:nvSpPr>
          <p:cNvPr id="302" name="Google Shape;302;p37"/>
          <p:cNvSpPr/>
          <p:nvPr>
            <p:ph idx="2" type="pic"/>
          </p:nvPr>
        </p:nvSpPr>
        <p:spPr>
          <a:xfrm>
            <a:off x="4811889" y="1066670"/>
            <a:ext cx="3487421" cy="3527953"/>
          </a:xfrm>
          <a:prstGeom prst="rect">
            <a:avLst/>
          </a:prstGeom>
          <a:noFill/>
          <a:ln>
            <a:noFill/>
          </a:ln>
        </p:spPr>
      </p:sp>
      <p:sp>
        <p:nvSpPr>
          <p:cNvPr id="303" name="Google Shape;303;p37"/>
          <p:cNvSpPr txBox="1"/>
          <p:nvPr>
            <p:ph idx="1" type="body"/>
          </p:nvPr>
        </p:nvSpPr>
        <p:spPr>
          <a:xfrm>
            <a:off x="457200" y="1066669"/>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04" name="Google Shape;304;p37"/>
          <p:cNvSpPr txBox="1"/>
          <p:nvPr>
            <p:ph idx="3"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05" name="Google Shape;305;p37"/>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306" name="Google Shape;306;p37"/>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07" name="Google Shape;307;p37"/>
          <p:cNvGrpSpPr/>
          <p:nvPr/>
        </p:nvGrpSpPr>
        <p:grpSpPr>
          <a:xfrm>
            <a:off x="-5079" y="708812"/>
            <a:ext cx="8691879" cy="47507"/>
            <a:chOff x="685800" y="1794746"/>
            <a:chExt cx="7772400" cy="179475"/>
          </a:xfrm>
        </p:grpSpPr>
        <p:sp>
          <p:nvSpPr>
            <p:cNvPr id="308" name="Google Shape;308;p37"/>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9" name="Google Shape;309;p37"/>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310" name="Google Shape;310;p37"/>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1" name="Shape 311"/>
        <p:cNvGrpSpPr/>
        <p:nvPr/>
      </p:nvGrpSpPr>
      <p:grpSpPr>
        <a:xfrm>
          <a:off x="0" y="0"/>
          <a:ext cx="0" cy="0"/>
          <a:chOff x="0" y="0"/>
          <a:chExt cx="0" cy="0"/>
        </a:xfrm>
      </p:grpSpPr>
      <p:sp>
        <p:nvSpPr>
          <p:cNvPr id="312" name="Google Shape;312;p38"/>
          <p:cNvSpPr txBox="1"/>
          <p:nvPr>
            <p:ph idx="1" type="body"/>
          </p:nvPr>
        </p:nvSpPr>
        <p:spPr>
          <a:xfrm>
            <a:off x="457200" y="1104901"/>
            <a:ext cx="4038600" cy="3489722"/>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3" name="Google Shape;313;p38"/>
          <p:cNvSpPr txBox="1"/>
          <p:nvPr>
            <p:ph idx="2" type="body"/>
          </p:nvPr>
        </p:nvSpPr>
        <p:spPr>
          <a:xfrm>
            <a:off x="4648200" y="1104902"/>
            <a:ext cx="4038600" cy="348972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4" name="Google Shape;314;p38"/>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38"/>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16" name="Google Shape;316;p38"/>
          <p:cNvGrpSpPr/>
          <p:nvPr/>
        </p:nvGrpSpPr>
        <p:grpSpPr>
          <a:xfrm>
            <a:off x="-5079" y="708812"/>
            <a:ext cx="8691879" cy="47507"/>
            <a:chOff x="685800" y="1794746"/>
            <a:chExt cx="7772400" cy="179475"/>
          </a:xfrm>
        </p:grpSpPr>
        <p:sp>
          <p:nvSpPr>
            <p:cNvPr id="317" name="Google Shape;317;p38"/>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18" name="Google Shape;318;p38"/>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319" name="Google Shape;319;p38"/>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20" name="Shape 320"/>
        <p:cNvGrpSpPr/>
        <p:nvPr/>
      </p:nvGrpSpPr>
      <p:grpSpPr>
        <a:xfrm>
          <a:off x="0" y="0"/>
          <a:ext cx="0" cy="0"/>
          <a:chOff x="0" y="0"/>
          <a:chExt cx="0" cy="0"/>
        </a:xfrm>
      </p:grpSpPr>
      <p:sp>
        <p:nvSpPr>
          <p:cNvPr id="321" name="Google Shape;321;p39"/>
          <p:cNvSpPr txBox="1"/>
          <p:nvPr>
            <p:ph idx="1" type="body"/>
          </p:nvPr>
        </p:nvSpPr>
        <p:spPr>
          <a:xfrm>
            <a:off x="457200" y="1067992"/>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22" name="Google Shape;322;p39"/>
          <p:cNvSpPr txBox="1"/>
          <p:nvPr>
            <p:ph idx="2" type="body"/>
          </p:nvPr>
        </p:nvSpPr>
        <p:spPr>
          <a:xfrm>
            <a:off x="457200" y="1546491"/>
            <a:ext cx="4040188" cy="3048132"/>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23" name="Google Shape;323;p39"/>
          <p:cNvSpPr txBox="1"/>
          <p:nvPr>
            <p:ph idx="3" type="body"/>
          </p:nvPr>
        </p:nvSpPr>
        <p:spPr>
          <a:xfrm>
            <a:off x="4645026" y="1066669"/>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2400"/>
              <a:buNone/>
              <a:defRPr b="0" sz="2400">
                <a:solidFill>
                  <a:schemeClr val="accent3"/>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24" name="Google Shape;324;p39"/>
          <p:cNvSpPr txBox="1"/>
          <p:nvPr>
            <p:ph idx="4" type="body"/>
          </p:nvPr>
        </p:nvSpPr>
        <p:spPr>
          <a:xfrm>
            <a:off x="4645026" y="1546491"/>
            <a:ext cx="4041775" cy="3048132"/>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SzPts val="2000"/>
              <a:buChar char="•"/>
              <a:defRPr sz="20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25" name="Google Shape;325;p39"/>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326" name="Google Shape;326;p39"/>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27" name="Google Shape;327;p39"/>
          <p:cNvGrpSpPr/>
          <p:nvPr/>
        </p:nvGrpSpPr>
        <p:grpSpPr>
          <a:xfrm>
            <a:off x="-5079" y="708812"/>
            <a:ext cx="8691879" cy="47507"/>
            <a:chOff x="685800" y="1794746"/>
            <a:chExt cx="7772400" cy="179475"/>
          </a:xfrm>
        </p:grpSpPr>
        <p:sp>
          <p:nvSpPr>
            <p:cNvPr id="328" name="Google Shape;328;p39"/>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29" name="Google Shape;329;p39"/>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330" name="Google Shape;330;p39"/>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sidebar">
  <p:cSld name="Content and sidebar">
    <p:spTree>
      <p:nvGrpSpPr>
        <p:cNvPr id="331" name="Shape 331"/>
        <p:cNvGrpSpPr/>
        <p:nvPr/>
      </p:nvGrpSpPr>
      <p:grpSpPr>
        <a:xfrm>
          <a:off x="0" y="0"/>
          <a:ext cx="0" cy="0"/>
          <a:chOff x="0" y="0"/>
          <a:chExt cx="0" cy="0"/>
        </a:xfrm>
      </p:grpSpPr>
      <p:sp>
        <p:nvSpPr>
          <p:cNvPr id="332" name="Google Shape;332;p40"/>
          <p:cNvSpPr txBox="1"/>
          <p:nvPr>
            <p:ph idx="1" type="body"/>
          </p:nvPr>
        </p:nvSpPr>
        <p:spPr>
          <a:xfrm>
            <a:off x="6245504" y="1782939"/>
            <a:ext cx="2441297"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SzPts val="1600"/>
              <a:buNone/>
              <a:defRPr b="1" sz="1600">
                <a:solidFill>
                  <a:schemeClr val="dk1"/>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33" name="Google Shape;333;p40"/>
          <p:cNvSpPr txBox="1"/>
          <p:nvPr>
            <p:ph idx="2" type="body"/>
          </p:nvPr>
        </p:nvSpPr>
        <p:spPr>
          <a:xfrm>
            <a:off x="6245504" y="2310651"/>
            <a:ext cx="2441297" cy="2282515"/>
          </a:xfrm>
          <a:prstGeom prst="rect">
            <a:avLst/>
          </a:prstGeom>
          <a:noFill/>
          <a:ln>
            <a:noFill/>
          </a:ln>
        </p:spPr>
        <p:txBody>
          <a:bodyPr anchorCtr="0" anchor="t" bIns="45700" lIns="91425" spcFirstLastPara="1" rIns="91425" wrap="square" tIns="45700">
            <a:normAutofit/>
          </a:bodyPr>
          <a:lstStyle>
            <a:lvl1pPr indent="-330200" lvl="0" marL="457200" marR="0" algn="l">
              <a:lnSpc>
                <a:spcPct val="100000"/>
              </a:lnSpc>
              <a:spcBef>
                <a:spcPts val="320"/>
              </a:spcBef>
              <a:spcAft>
                <a:spcPts val="0"/>
              </a:spcAft>
              <a:buClr>
                <a:schemeClr val="dk1"/>
              </a:buClr>
              <a:buSzPts val="1600"/>
              <a:buFont typeface="Arial"/>
              <a:buChar char="•"/>
              <a:defRPr sz="1600"/>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34" name="Google Shape;334;p40"/>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335" name="Google Shape;335;p40"/>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36" name="Google Shape;336;p40"/>
          <p:cNvGrpSpPr/>
          <p:nvPr/>
        </p:nvGrpSpPr>
        <p:grpSpPr>
          <a:xfrm>
            <a:off x="-5079" y="708812"/>
            <a:ext cx="8691879" cy="47507"/>
            <a:chOff x="685800" y="1794746"/>
            <a:chExt cx="7772400" cy="179475"/>
          </a:xfrm>
        </p:grpSpPr>
        <p:sp>
          <p:nvSpPr>
            <p:cNvPr id="337" name="Google Shape;337;p40"/>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38" name="Google Shape;338;p40"/>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339" name="Google Shape;339;p40"/>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cxnSp>
        <p:nvCxnSpPr>
          <p:cNvPr id="340" name="Google Shape;340;p40"/>
          <p:cNvCxnSpPr/>
          <p:nvPr/>
        </p:nvCxnSpPr>
        <p:spPr>
          <a:xfrm>
            <a:off x="5908842" y="1099987"/>
            <a:ext cx="0" cy="3599013"/>
          </a:xfrm>
          <a:prstGeom prst="straightConnector1">
            <a:avLst/>
          </a:prstGeom>
          <a:noFill/>
          <a:ln cap="flat" cmpd="sng" w="9525">
            <a:solidFill>
              <a:schemeClr val="lt2"/>
            </a:solidFill>
            <a:prstDash val="solid"/>
            <a:round/>
            <a:headEnd len="sm" w="sm" type="none"/>
            <a:tailEnd len="sm" w="sm" type="none"/>
          </a:ln>
        </p:spPr>
      </p:cxnSp>
      <p:sp>
        <p:nvSpPr>
          <p:cNvPr id="341" name="Google Shape;341;p40"/>
          <p:cNvSpPr txBox="1"/>
          <p:nvPr>
            <p:ph idx="3" type="body"/>
          </p:nvPr>
        </p:nvSpPr>
        <p:spPr>
          <a:xfrm>
            <a:off x="310153" y="1485149"/>
            <a:ext cx="5294781" cy="323189"/>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2" name="Google Shape;342;p40"/>
          <p:cNvSpPr txBox="1"/>
          <p:nvPr>
            <p:ph idx="4" type="body"/>
          </p:nvPr>
        </p:nvSpPr>
        <p:spPr>
          <a:xfrm>
            <a:off x="310153" y="1808339"/>
            <a:ext cx="5294781" cy="323189"/>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3" name="Google Shape;343;p40"/>
          <p:cNvSpPr txBox="1"/>
          <p:nvPr>
            <p:ph idx="5" type="body"/>
          </p:nvPr>
        </p:nvSpPr>
        <p:spPr>
          <a:xfrm>
            <a:off x="310153" y="2353690"/>
            <a:ext cx="5294781" cy="323189"/>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4" name="Google Shape;344;p40"/>
          <p:cNvSpPr txBox="1"/>
          <p:nvPr>
            <p:ph idx="6" type="body"/>
          </p:nvPr>
        </p:nvSpPr>
        <p:spPr>
          <a:xfrm>
            <a:off x="310153" y="2676880"/>
            <a:ext cx="5294781" cy="323189"/>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5" name="Google Shape;345;p40"/>
          <p:cNvSpPr txBox="1"/>
          <p:nvPr>
            <p:ph idx="7" type="body"/>
          </p:nvPr>
        </p:nvSpPr>
        <p:spPr>
          <a:xfrm>
            <a:off x="310153" y="3191891"/>
            <a:ext cx="5294781" cy="323189"/>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6" name="Google Shape;346;p40"/>
          <p:cNvSpPr txBox="1"/>
          <p:nvPr>
            <p:ph idx="8" type="body"/>
          </p:nvPr>
        </p:nvSpPr>
        <p:spPr>
          <a:xfrm>
            <a:off x="310153" y="3515080"/>
            <a:ext cx="5294781" cy="323189"/>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7" name="Google Shape;347;p40"/>
          <p:cNvSpPr txBox="1"/>
          <p:nvPr>
            <p:ph idx="9" type="body"/>
          </p:nvPr>
        </p:nvSpPr>
        <p:spPr>
          <a:xfrm>
            <a:off x="309033" y="965867"/>
            <a:ext cx="5295900" cy="419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000"/>
              <a:buNone/>
              <a:defRPr b="1" sz="2000">
                <a:solidFill>
                  <a:srgbClr val="00144D"/>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p:cSld name="Metrics">
    <p:spTree>
      <p:nvGrpSpPr>
        <p:cNvPr id="348" name="Shape 348"/>
        <p:cNvGrpSpPr/>
        <p:nvPr/>
      </p:nvGrpSpPr>
      <p:grpSpPr>
        <a:xfrm>
          <a:off x="0" y="0"/>
          <a:ext cx="0" cy="0"/>
          <a:chOff x="0" y="0"/>
          <a:chExt cx="0" cy="0"/>
        </a:xfrm>
      </p:grpSpPr>
      <p:sp>
        <p:nvSpPr>
          <p:cNvPr id="349" name="Google Shape;349;p41"/>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1"/>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5001A"/>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51" name="Google Shape;351;p41"/>
          <p:cNvGrpSpPr/>
          <p:nvPr/>
        </p:nvGrpSpPr>
        <p:grpSpPr>
          <a:xfrm>
            <a:off x="-5079" y="708812"/>
            <a:ext cx="8691879" cy="47507"/>
            <a:chOff x="685800" y="1794746"/>
            <a:chExt cx="7772400" cy="179475"/>
          </a:xfrm>
        </p:grpSpPr>
        <p:sp>
          <p:nvSpPr>
            <p:cNvPr id="352" name="Google Shape;352;p41"/>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53" name="Google Shape;353;p41"/>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354" name="Google Shape;354;p41"/>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355" name="Google Shape;355;p41"/>
          <p:cNvSpPr/>
          <p:nvPr/>
        </p:nvSpPr>
        <p:spPr>
          <a:xfrm>
            <a:off x="457201" y="1110132"/>
            <a:ext cx="2198255" cy="1029799"/>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356" name="Google Shape;356;p41"/>
          <p:cNvSpPr/>
          <p:nvPr/>
        </p:nvSpPr>
        <p:spPr>
          <a:xfrm>
            <a:off x="457200" y="1110132"/>
            <a:ext cx="2198255" cy="4750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nvGrpSpPr>
          <p:cNvPr id="357" name="Google Shape;357;p41"/>
          <p:cNvGrpSpPr/>
          <p:nvPr/>
        </p:nvGrpSpPr>
        <p:grpSpPr>
          <a:xfrm>
            <a:off x="457198" y="2210969"/>
            <a:ext cx="3035300" cy="1029799"/>
            <a:chOff x="457198" y="2913323"/>
            <a:chExt cx="3035300" cy="1373065"/>
          </a:xfrm>
        </p:grpSpPr>
        <p:sp>
          <p:nvSpPr>
            <p:cNvPr id="358" name="Google Shape;358;p41"/>
            <p:cNvSpPr/>
            <p:nvPr/>
          </p:nvSpPr>
          <p:spPr>
            <a:xfrm>
              <a:off x="457199" y="2913323"/>
              <a:ext cx="3035299"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Gill Sans"/>
                <a:ea typeface="Gill Sans"/>
                <a:cs typeface="Gill Sans"/>
                <a:sym typeface="Gill Sans"/>
              </a:endParaRPr>
            </a:p>
          </p:txBody>
        </p:sp>
        <p:sp>
          <p:nvSpPr>
            <p:cNvPr id="359" name="Google Shape;359;p41"/>
            <p:cNvSpPr/>
            <p:nvPr/>
          </p:nvSpPr>
          <p:spPr>
            <a:xfrm>
              <a:off x="457198" y="2913323"/>
              <a:ext cx="3035300" cy="6334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Gill Sans"/>
                <a:ea typeface="Gill Sans"/>
                <a:cs typeface="Gill Sans"/>
                <a:sym typeface="Gill Sans"/>
              </a:endParaRPr>
            </a:p>
          </p:txBody>
        </p:sp>
      </p:grpSp>
      <p:grpSp>
        <p:nvGrpSpPr>
          <p:cNvPr id="360" name="Google Shape;360;p41"/>
          <p:cNvGrpSpPr/>
          <p:nvPr/>
        </p:nvGrpSpPr>
        <p:grpSpPr>
          <a:xfrm>
            <a:off x="457199" y="3303506"/>
            <a:ext cx="8181976" cy="1029799"/>
            <a:chOff x="457199" y="4370039"/>
            <a:chExt cx="8181976" cy="1373065"/>
          </a:xfrm>
        </p:grpSpPr>
        <p:sp>
          <p:nvSpPr>
            <p:cNvPr id="361" name="Google Shape;361;p41"/>
            <p:cNvSpPr/>
            <p:nvPr/>
          </p:nvSpPr>
          <p:spPr>
            <a:xfrm>
              <a:off x="457199" y="4370039"/>
              <a:ext cx="8181976"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2"/>
                </a:solidFill>
                <a:latin typeface="Gill Sans"/>
                <a:ea typeface="Gill Sans"/>
                <a:cs typeface="Gill Sans"/>
                <a:sym typeface="Gill Sans"/>
              </a:endParaRPr>
            </a:p>
          </p:txBody>
        </p:sp>
        <p:sp>
          <p:nvSpPr>
            <p:cNvPr id="362" name="Google Shape;362;p41"/>
            <p:cNvSpPr/>
            <p:nvPr/>
          </p:nvSpPr>
          <p:spPr>
            <a:xfrm>
              <a:off x="457199" y="4370039"/>
              <a:ext cx="8181975" cy="6334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Gill Sans"/>
                <a:ea typeface="Gill Sans"/>
                <a:cs typeface="Gill Sans"/>
                <a:sym typeface="Gill Sans"/>
              </a:endParaRPr>
            </a:p>
          </p:txBody>
        </p:sp>
      </p:grpSp>
      <p:grpSp>
        <p:nvGrpSpPr>
          <p:cNvPr id="363" name="Google Shape;363;p41"/>
          <p:cNvGrpSpPr/>
          <p:nvPr/>
        </p:nvGrpSpPr>
        <p:grpSpPr>
          <a:xfrm>
            <a:off x="2746375" y="1110132"/>
            <a:ext cx="2762250" cy="1029799"/>
            <a:chOff x="2746375" y="1480176"/>
            <a:chExt cx="2762250" cy="1373065"/>
          </a:xfrm>
        </p:grpSpPr>
        <p:sp>
          <p:nvSpPr>
            <p:cNvPr id="364" name="Google Shape;364;p41"/>
            <p:cNvSpPr/>
            <p:nvPr/>
          </p:nvSpPr>
          <p:spPr>
            <a:xfrm>
              <a:off x="2746375" y="1480176"/>
              <a:ext cx="2762250"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365" name="Google Shape;365;p41"/>
            <p:cNvSpPr/>
            <p:nvPr/>
          </p:nvSpPr>
          <p:spPr>
            <a:xfrm>
              <a:off x="2746375" y="1480176"/>
              <a:ext cx="2762250" cy="633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grpSp>
        <p:nvGrpSpPr>
          <p:cNvPr id="366" name="Google Shape;366;p41"/>
          <p:cNvGrpSpPr/>
          <p:nvPr/>
        </p:nvGrpSpPr>
        <p:grpSpPr>
          <a:xfrm>
            <a:off x="5611092" y="1110132"/>
            <a:ext cx="3028082" cy="1029799"/>
            <a:chOff x="5556249" y="1480176"/>
            <a:chExt cx="3082926" cy="1373065"/>
          </a:xfrm>
        </p:grpSpPr>
        <p:sp>
          <p:nvSpPr>
            <p:cNvPr id="367" name="Google Shape;367;p41"/>
            <p:cNvSpPr/>
            <p:nvPr/>
          </p:nvSpPr>
          <p:spPr>
            <a:xfrm>
              <a:off x="5556250" y="1480176"/>
              <a:ext cx="3082925"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Gill Sans"/>
                <a:ea typeface="Gill Sans"/>
                <a:cs typeface="Gill Sans"/>
                <a:sym typeface="Gill Sans"/>
              </a:endParaRPr>
            </a:p>
          </p:txBody>
        </p:sp>
        <p:sp>
          <p:nvSpPr>
            <p:cNvPr id="368" name="Google Shape;368;p41"/>
            <p:cNvSpPr/>
            <p:nvPr/>
          </p:nvSpPr>
          <p:spPr>
            <a:xfrm>
              <a:off x="5556249" y="1480176"/>
              <a:ext cx="3082925" cy="633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Gill Sans"/>
                <a:ea typeface="Gill Sans"/>
                <a:cs typeface="Gill Sans"/>
                <a:sym typeface="Gill Sans"/>
              </a:endParaRPr>
            </a:p>
          </p:txBody>
        </p:sp>
      </p:grpSp>
      <p:grpSp>
        <p:nvGrpSpPr>
          <p:cNvPr id="369" name="Google Shape;369;p41"/>
          <p:cNvGrpSpPr/>
          <p:nvPr/>
        </p:nvGrpSpPr>
        <p:grpSpPr>
          <a:xfrm>
            <a:off x="3582730" y="2210969"/>
            <a:ext cx="5056446" cy="1029799"/>
            <a:chOff x="3556000" y="2913323"/>
            <a:chExt cx="5083175" cy="1373065"/>
          </a:xfrm>
        </p:grpSpPr>
        <p:sp>
          <p:nvSpPr>
            <p:cNvPr id="370" name="Google Shape;370;p41"/>
            <p:cNvSpPr/>
            <p:nvPr/>
          </p:nvSpPr>
          <p:spPr>
            <a:xfrm>
              <a:off x="3556000" y="2913323"/>
              <a:ext cx="5083175" cy="1373065"/>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Gill Sans"/>
                <a:ea typeface="Gill Sans"/>
                <a:cs typeface="Gill Sans"/>
                <a:sym typeface="Gill Sans"/>
              </a:endParaRPr>
            </a:p>
          </p:txBody>
        </p:sp>
        <p:sp>
          <p:nvSpPr>
            <p:cNvPr id="371" name="Google Shape;371;p41"/>
            <p:cNvSpPr/>
            <p:nvPr/>
          </p:nvSpPr>
          <p:spPr>
            <a:xfrm>
              <a:off x="3556000" y="2913323"/>
              <a:ext cx="5083174" cy="6334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Gill Sans"/>
                <a:ea typeface="Gill Sans"/>
                <a:cs typeface="Gill Sans"/>
                <a:sym typeface="Gill Sans"/>
              </a:endParaRPr>
            </a:p>
          </p:txBody>
        </p:sp>
      </p:grpSp>
      <p:sp>
        <p:nvSpPr>
          <p:cNvPr id="372" name="Google Shape;372;p41"/>
          <p:cNvSpPr txBox="1"/>
          <p:nvPr>
            <p:ph idx="1" type="body"/>
          </p:nvPr>
        </p:nvSpPr>
        <p:spPr>
          <a:xfrm>
            <a:off x="457201" y="1197944"/>
            <a:ext cx="2198254"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73" name="Google Shape;373;p41"/>
          <p:cNvSpPr txBox="1"/>
          <p:nvPr>
            <p:ph idx="2" type="body"/>
          </p:nvPr>
        </p:nvSpPr>
        <p:spPr>
          <a:xfrm>
            <a:off x="457201" y="1775175"/>
            <a:ext cx="2198255"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74" name="Google Shape;374;p41"/>
          <p:cNvSpPr txBox="1"/>
          <p:nvPr>
            <p:ph idx="3" type="body"/>
          </p:nvPr>
        </p:nvSpPr>
        <p:spPr>
          <a:xfrm>
            <a:off x="2746376" y="1197944"/>
            <a:ext cx="2762250"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75" name="Google Shape;375;p41"/>
          <p:cNvSpPr txBox="1"/>
          <p:nvPr>
            <p:ph idx="4" type="body"/>
          </p:nvPr>
        </p:nvSpPr>
        <p:spPr>
          <a:xfrm>
            <a:off x="2746376" y="1775175"/>
            <a:ext cx="2762251"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76" name="Google Shape;376;p41"/>
          <p:cNvSpPr txBox="1"/>
          <p:nvPr>
            <p:ph idx="5" type="body"/>
          </p:nvPr>
        </p:nvSpPr>
        <p:spPr>
          <a:xfrm>
            <a:off x="5611093" y="1197944"/>
            <a:ext cx="3028080"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77" name="Google Shape;377;p41"/>
          <p:cNvSpPr txBox="1"/>
          <p:nvPr>
            <p:ph idx="6" type="body"/>
          </p:nvPr>
        </p:nvSpPr>
        <p:spPr>
          <a:xfrm>
            <a:off x="5611093" y="1775175"/>
            <a:ext cx="3028081"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78" name="Google Shape;378;p41"/>
          <p:cNvSpPr txBox="1"/>
          <p:nvPr>
            <p:ph idx="7" type="body"/>
          </p:nvPr>
        </p:nvSpPr>
        <p:spPr>
          <a:xfrm>
            <a:off x="3582731" y="2283875"/>
            <a:ext cx="5056442"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79" name="Google Shape;379;p41"/>
          <p:cNvSpPr txBox="1"/>
          <p:nvPr>
            <p:ph idx="8" type="body"/>
          </p:nvPr>
        </p:nvSpPr>
        <p:spPr>
          <a:xfrm>
            <a:off x="3582730" y="2861106"/>
            <a:ext cx="5056446"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0" name="Google Shape;380;p41"/>
          <p:cNvSpPr txBox="1"/>
          <p:nvPr>
            <p:ph idx="9" type="body"/>
          </p:nvPr>
        </p:nvSpPr>
        <p:spPr>
          <a:xfrm>
            <a:off x="457200" y="2283875"/>
            <a:ext cx="3035298"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1" name="Google Shape;381;p41"/>
          <p:cNvSpPr txBox="1"/>
          <p:nvPr>
            <p:ph idx="13" type="body"/>
          </p:nvPr>
        </p:nvSpPr>
        <p:spPr>
          <a:xfrm>
            <a:off x="457200" y="2861106"/>
            <a:ext cx="3035299"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dk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2" name="Google Shape;382;p41"/>
          <p:cNvSpPr txBox="1"/>
          <p:nvPr>
            <p:ph idx="14" type="body"/>
          </p:nvPr>
        </p:nvSpPr>
        <p:spPr>
          <a:xfrm>
            <a:off x="457201" y="3385708"/>
            <a:ext cx="8181972" cy="577231"/>
          </a:xfrm>
          <a:prstGeom prst="rect">
            <a:avLst/>
          </a:prstGeom>
          <a:noFill/>
          <a:ln>
            <a:noFill/>
          </a:ln>
        </p:spPr>
        <p:txBody>
          <a:bodyPr anchorCtr="0" anchor="b" bIns="45700" lIns="91425" spcFirstLastPara="1" rIns="91425" wrap="square" tIns="45700">
            <a:noAutofit/>
          </a:bodyPr>
          <a:lstStyle>
            <a:lvl1pPr indent="-228600" lvl="0" marL="457200" marR="0" algn="ctr">
              <a:lnSpc>
                <a:spcPct val="100000"/>
              </a:lnSpc>
              <a:spcBef>
                <a:spcPts val="800"/>
              </a:spcBef>
              <a:spcAft>
                <a:spcPts val="0"/>
              </a:spcAft>
              <a:buClr>
                <a:schemeClr val="dk1"/>
              </a:buClr>
              <a:buSzPts val="4000"/>
              <a:buFont typeface="Arial"/>
              <a:buNone/>
              <a:defRPr b="1" sz="4000">
                <a:solidFill>
                  <a:schemeClr val="lt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3" name="Google Shape;383;p41"/>
          <p:cNvSpPr txBox="1"/>
          <p:nvPr>
            <p:ph idx="15" type="body"/>
          </p:nvPr>
        </p:nvSpPr>
        <p:spPr>
          <a:xfrm>
            <a:off x="457197" y="3962939"/>
            <a:ext cx="8181980" cy="323189"/>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480"/>
              </a:spcBef>
              <a:spcAft>
                <a:spcPts val="0"/>
              </a:spcAft>
              <a:buClr>
                <a:schemeClr val="dk1"/>
              </a:buClr>
              <a:buSzPts val="2400"/>
              <a:buFont typeface="Arial"/>
              <a:buNone/>
              <a:defRPr b="0" sz="2400">
                <a:solidFill>
                  <a:schemeClr val="lt2"/>
                </a:solidFill>
              </a:defRPr>
            </a:lvl1pPr>
            <a:lvl2pPr indent="-342900" lvl="1" marL="914400" algn="l">
              <a:lnSpc>
                <a:spcPct val="100000"/>
              </a:lnSpc>
              <a:spcBef>
                <a:spcPts val="360"/>
              </a:spcBef>
              <a:spcAft>
                <a:spcPts val="0"/>
              </a:spcAft>
              <a:buSzPts val="1800"/>
              <a:buChar char="–"/>
              <a:defRPr sz="1800"/>
            </a:lvl2pPr>
            <a:lvl3pPr indent="-330200" lvl="2" marL="1371600" algn="l">
              <a:lnSpc>
                <a:spcPct val="100000"/>
              </a:lnSpc>
              <a:spcBef>
                <a:spcPts val="320"/>
              </a:spcBef>
              <a:spcAft>
                <a:spcPts val="0"/>
              </a:spcAft>
              <a:buSzPts val="1600"/>
              <a:buChar char="•"/>
              <a:defRPr sz="1600"/>
            </a:lvl3pPr>
            <a:lvl4pPr indent="-317500" lvl="3" marL="1828800" algn="l">
              <a:lnSpc>
                <a:spcPct val="100000"/>
              </a:lnSpc>
              <a:spcBef>
                <a:spcPts val="280"/>
              </a:spcBef>
              <a:spcAft>
                <a:spcPts val="0"/>
              </a:spcAft>
              <a:buSzPts val="1400"/>
              <a:buChar char="–"/>
              <a:defRPr sz="1400"/>
            </a:lvl4pPr>
            <a:lvl5pPr indent="-317500" lvl="4" marL="2286000" algn="l">
              <a:lnSpc>
                <a:spcPct val="100000"/>
              </a:lnSpc>
              <a:spcBef>
                <a:spcPts val="280"/>
              </a:spcBef>
              <a:spcAft>
                <a:spcPts val="0"/>
              </a:spcAft>
              <a:buSzPts val="1400"/>
              <a:buChar char="»"/>
              <a:defRPr sz="14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nn Diagram">
  <p:cSld name="Venn Diagram">
    <p:spTree>
      <p:nvGrpSpPr>
        <p:cNvPr id="384" name="Shape 384"/>
        <p:cNvGrpSpPr/>
        <p:nvPr/>
      </p:nvGrpSpPr>
      <p:grpSpPr>
        <a:xfrm>
          <a:off x="0" y="0"/>
          <a:ext cx="0" cy="0"/>
          <a:chOff x="0" y="0"/>
          <a:chExt cx="0" cy="0"/>
        </a:xfrm>
      </p:grpSpPr>
      <p:sp>
        <p:nvSpPr>
          <p:cNvPr id="385" name="Google Shape;385;p42"/>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386" name="Google Shape;386;p42"/>
          <p:cNvSpPr/>
          <p:nvPr/>
        </p:nvSpPr>
        <p:spPr>
          <a:xfrm>
            <a:off x="1509610" y="1196952"/>
            <a:ext cx="3931920" cy="353708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7" name="Google Shape;387;p42"/>
          <p:cNvSpPr/>
          <p:nvPr/>
        </p:nvSpPr>
        <p:spPr>
          <a:xfrm>
            <a:off x="3671595" y="1186553"/>
            <a:ext cx="3931920" cy="3538728"/>
          </a:xfrm>
          <a:prstGeom prst="ellipse">
            <a:avLst/>
          </a:prstGeom>
          <a:solidFill>
            <a:schemeClr val="accent3">
              <a:alpha val="6823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8" name="Google Shape;388;p42"/>
          <p:cNvSpPr txBox="1"/>
          <p:nvPr>
            <p:ph type="title"/>
          </p:nvPr>
        </p:nvSpPr>
        <p:spPr>
          <a:xfrm>
            <a:off x="1622280" y="2589950"/>
            <a:ext cx="1947510" cy="65225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Font typeface="Gill Sans"/>
              <a:buNone/>
              <a:defRPr b="0" sz="1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89" name="Google Shape;389;p42"/>
          <p:cNvGrpSpPr/>
          <p:nvPr/>
        </p:nvGrpSpPr>
        <p:grpSpPr>
          <a:xfrm>
            <a:off x="-5079" y="708812"/>
            <a:ext cx="8691879" cy="47507"/>
            <a:chOff x="685800" y="1794746"/>
            <a:chExt cx="7772400" cy="179475"/>
          </a:xfrm>
        </p:grpSpPr>
        <p:sp>
          <p:nvSpPr>
            <p:cNvPr id="390" name="Google Shape;390;p42"/>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91" name="Google Shape;391;p42"/>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392" name="Google Shape;392;p42"/>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
        <p:nvSpPr>
          <p:cNvPr id="393" name="Google Shape;393;p42"/>
          <p:cNvSpPr txBox="1"/>
          <p:nvPr>
            <p:ph idx="1" type="body"/>
          </p:nvPr>
        </p:nvSpPr>
        <p:spPr>
          <a:xfrm>
            <a:off x="310153" y="0"/>
            <a:ext cx="7986713" cy="70842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720"/>
              </a:spcBef>
              <a:spcAft>
                <a:spcPts val="0"/>
              </a:spcAft>
              <a:buSzPts val="3600"/>
              <a:buNone/>
              <a:defRPr sz="3600">
                <a:solidFill>
                  <a:schemeClr val="accent1"/>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4" name="Google Shape;394;p42"/>
          <p:cNvSpPr txBox="1"/>
          <p:nvPr>
            <p:ph idx="2" type="body"/>
          </p:nvPr>
        </p:nvSpPr>
        <p:spPr>
          <a:xfrm>
            <a:off x="3569790" y="2589610"/>
            <a:ext cx="1968500" cy="65246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SzPts val="1800"/>
              <a:buNone/>
              <a:defRPr sz="1800">
                <a:solidFill>
                  <a:schemeClr val="lt1"/>
                </a:solidFill>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5" name="Google Shape;395;p42"/>
          <p:cNvSpPr txBox="1"/>
          <p:nvPr>
            <p:ph idx="3" type="body"/>
          </p:nvPr>
        </p:nvSpPr>
        <p:spPr>
          <a:xfrm>
            <a:off x="5538290" y="2589610"/>
            <a:ext cx="1968500" cy="65246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SzPts val="1800"/>
              <a:buNone/>
              <a:defRPr sz="1800">
                <a:solidFill>
                  <a:srgbClr val="FFFFFF"/>
                </a:solidFill>
              </a:defRPr>
            </a:lvl1pPr>
            <a:lvl2pPr indent="-228600" lvl="1" marL="914400" algn="l">
              <a:lnSpc>
                <a:spcPct val="100000"/>
              </a:lnSpc>
              <a:spcBef>
                <a:spcPts val="480"/>
              </a:spcBef>
              <a:spcAft>
                <a:spcPts val="0"/>
              </a:spcAft>
              <a:buSzPts val="2400"/>
              <a:buNone/>
              <a:defRPr/>
            </a:lvl2pPr>
            <a:lvl3pPr indent="-228600" lvl="2" marL="1371600" algn="l">
              <a:lnSpc>
                <a:spcPct val="100000"/>
              </a:lnSpc>
              <a:spcBef>
                <a:spcPts val="400"/>
              </a:spcBef>
              <a:spcAft>
                <a:spcPts val="0"/>
              </a:spcAft>
              <a:buSzPts val="20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396" name="Shape 396"/>
        <p:cNvGrpSpPr/>
        <p:nvPr/>
      </p:nvGrpSpPr>
      <p:grpSpPr>
        <a:xfrm>
          <a:off x="0" y="0"/>
          <a:ext cx="0" cy="0"/>
          <a:chOff x="0" y="0"/>
          <a:chExt cx="0" cy="0"/>
        </a:xfrm>
      </p:grpSpPr>
      <p:sp>
        <p:nvSpPr>
          <p:cNvPr id="397" name="Google Shape;397;p43"/>
          <p:cNvSpPr/>
          <p:nvPr/>
        </p:nvSpPr>
        <p:spPr>
          <a:xfrm>
            <a:off x="239890" y="4582584"/>
            <a:ext cx="2229555" cy="3902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98" name="Google Shape;398;p43"/>
          <p:cNvSpPr/>
          <p:nvPr>
            <p:ph idx="2" type="pic"/>
          </p:nvPr>
        </p:nvSpPr>
        <p:spPr>
          <a:xfrm>
            <a:off x="-25400" y="0"/>
            <a:ext cx="9186334" cy="4185826"/>
          </a:xfrm>
          <a:prstGeom prst="rect">
            <a:avLst/>
          </a:prstGeom>
          <a:noFill/>
          <a:ln>
            <a:noFill/>
          </a:ln>
        </p:spPr>
      </p:sp>
      <p:sp>
        <p:nvSpPr>
          <p:cNvPr id="399" name="Google Shape;399;p43"/>
          <p:cNvSpPr/>
          <p:nvPr/>
        </p:nvSpPr>
        <p:spPr>
          <a:xfrm>
            <a:off x="-42334" y="4233333"/>
            <a:ext cx="9242778" cy="916571"/>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0" name="Google Shape;400;p43"/>
          <p:cNvSpPr txBox="1"/>
          <p:nvPr>
            <p:ph idx="1" type="body"/>
          </p:nvPr>
        </p:nvSpPr>
        <p:spPr>
          <a:xfrm>
            <a:off x="465844" y="4471115"/>
            <a:ext cx="5813600" cy="45576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01" name="Google Shape;401;p43"/>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402" name="Google Shape;402;p43"/>
          <p:cNvGrpSpPr/>
          <p:nvPr/>
        </p:nvGrpSpPr>
        <p:grpSpPr>
          <a:xfrm>
            <a:off x="-42334" y="4185826"/>
            <a:ext cx="9203266" cy="47507"/>
            <a:chOff x="685800" y="1794746"/>
            <a:chExt cx="7772400" cy="179475"/>
          </a:xfrm>
        </p:grpSpPr>
        <p:sp>
          <p:nvSpPr>
            <p:cNvPr id="403" name="Google Shape;403;p43"/>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4" name="Google Shape;404;p43"/>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405" name="Google Shape;405;p43"/>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406" name="Shape 406"/>
        <p:cNvGrpSpPr/>
        <p:nvPr/>
      </p:nvGrpSpPr>
      <p:grpSpPr>
        <a:xfrm>
          <a:off x="0" y="0"/>
          <a:ext cx="0" cy="0"/>
          <a:chOff x="0" y="0"/>
          <a:chExt cx="0" cy="0"/>
        </a:xfrm>
      </p:grpSpPr>
      <p:sp>
        <p:nvSpPr>
          <p:cNvPr id="407" name="Google Shape;407;p44"/>
          <p:cNvSpPr/>
          <p:nvPr/>
        </p:nvSpPr>
        <p:spPr>
          <a:xfrm>
            <a:off x="312460" y="4593469"/>
            <a:ext cx="2229555" cy="5282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8" name="Google Shape;408;p44"/>
          <p:cNvSpPr/>
          <p:nvPr>
            <p:ph idx="2" type="pic"/>
          </p:nvPr>
        </p:nvSpPr>
        <p:spPr>
          <a:xfrm>
            <a:off x="-14817" y="0"/>
            <a:ext cx="9186334" cy="4185826"/>
          </a:xfrm>
          <a:prstGeom prst="rect">
            <a:avLst/>
          </a:prstGeom>
          <a:noFill/>
          <a:ln>
            <a:noFill/>
          </a:ln>
        </p:spPr>
      </p:sp>
      <p:sp>
        <p:nvSpPr>
          <p:cNvPr id="409" name="Google Shape;409;p44"/>
          <p:cNvSpPr txBox="1"/>
          <p:nvPr>
            <p:ph idx="1" type="body"/>
          </p:nvPr>
        </p:nvSpPr>
        <p:spPr>
          <a:xfrm>
            <a:off x="465844" y="4471115"/>
            <a:ext cx="5813600" cy="45576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1800"/>
              <a:buNone/>
              <a:defRPr sz="1800">
                <a:solidFill>
                  <a:schemeClr val="accent6"/>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10" name="Google Shape;410;p44"/>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411" name="Google Shape;411;p44"/>
          <p:cNvGrpSpPr/>
          <p:nvPr/>
        </p:nvGrpSpPr>
        <p:grpSpPr>
          <a:xfrm>
            <a:off x="-42334" y="4185826"/>
            <a:ext cx="9203266" cy="47507"/>
            <a:chOff x="685800" y="1794746"/>
            <a:chExt cx="7772400" cy="179475"/>
          </a:xfrm>
        </p:grpSpPr>
        <p:sp>
          <p:nvSpPr>
            <p:cNvPr id="412" name="Google Shape;412;p44"/>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13" name="Google Shape;413;p44"/>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414" name="Google Shape;414;p44"/>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spTree>
      <p:nvGrpSpPr>
        <p:cNvPr id="415" name="Shape 415"/>
        <p:cNvGrpSpPr/>
        <p:nvPr/>
      </p:nvGrpSpPr>
      <p:grpSpPr>
        <a:xfrm>
          <a:off x="0" y="0"/>
          <a:ext cx="0" cy="0"/>
          <a:chOff x="0" y="0"/>
          <a:chExt cx="0" cy="0"/>
        </a:xfrm>
      </p:grpSpPr>
      <p:sp>
        <p:nvSpPr>
          <p:cNvPr id="416" name="Google Shape;416;p45"/>
          <p:cNvSpPr/>
          <p:nvPr/>
        </p:nvSpPr>
        <p:spPr>
          <a:xfrm>
            <a:off x="239890" y="4582584"/>
            <a:ext cx="2229555" cy="3902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17" name="Google Shape;417;p45"/>
          <p:cNvSpPr/>
          <p:nvPr>
            <p:ph idx="2" type="pic"/>
          </p:nvPr>
        </p:nvSpPr>
        <p:spPr>
          <a:xfrm>
            <a:off x="-25400" y="1011585"/>
            <a:ext cx="9186334" cy="4138319"/>
          </a:xfrm>
          <a:prstGeom prst="rect">
            <a:avLst/>
          </a:prstGeom>
          <a:noFill/>
          <a:ln>
            <a:noFill/>
          </a:ln>
        </p:spPr>
      </p:sp>
      <p:sp>
        <p:nvSpPr>
          <p:cNvPr id="418" name="Google Shape;418;p45"/>
          <p:cNvSpPr/>
          <p:nvPr/>
        </p:nvSpPr>
        <p:spPr>
          <a:xfrm>
            <a:off x="-21167" y="-3292"/>
            <a:ext cx="9178768" cy="96737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19" name="Google Shape;419;p45"/>
          <p:cNvSpPr txBox="1"/>
          <p:nvPr>
            <p:ph idx="1" type="body"/>
          </p:nvPr>
        </p:nvSpPr>
        <p:spPr>
          <a:xfrm>
            <a:off x="465844" y="231431"/>
            <a:ext cx="8220956" cy="45576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560"/>
              </a:spcBef>
              <a:spcAft>
                <a:spcPts val="0"/>
              </a:spcAft>
              <a:buSzPts val="2800"/>
              <a:buNone/>
              <a:defRPr sz="2800">
                <a:solidFill>
                  <a:schemeClr val="lt1"/>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20" name="Google Shape;420;p45"/>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421" name="Google Shape;421;p45"/>
          <p:cNvGrpSpPr/>
          <p:nvPr/>
        </p:nvGrpSpPr>
        <p:grpSpPr>
          <a:xfrm>
            <a:off x="-21168" y="964078"/>
            <a:ext cx="9175832" cy="47507"/>
            <a:chOff x="685800" y="1794746"/>
            <a:chExt cx="7772400" cy="179475"/>
          </a:xfrm>
        </p:grpSpPr>
        <p:sp>
          <p:nvSpPr>
            <p:cNvPr id="422" name="Google Shape;422;p45"/>
            <p:cNvSpPr/>
            <p:nvPr/>
          </p:nvSpPr>
          <p:spPr>
            <a:xfrm>
              <a:off x="685800" y="1794746"/>
              <a:ext cx="1170819" cy="179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23" name="Google Shape;423;p45"/>
            <p:cNvSpPr/>
            <p:nvPr/>
          </p:nvSpPr>
          <p:spPr>
            <a:xfrm>
              <a:off x="1856619" y="1794746"/>
              <a:ext cx="2206599" cy="1794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sp>
          <p:nvSpPr>
            <p:cNvPr id="424" name="Google Shape;424;p45"/>
            <p:cNvSpPr/>
            <p:nvPr/>
          </p:nvSpPr>
          <p:spPr>
            <a:xfrm>
              <a:off x="4063218" y="1794746"/>
              <a:ext cx="4394982" cy="179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18" Type="http://schemas.openxmlformats.org/officeDocument/2006/relationships/theme" Target="../theme/theme2.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image" Target="../media/image4.png"/><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7" Type="http://schemas.openxmlformats.org/officeDocument/2006/relationships/theme" Target="../theme/theme4.xml"/><Relationship Id="rId16" Type="http://schemas.openxmlformats.org/officeDocument/2006/relationships/slideLayout" Target="../slideLayouts/slideLayout42.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430464" y="1029708"/>
            <a:ext cx="8229600" cy="339447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accent6"/>
                </a:solidFill>
                <a:latin typeface="Gill Sans"/>
                <a:ea typeface="Gill Sans"/>
                <a:cs typeface="Gill Sans"/>
                <a:sym typeface="Gill Sans"/>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accent6"/>
                </a:solidFill>
                <a:latin typeface="Gill Sans"/>
                <a:ea typeface="Gill Sans"/>
                <a:cs typeface="Gill Sans"/>
                <a:sym typeface="Gill Sans"/>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accent6"/>
                </a:solidFill>
                <a:latin typeface="Gill Sans"/>
                <a:ea typeface="Gill Sans"/>
                <a:cs typeface="Gill Sans"/>
                <a:sym typeface="Gill Sans"/>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accent6"/>
                </a:solidFill>
                <a:latin typeface="Gill Sans"/>
                <a:ea typeface="Gill Sans"/>
                <a:cs typeface="Gill Sans"/>
                <a:sym typeface="Gill Sans"/>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accent6"/>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52" name="Google Shape;52;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94"/>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53" name="Google Shape;53;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descr="1-line-bluetext-colorshield.png" id="54" name="Google Shape;54;p13"/>
          <p:cNvPicPr preferRelativeResize="0"/>
          <p:nvPr/>
        </p:nvPicPr>
        <p:blipFill rotWithShape="1">
          <a:blip r:embed="rId1">
            <a:alphaModFix/>
          </a:blip>
          <a:srcRect b="0" l="0" r="0" t="0"/>
          <a:stretch/>
        </p:blipFill>
        <p:spPr>
          <a:xfrm>
            <a:off x="457200" y="4699000"/>
            <a:ext cx="1628183" cy="312725"/>
          </a:xfrm>
          <a:prstGeom prst="rect">
            <a:avLst/>
          </a:prstGeom>
          <a:noFill/>
          <a:ln>
            <a:noFill/>
          </a:ln>
        </p:spPr>
      </p:pic>
      <p:sp>
        <p:nvSpPr>
          <p:cNvPr id="55" name="Google Shape;55;p13"/>
          <p:cNvSpPr txBox="1"/>
          <p:nvPr>
            <p:ph type="title"/>
          </p:nvPr>
        </p:nvSpPr>
        <p:spPr>
          <a:xfrm>
            <a:off x="323520" y="-19089"/>
            <a:ext cx="8229600" cy="7279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95001A"/>
              </a:buClr>
              <a:buSzPts val="3600"/>
              <a:buFont typeface="Gill Sans"/>
              <a:buNone/>
              <a:defRPr b="0" i="0" sz="3600" u="none" cap="none" strike="noStrike">
                <a:solidFill>
                  <a:srgbClr val="95001A"/>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30"/>
          <p:cNvSpPr txBox="1"/>
          <p:nvPr>
            <p:ph idx="1" type="body"/>
          </p:nvPr>
        </p:nvSpPr>
        <p:spPr>
          <a:xfrm>
            <a:off x="430464" y="1029708"/>
            <a:ext cx="8229600" cy="339447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accent6"/>
                </a:solidFill>
                <a:latin typeface="Gill Sans"/>
                <a:ea typeface="Gill Sans"/>
                <a:cs typeface="Gill Sans"/>
                <a:sym typeface="Gill Sans"/>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accent6"/>
                </a:solidFill>
                <a:latin typeface="Gill Sans"/>
                <a:ea typeface="Gill Sans"/>
                <a:cs typeface="Gill Sans"/>
                <a:sym typeface="Gill Sans"/>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accent6"/>
                </a:solidFill>
                <a:latin typeface="Gill Sans"/>
                <a:ea typeface="Gill Sans"/>
                <a:cs typeface="Gill Sans"/>
                <a:sym typeface="Gill Sans"/>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accent6"/>
                </a:solidFill>
                <a:latin typeface="Gill Sans"/>
                <a:ea typeface="Gill Sans"/>
                <a:cs typeface="Gill Sans"/>
                <a:sym typeface="Gill Sans"/>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accent6"/>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240" name="Google Shape;240;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94"/>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41" name="Google Shape;241;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9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descr="1-line-bluetext-colorshield.png" id="242" name="Google Shape;242;p30"/>
          <p:cNvPicPr preferRelativeResize="0"/>
          <p:nvPr/>
        </p:nvPicPr>
        <p:blipFill rotWithShape="1">
          <a:blip r:embed="rId1">
            <a:alphaModFix/>
          </a:blip>
          <a:srcRect b="0" l="0" r="0" t="0"/>
          <a:stretch/>
        </p:blipFill>
        <p:spPr>
          <a:xfrm>
            <a:off x="457200" y="4699000"/>
            <a:ext cx="1628183" cy="312725"/>
          </a:xfrm>
          <a:prstGeom prst="rect">
            <a:avLst/>
          </a:prstGeom>
          <a:noFill/>
          <a:ln>
            <a:noFill/>
          </a:ln>
        </p:spPr>
      </p:pic>
      <p:sp>
        <p:nvSpPr>
          <p:cNvPr id="243" name="Google Shape;243;p30"/>
          <p:cNvSpPr txBox="1"/>
          <p:nvPr>
            <p:ph type="title"/>
          </p:nvPr>
        </p:nvSpPr>
        <p:spPr>
          <a:xfrm>
            <a:off x="323520" y="-19089"/>
            <a:ext cx="8229600" cy="7279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95001A"/>
              </a:buClr>
              <a:buSzPts val="3600"/>
              <a:buFont typeface="Gill Sans"/>
              <a:buNone/>
              <a:defRPr b="0" i="0" sz="3600" u="none" cap="none" strike="noStrike">
                <a:solidFill>
                  <a:srgbClr val="95001A"/>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ph type="ctrTitle"/>
          </p:nvPr>
        </p:nvSpPr>
        <p:spPr>
          <a:xfrm>
            <a:off x="958147" y="1073526"/>
            <a:ext cx="7397039" cy="17471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Gill Sans"/>
              <a:buNone/>
            </a:pPr>
            <a:r>
              <a:rPr lang="en"/>
              <a:t>Final Project CIS 5300</a:t>
            </a:r>
            <a:endParaRPr/>
          </a:p>
        </p:txBody>
      </p:sp>
      <p:sp>
        <p:nvSpPr>
          <p:cNvPr id="430" name="Google Shape;430;p46"/>
          <p:cNvSpPr txBox="1"/>
          <p:nvPr>
            <p:ph idx="1" type="subTitle"/>
          </p:nvPr>
        </p:nvSpPr>
        <p:spPr>
          <a:xfrm>
            <a:off x="372824" y="3255800"/>
            <a:ext cx="7982400" cy="658200"/>
          </a:xfrm>
          <a:prstGeom prst="rect">
            <a:avLst/>
          </a:prstGeom>
          <a:noFill/>
          <a:ln>
            <a:noFill/>
          </a:ln>
        </p:spPr>
        <p:txBody>
          <a:bodyPr anchorCtr="0" anchor="ctr" bIns="45700" lIns="91425" spcFirstLastPara="1" rIns="91425" wrap="square" tIns="45700">
            <a:normAutofit/>
          </a:bodyPr>
          <a:lstStyle/>
          <a:p>
            <a:pPr indent="-406400" lvl="0" marL="457200" rtl="0" algn="ctr">
              <a:lnSpc>
                <a:spcPct val="100000"/>
              </a:lnSpc>
              <a:spcBef>
                <a:spcPts val="480"/>
              </a:spcBef>
              <a:spcAft>
                <a:spcPts val="0"/>
              </a:spcAft>
              <a:buSzPts val="2220"/>
              <a:buNone/>
            </a:pPr>
            <a:r>
              <a:rPr lang="en" sz="1420"/>
              <a:t>Gokul Nair, Rohan Saraogi, Shivani Prasad Bondapalli, Yash Agrawal</a:t>
            </a:r>
            <a:endParaRPr sz="1420"/>
          </a:p>
        </p:txBody>
      </p:sp>
      <p:sp>
        <p:nvSpPr>
          <p:cNvPr id="431" name="Google Shape;431;p46"/>
          <p:cNvSpPr/>
          <p:nvPr/>
        </p:nvSpPr>
        <p:spPr>
          <a:xfrm>
            <a:off x="5904450" y="4255550"/>
            <a:ext cx="2514900" cy="824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2" name="Google Shape;432;p46"/>
          <p:cNvPicPr preferRelativeResize="0"/>
          <p:nvPr/>
        </p:nvPicPr>
        <p:blipFill>
          <a:blip r:embed="rId3">
            <a:alphaModFix amt="51000"/>
          </a:blip>
          <a:stretch>
            <a:fillRect/>
          </a:stretch>
        </p:blipFill>
        <p:spPr>
          <a:xfrm>
            <a:off x="7645175" y="4625700"/>
            <a:ext cx="1068324" cy="371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5"/>
          <p:cNvSpPr txBox="1"/>
          <p:nvPr>
            <p:ph type="title"/>
          </p:nvPr>
        </p:nvSpPr>
        <p:spPr>
          <a:xfrm>
            <a:off x="310150" y="15475"/>
            <a:ext cx="8766600" cy="693600"/>
          </a:xfrm>
          <a:prstGeom prst="rect">
            <a:avLst/>
          </a:prstGeom>
        </p:spPr>
        <p:txBody>
          <a:bodyPr anchorCtr="0" anchor="ctr" bIns="45700" lIns="91425" spcFirstLastPara="1" rIns="91425" wrap="square" tIns="45700">
            <a:normAutofit/>
          </a:bodyPr>
          <a:lstStyle/>
          <a:p>
            <a:pPr indent="0" lvl="0" marL="0" rtl="0" algn="just">
              <a:lnSpc>
                <a:spcPct val="80000"/>
              </a:lnSpc>
              <a:spcBef>
                <a:spcPts val="360"/>
              </a:spcBef>
              <a:spcAft>
                <a:spcPts val="0"/>
              </a:spcAft>
              <a:buNone/>
            </a:pPr>
            <a:r>
              <a:rPr lang="en" sz="3300">
                <a:solidFill>
                  <a:schemeClr val="accent1"/>
                </a:solidFill>
              </a:rPr>
              <a:t>Weak Baseline: Majority Class Classifier</a:t>
            </a:r>
            <a:endParaRPr/>
          </a:p>
        </p:txBody>
      </p:sp>
      <p:sp>
        <p:nvSpPr>
          <p:cNvPr id="498" name="Google Shape;498;p55"/>
          <p:cNvSpPr txBox="1"/>
          <p:nvPr>
            <p:ph idx="1" type="body"/>
          </p:nvPr>
        </p:nvSpPr>
        <p:spPr>
          <a:xfrm>
            <a:off x="430475" y="902371"/>
            <a:ext cx="8229600" cy="1098300"/>
          </a:xfrm>
          <a:prstGeom prst="rect">
            <a:avLst/>
          </a:prstGeom>
        </p:spPr>
        <p:txBody>
          <a:bodyPr anchorCtr="0" anchor="t" bIns="45700" lIns="91425" spcFirstLastPara="1" rIns="91425" wrap="square" tIns="45700">
            <a:noAutofit/>
          </a:bodyPr>
          <a:lstStyle/>
          <a:p>
            <a:pPr indent="0" lvl="0" marL="0" rtl="0" algn="just">
              <a:lnSpc>
                <a:spcPct val="80000"/>
              </a:lnSpc>
              <a:spcBef>
                <a:spcPts val="360"/>
              </a:spcBef>
              <a:spcAft>
                <a:spcPts val="0"/>
              </a:spcAft>
              <a:buSzPts val="605"/>
              <a:buNone/>
            </a:pPr>
            <a:r>
              <a:rPr lang="en" sz="1500"/>
              <a:t>The weak baseline relies on the majority class classifier, predicting labels based solely on data distribution. Among the 13608 examples, 8341 were informative tweets, resulting in an accuracy of approximately 61%.</a:t>
            </a:r>
            <a:endParaRPr sz="1500"/>
          </a:p>
          <a:p>
            <a:pPr indent="0" lvl="0" marL="0" rtl="0" algn="just">
              <a:lnSpc>
                <a:spcPct val="80000"/>
              </a:lnSpc>
              <a:spcBef>
                <a:spcPts val="360"/>
              </a:spcBef>
              <a:spcAft>
                <a:spcPts val="0"/>
              </a:spcAft>
              <a:buSzPts val="605"/>
              <a:buNone/>
            </a:pPr>
            <a:r>
              <a:t/>
            </a:r>
            <a:endParaRPr sz="1500"/>
          </a:p>
          <a:p>
            <a:pPr indent="0" lvl="0" marL="0" rtl="0" algn="just">
              <a:lnSpc>
                <a:spcPct val="80000"/>
              </a:lnSpc>
              <a:spcBef>
                <a:spcPts val="360"/>
              </a:spcBef>
              <a:spcAft>
                <a:spcPts val="0"/>
              </a:spcAft>
              <a:buSzPts val="605"/>
              <a:buNone/>
            </a:pPr>
            <a:r>
              <a:t/>
            </a:r>
            <a:endParaRPr sz="1500"/>
          </a:p>
        </p:txBody>
      </p:sp>
      <p:graphicFrame>
        <p:nvGraphicFramePr>
          <p:cNvPr id="499" name="Google Shape;499;p55"/>
          <p:cNvGraphicFramePr/>
          <p:nvPr/>
        </p:nvGraphicFramePr>
        <p:xfrm>
          <a:off x="621625" y="1587100"/>
          <a:ext cx="3000000" cy="3000000"/>
        </p:xfrm>
        <a:graphic>
          <a:graphicData uri="http://schemas.openxmlformats.org/drawingml/2006/table">
            <a:tbl>
              <a:tblPr>
                <a:noFill/>
                <a:tableStyleId>{477EDD65-46DB-4A4A-8871-8CF64B918676}</a:tableStyleId>
              </a:tblPr>
              <a:tblGrid>
                <a:gridCol w="1744200"/>
                <a:gridCol w="2214850"/>
                <a:gridCol w="1979525"/>
                <a:gridCol w="1979525"/>
              </a:tblGrid>
              <a:tr h="268900">
                <a:tc>
                  <a:txBody>
                    <a:bodyPr/>
                    <a:lstStyle/>
                    <a:p>
                      <a:pPr indent="0" lvl="0" marL="0" rtl="0" algn="ctr">
                        <a:spcBef>
                          <a:spcPts val="0"/>
                        </a:spcBef>
                        <a:spcAft>
                          <a:spcPts val="0"/>
                        </a:spcAft>
                        <a:buNone/>
                      </a:pPr>
                      <a:r>
                        <a:rPr b="1" lang="en" sz="1200">
                          <a:latin typeface="Gill Sans"/>
                          <a:ea typeface="Gill Sans"/>
                          <a:cs typeface="Gill Sans"/>
                          <a:sym typeface="Gill Sans"/>
                        </a:rPr>
                        <a:t>Metric</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b="1" lang="en" sz="1200">
                          <a:latin typeface="Gill Sans"/>
                          <a:ea typeface="Gill Sans"/>
                          <a:cs typeface="Gill Sans"/>
                          <a:sym typeface="Gill Sans"/>
                        </a:rPr>
                        <a:t>Train</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b="1" lang="en" sz="1200">
                          <a:latin typeface="Gill Sans"/>
                          <a:ea typeface="Gill Sans"/>
                          <a:cs typeface="Gill Sans"/>
                          <a:sym typeface="Gill Sans"/>
                        </a:rPr>
                        <a:t>Dev</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b="1" lang="en" sz="1200">
                          <a:latin typeface="Gill Sans"/>
                          <a:ea typeface="Gill Sans"/>
                          <a:cs typeface="Gill Sans"/>
                          <a:sym typeface="Gill Sans"/>
                        </a:rPr>
                        <a:t>Test</a:t>
                      </a:r>
                      <a:endParaRPr b="1" sz="1200">
                        <a:latin typeface="Gill Sans"/>
                        <a:ea typeface="Gill Sans"/>
                        <a:cs typeface="Gill Sans"/>
                        <a:sym typeface="Gill Sans"/>
                      </a:endParaRPr>
                    </a:p>
                  </a:txBody>
                  <a:tcPr marT="91425" marB="91425" marR="91425" marL="91425" anchor="ctr">
                    <a:solidFill>
                      <a:srgbClr val="D7DADC"/>
                    </a:solidFill>
                  </a:tcPr>
                </a:tc>
              </a:tr>
              <a:tr h="366100">
                <a:tc>
                  <a:txBody>
                    <a:bodyPr/>
                    <a:lstStyle/>
                    <a:p>
                      <a:pPr indent="0" lvl="0" marL="0" rtl="0" algn="ctr">
                        <a:spcBef>
                          <a:spcPts val="0"/>
                        </a:spcBef>
                        <a:spcAft>
                          <a:spcPts val="0"/>
                        </a:spcAft>
                        <a:buNone/>
                      </a:pPr>
                      <a:r>
                        <a:rPr b="1" lang="en" sz="1200">
                          <a:latin typeface="Gill Sans"/>
                          <a:ea typeface="Gill Sans"/>
                          <a:cs typeface="Gill Sans"/>
                          <a:sym typeface="Gill Sans"/>
                        </a:rPr>
                        <a:t>Accuracy</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lang="en" sz="1200">
                          <a:latin typeface="Gill Sans"/>
                          <a:ea typeface="Gill Sans"/>
                          <a:cs typeface="Gill Sans"/>
                          <a:sym typeface="Gill Sans"/>
                        </a:rPr>
                        <a:t>61%</a:t>
                      </a:r>
                      <a:endParaRPr sz="1200">
                        <a:latin typeface="Gill Sans"/>
                        <a:ea typeface="Gill Sans"/>
                        <a:cs typeface="Gill Sans"/>
                        <a:sym typeface="Gill Sans"/>
                      </a:endParaRPr>
                    </a:p>
                  </a:txBody>
                  <a:tcPr marT="91425" marB="91425" marR="91425" marL="91425" anchor="ctr"/>
                </a:tc>
                <a:tc>
                  <a:txBody>
                    <a:bodyPr/>
                    <a:lstStyle/>
                    <a:p>
                      <a:pPr indent="0" lvl="0" marL="0" rtl="0" algn="ctr">
                        <a:spcBef>
                          <a:spcPts val="0"/>
                        </a:spcBef>
                        <a:spcAft>
                          <a:spcPts val="0"/>
                        </a:spcAft>
                        <a:buNone/>
                      </a:pPr>
                      <a:r>
                        <a:rPr lang="en" sz="1200">
                          <a:latin typeface="Gill Sans"/>
                          <a:ea typeface="Gill Sans"/>
                          <a:cs typeface="Gill Sans"/>
                          <a:sym typeface="Gill Sans"/>
                        </a:rPr>
                        <a:t>63%</a:t>
                      </a:r>
                      <a:endParaRPr sz="1200">
                        <a:latin typeface="Gill Sans"/>
                        <a:ea typeface="Gill Sans"/>
                        <a:cs typeface="Gill Sans"/>
                        <a:sym typeface="Gill Sans"/>
                      </a:endParaRPr>
                    </a:p>
                  </a:txBody>
                  <a:tcPr marT="91425" marB="91425" marR="91425" marL="91425" anchor="ctr"/>
                </a:tc>
                <a:tc>
                  <a:txBody>
                    <a:bodyPr/>
                    <a:lstStyle/>
                    <a:p>
                      <a:pPr indent="0" lvl="0" marL="0" rtl="0" algn="ctr">
                        <a:spcBef>
                          <a:spcPts val="0"/>
                        </a:spcBef>
                        <a:spcAft>
                          <a:spcPts val="0"/>
                        </a:spcAft>
                        <a:buNone/>
                      </a:pPr>
                      <a:r>
                        <a:rPr lang="en" sz="1200">
                          <a:latin typeface="Gill Sans"/>
                          <a:ea typeface="Gill Sans"/>
                          <a:cs typeface="Gill Sans"/>
                          <a:sym typeface="Gill Sans"/>
                        </a:rPr>
                        <a:t>61%</a:t>
                      </a:r>
                      <a:endParaRPr sz="1200">
                        <a:latin typeface="Gill Sans"/>
                        <a:ea typeface="Gill Sans"/>
                        <a:cs typeface="Gill Sans"/>
                        <a:sym typeface="Gill Sans"/>
                      </a:endParaRPr>
                    </a:p>
                  </a:txBody>
                  <a:tcPr marT="91425" marB="91425" marR="91425" marL="91425" anchor="ctr"/>
                </a:tc>
              </a:tr>
              <a:tr h="366100">
                <a:tc>
                  <a:txBody>
                    <a:bodyPr/>
                    <a:lstStyle/>
                    <a:p>
                      <a:pPr indent="0" lvl="0" marL="0" rtl="0" algn="ctr">
                        <a:spcBef>
                          <a:spcPts val="0"/>
                        </a:spcBef>
                        <a:spcAft>
                          <a:spcPts val="0"/>
                        </a:spcAft>
                        <a:buNone/>
                      </a:pPr>
                      <a:r>
                        <a:rPr b="1" lang="en" sz="1200">
                          <a:latin typeface="Gill Sans"/>
                          <a:ea typeface="Gill Sans"/>
                          <a:cs typeface="Gill Sans"/>
                          <a:sym typeface="Gill Sans"/>
                        </a:rPr>
                        <a:t>Macro-F1 Score</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lang="en" sz="1200">
                          <a:latin typeface="Gill Sans"/>
                          <a:ea typeface="Gill Sans"/>
                          <a:cs typeface="Gill Sans"/>
                          <a:sym typeface="Gill Sans"/>
                        </a:rPr>
                        <a:t>0.38</a:t>
                      </a:r>
                      <a:endParaRPr sz="1200">
                        <a:latin typeface="Gill Sans"/>
                        <a:ea typeface="Gill Sans"/>
                        <a:cs typeface="Gill Sans"/>
                        <a:sym typeface="Gill Sans"/>
                      </a:endParaRPr>
                    </a:p>
                  </a:txBody>
                  <a:tcPr marT="91425" marB="91425" marR="91425" marL="91425" anchor="ctr"/>
                </a:tc>
                <a:tc>
                  <a:txBody>
                    <a:bodyPr/>
                    <a:lstStyle/>
                    <a:p>
                      <a:pPr indent="0" lvl="0" marL="0" rtl="0" algn="ctr">
                        <a:spcBef>
                          <a:spcPts val="0"/>
                        </a:spcBef>
                        <a:spcAft>
                          <a:spcPts val="0"/>
                        </a:spcAft>
                        <a:buNone/>
                      </a:pPr>
                      <a:r>
                        <a:rPr lang="en" sz="1200">
                          <a:latin typeface="Gill Sans"/>
                          <a:ea typeface="Gill Sans"/>
                          <a:cs typeface="Gill Sans"/>
                          <a:sym typeface="Gill Sans"/>
                        </a:rPr>
                        <a:t>0.39</a:t>
                      </a:r>
                      <a:endParaRPr sz="1200">
                        <a:latin typeface="Gill Sans"/>
                        <a:ea typeface="Gill Sans"/>
                        <a:cs typeface="Gill Sans"/>
                        <a:sym typeface="Gill Sans"/>
                      </a:endParaRPr>
                    </a:p>
                  </a:txBody>
                  <a:tcPr marT="91425" marB="91425" marR="91425" marL="91425" anchor="ctr"/>
                </a:tc>
                <a:tc>
                  <a:txBody>
                    <a:bodyPr/>
                    <a:lstStyle/>
                    <a:p>
                      <a:pPr indent="0" lvl="0" marL="0" rtl="0" algn="ctr">
                        <a:spcBef>
                          <a:spcPts val="0"/>
                        </a:spcBef>
                        <a:spcAft>
                          <a:spcPts val="0"/>
                        </a:spcAft>
                        <a:buNone/>
                      </a:pPr>
                      <a:r>
                        <a:rPr lang="en" sz="1200">
                          <a:latin typeface="Gill Sans"/>
                          <a:ea typeface="Gill Sans"/>
                          <a:cs typeface="Gill Sans"/>
                          <a:sym typeface="Gill Sans"/>
                        </a:rPr>
                        <a:t>0.38</a:t>
                      </a:r>
                      <a:endParaRPr sz="1200">
                        <a:latin typeface="Gill Sans"/>
                        <a:ea typeface="Gill Sans"/>
                        <a:cs typeface="Gill Sans"/>
                        <a:sym typeface="Gill Sans"/>
                      </a:endParaRPr>
                    </a:p>
                  </a:txBody>
                  <a:tcPr marT="91425" marB="91425" marR="91425" marL="91425" anchor="ctr"/>
                </a:tc>
              </a:tr>
            </a:tbl>
          </a:graphicData>
        </a:graphic>
      </p:graphicFrame>
      <p:pic>
        <p:nvPicPr>
          <p:cNvPr id="500" name="Google Shape;500;p55"/>
          <p:cNvPicPr preferRelativeResize="0"/>
          <p:nvPr/>
        </p:nvPicPr>
        <p:blipFill>
          <a:blip r:embed="rId3">
            <a:alphaModFix/>
          </a:blip>
          <a:stretch>
            <a:fillRect/>
          </a:stretch>
        </p:blipFill>
        <p:spPr>
          <a:xfrm>
            <a:off x="621626" y="2780213"/>
            <a:ext cx="2468626" cy="1917601"/>
          </a:xfrm>
          <a:prstGeom prst="rect">
            <a:avLst/>
          </a:prstGeom>
          <a:noFill/>
          <a:ln>
            <a:noFill/>
          </a:ln>
        </p:spPr>
      </p:pic>
      <p:pic>
        <p:nvPicPr>
          <p:cNvPr id="501" name="Google Shape;501;p55"/>
          <p:cNvPicPr preferRelativeResize="0"/>
          <p:nvPr/>
        </p:nvPicPr>
        <p:blipFill>
          <a:blip r:embed="rId4">
            <a:alphaModFix/>
          </a:blip>
          <a:stretch>
            <a:fillRect/>
          </a:stretch>
        </p:blipFill>
        <p:spPr>
          <a:xfrm>
            <a:off x="3189580" y="2780211"/>
            <a:ext cx="2470744" cy="1917601"/>
          </a:xfrm>
          <a:prstGeom prst="rect">
            <a:avLst/>
          </a:prstGeom>
          <a:noFill/>
          <a:ln>
            <a:noFill/>
          </a:ln>
        </p:spPr>
      </p:pic>
      <p:pic>
        <p:nvPicPr>
          <p:cNvPr id="502" name="Google Shape;502;p55"/>
          <p:cNvPicPr preferRelativeResize="0"/>
          <p:nvPr/>
        </p:nvPicPr>
        <p:blipFill>
          <a:blip r:embed="rId5">
            <a:alphaModFix/>
          </a:blip>
          <a:stretch>
            <a:fillRect/>
          </a:stretch>
        </p:blipFill>
        <p:spPr>
          <a:xfrm>
            <a:off x="5925253" y="2780211"/>
            <a:ext cx="2458073" cy="1917602"/>
          </a:xfrm>
          <a:prstGeom prst="rect">
            <a:avLst/>
          </a:prstGeom>
          <a:noFill/>
          <a:ln>
            <a:noFill/>
          </a:ln>
        </p:spPr>
      </p:pic>
      <p:sp>
        <p:nvSpPr>
          <p:cNvPr id="503" name="Google Shape;503;p55"/>
          <p:cNvSpPr txBox="1"/>
          <p:nvPr/>
        </p:nvSpPr>
        <p:spPr>
          <a:xfrm>
            <a:off x="1546425" y="4748075"/>
            <a:ext cx="5255700" cy="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accent6"/>
              </a:solidFill>
              <a:latin typeface="Gill Sans"/>
              <a:ea typeface="Gill Sans"/>
              <a:cs typeface="Gill Sans"/>
              <a:sym typeface="Gill Sans"/>
            </a:endParaRPr>
          </a:p>
        </p:txBody>
      </p:sp>
      <p:sp>
        <p:nvSpPr>
          <p:cNvPr id="504" name="Google Shape;504;p55"/>
          <p:cNvSpPr txBox="1"/>
          <p:nvPr/>
        </p:nvSpPr>
        <p:spPr>
          <a:xfrm>
            <a:off x="1174025" y="4793025"/>
            <a:ext cx="68133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Gill Sans"/>
                <a:ea typeface="Gill Sans"/>
                <a:cs typeface="Gill Sans"/>
                <a:sym typeface="Gill Sans"/>
              </a:rPr>
              <a:t>Figure 1: Simple baseline classification report and ROC curve for train (left), dev (middle), and</a:t>
            </a:r>
            <a:endParaRPr sz="1000">
              <a:latin typeface="Gill Sans"/>
              <a:ea typeface="Gill Sans"/>
              <a:cs typeface="Gill Sans"/>
              <a:sym typeface="Gill Sans"/>
            </a:endParaRPr>
          </a:p>
          <a:p>
            <a:pPr indent="0" lvl="0" marL="0" rtl="0" algn="ctr">
              <a:spcBef>
                <a:spcPts val="0"/>
              </a:spcBef>
              <a:spcAft>
                <a:spcPts val="0"/>
              </a:spcAft>
              <a:buNone/>
            </a:pPr>
            <a:r>
              <a:rPr lang="en" sz="1000">
                <a:latin typeface="Gill Sans"/>
                <a:ea typeface="Gill Sans"/>
                <a:cs typeface="Gill Sans"/>
                <a:sym typeface="Gill Sans"/>
              </a:rPr>
              <a:t>test (right) data</a:t>
            </a:r>
            <a:endParaRPr sz="1000">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6"/>
          <p:cNvSpPr txBox="1"/>
          <p:nvPr>
            <p:ph type="title"/>
          </p:nvPr>
        </p:nvSpPr>
        <p:spPr>
          <a:xfrm>
            <a:off x="310150" y="15475"/>
            <a:ext cx="8789100" cy="6936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
                <a:solidFill>
                  <a:schemeClr val="accent1"/>
                </a:solidFill>
              </a:rPr>
              <a:t>Strong Baseline: Sentence-Transformer Model</a:t>
            </a:r>
            <a:endParaRPr>
              <a:solidFill>
                <a:schemeClr val="accent1"/>
              </a:solidFill>
            </a:endParaRPr>
          </a:p>
          <a:p>
            <a:pPr indent="0" lvl="0" marL="0" rtl="0" algn="l">
              <a:spcBef>
                <a:spcPts val="0"/>
              </a:spcBef>
              <a:spcAft>
                <a:spcPts val="0"/>
              </a:spcAft>
              <a:buNone/>
            </a:pPr>
            <a:r>
              <a:t/>
            </a:r>
            <a:endParaRPr b="1" sz="3300"/>
          </a:p>
        </p:txBody>
      </p:sp>
      <p:sp>
        <p:nvSpPr>
          <p:cNvPr id="510" name="Google Shape;510;p56"/>
          <p:cNvSpPr txBox="1"/>
          <p:nvPr>
            <p:ph idx="1" type="body"/>
          </p:nvPr>
        </p:nvSpPr>
        <p:spPr>
          <a:xfrm>
            <a:off x="430475" y="902371"/>
            <a:ext cx="8229600" cy="1098300"/>
          </a:xfrm>
          <a:prstGeom prst="rect">
            <a:avLst/>
          </a:prstGeom>
        </p:spPr>
        <p:txBody>
          <a:bodyPr anchorCtr="0" anchor="t" bIns="45700" lIns="91425" spcFirstLastPara="1" rIns="91425" wrap="square" tIns="45700">
            <a:noAutofit/>
          </a:bodyPr>
          <a:lstStyle/>
          <a:p>
            <a:pPr indent="0" lvl="0" marL="0" rtl="0" algn="just">
              <a:lnSpc>
                <a:spcPct val="80000"/>
              </a:lnSpc>
              <a:spcBef>
                <a:spcPts val="360"/>
              </a:spcBef>
              <a:spcAft>
                <a:spcPts val="0"/>
              </a:spcAft>
              <a:buSzPts val="605"/>
              <a:buNone/>
            </a:pPr>
            <a:r>
              <a:rPr lang="en" sz="1500"/>
              <a:t>The text-only strong baseline utilizes the </a:t>
            </a:r>
            <a:r>
              <a:rPr b="1" i="1" lang="en" sz="1500"/>
              <a:t>'all-MiniLM-L6-v2'</a:t>
            </a:r>
            <a:r>
              <a:rPr lang="en" sz="1500"/>
              <a:t> </a:t>
            </a:r>
            <a:r>
              <a:rPr lang="en" sz="1500"/>
              <a:t>Sentence Transformer</a:t>
            </a:r>
            <a:r>
              <a:rPr lang="en" sz="1500"/>
              <a:t>, achieving significant improvements in accuracy and F1 scores. We generate embeddings for the tweet text and train a logistic regression classifier on it.</a:t>
            </a:r>
            <a:endParaRPr sz="1500"/>
          </a:p>
          <a:p>
            <a:pPr indent="0" lvl="0" marL="0" rtl="0" algn="just">
              <a:lnSpc>
                <a:spcPct val="80000"/>
              </a:lnSpc>
              <a:spcBef>
                <a:spcPts val="360"/>
              </a:spcBef>
              <a:spcAft>
                <a:spcPts val="0"/>
              </a:spcAft>
              <a:buSzPts val="605"/>
              <a:buNone/>
            </a:pPr>
            <a:r>
              <a:t/>
            </a:r>
            <a:endParaRPr sz="1500"/>
          </a:p>
          <a:p>
            <a:pPr indent="0" lvl="0" marL="0" rtl="0" algn="just">
              <a:lnSpc>
                <a:spcPct val="80000"/>
              </a:lnSpc>
              <a:spcBef>
                <a:spcPts val="360"/>
              </a:spcBef>
              <a:spcAft>
                <a:spcPts val="0"/>
              </a:spcAft>
              <a:buSzPts val="605"/>
              <a:buNone/>
            </a:pPr>
            <a:r>
              <a:t/>
            </a:r>
            <a:endParaRPr sz="1500"/>
          </a:p>
        </p:txBody>
      </p:sp>
      <p:graphicFrame>
        <p:nvGraphicFramePr>
          <p:cNvPr id="511" name="Google Shape;511;p56"/>
          <p:cNvGraphicFramePr/>
          <p:nvPr/>
        </p:nvGraphicFramePr>
        <p:xfrm>
          <a:off x="621625" y="1587100"/>
          <a:ext cx="3000000" cy="3000000"/>
        </p:xfrm>
        <a:graphic>
          <a:graphicData uri="http://schemas.openxmlformats.org/drawingml/2006/table">
            <a:tbl>
              <a:tblPr>
                <a:noFill/>
                <a:tableStyleId>{477EDD65-46DB-4A4A-8871-8CF64B918676}</a:tableStyleId>
              </a:tblPr>
              <a:tblGrid>
                <a:gridCol w="1744200"/>
                <a:gridCol w="2214850"/>
                <a:gridCol w="1979525"/>
                <a:gridCol w="1979525"/>
              </a:tblGrid>
              <a:tr h="268900">
                <a:tc>
                  <a:txBody>
                    <a:bodyPr/>
                    <a:lstStyle/>
                    <a:p>
                      <a:pPr indent="0" lvl="0" marL="0" rtl="0" algn="ctr">
                        <a:spcBef>
                          <a:spcPts val="0"/>
                        </a:spcBef>
                        <a:spcAft>
                          <a:spcPts val="0"/>
                        </a:spcAft>
                        <a:buNone/>
                      </a:pPr>
                      <a:r>
                        <a:rPr b="1" lang="en" sz="1200">
                          <a:latin typeface="Gill Sans"/>
                          <a:ea typeface="Gill Sans"/>
                          <a:cs typeface="Gill Sans"/>
                          <a:sym typeface="Gill Sans"/>
                        </a:rPr>
                        <a:t>Metric</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b="1" lang="en" sz="1200">
                          <a:latin typeface="Gill Sans"/>
                          <a:ea typeface="Gill Sans"/>
                          <a:cs typeface="Gill Sans"/>
                          <a:sym typeface="Gill Sans"/>
                        </a:rPr>
                        <a:t>Train</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b="1" lang="en" sz="1200">
                          <a:latin typeface="Gill Sans"/>
                          <a:ea typeface="Gill Sans"/>
                          <a:cs typeface="Gill Sans"/>
                          <a:sym typeface="Gill Sans"/>
                        </a:rPr>
                        <a:t>Dev</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b="1" lang="en" sz="1200">
                          <a:latin typeface="Gill Sans"/>
                          <a:ea typeface="Gill Sans"/>
                          <a:cs typeface="Gill Sans"/>
                          <a:sym typeface="Gill Sans"/>
                        </a:rPr>
                        <a:t>Test</a:t>
                      </a:r>
                      <a:endParaRPr b="1" sz="1200">
                        <a:latin typeface="Gill Sans"/>
                        <a:ea typeface="Gill Sans"/>
                        <a:cs typeface="Gill Sans"/>
                        <a:sym typeface="Gill Sans"/>
                      </a:endParaRPr>
                    </a:p>
                  </a:txBody>
                  <a:tcPr marT="91425" marB="91425" marR="91425" marL="91425" anchor="ctr">
                    <a:solidFill>
                      <a:srgbClr val="D7DADC"/>
                    </a:solidFill>
                  </a:tcPr>
                </a:tc>
              </a:tr>
              <a:tr h="366100">
                <a:tc>
                  <a:txBody>
                    <a:bodyPr/>
                    <a:lstStyle/>
                    <a:p>
                      <a:pPr indent="0" lvl="0" marL="0" rtl="0" algn="ctr">
                        <a:spcBef>
                          <a:spcPts val="0"/>
                        </a:spcBef>
                        <a:spcAft>
                          <a:spcPts val="0"/>
                        </a:spcAft>
                        <a:buNone/>
                      </a:pPr>
                      <a:r>
                        <a:rPr b="1" lang="en" sz="1200">
                          <a:latin typeface="Gill Sans"/>
                          <a:ea typeface="Gill Sans"/>
                          <a:cs typeface="Gill Sans"/>
                          <a:sym typeface="Gill Sans"/>
                        </a:rPr>
                        <a:t>Accuracy</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lang="en" sz="1200">
                          <a:latin typeface="Gill Sans"/>
                          <a:ea typeface="Gill Sans"/>
                          <a:cs typeface="Gill Sans"/>
                          <a:sym typeface="Gill Sans"/>
                        </a:rPr>
                        <a:t>83.1%</a:t>
                      </a:r>
                      <a:endParaRPr sz="1200">
                        <a:latin typeface="Gill Sans"/>
                        <a:ea typeface="Gill Sans"/>
                        <a:cs typeface="Gill Sans"/>
                        <a:sym typeface="Gill Sans"/>
                      </a:endParaRPr>
                    </a:p>
                  </a:txBody>
                  <a:tcPr marT="91425" marB="91425" marR="91425" marL="91425" anchor="ctr"/>
                </a:tc>
                <a:tc>
                  <a:txBody>
                    <a:bodyPr/>
                    <a:lstStyle/>
                    <a:p>
                      <a:pPr indent="0" lvl="0" marL="0" rtl="0" algn="ctr">
                        <a:spcBef>
                          <a:spcPts val="0"/>
                        </a:spcBef>
                        <a:spcAft>
                          <a:spcPts val="0"/>
                        </a:spcAft>
                        <a:buNone/>
                      </a:pPr>
                      <a:r>
                        <a:rPr lang="en" sz="1200">
                          <a:latin typeface="Gill Sans"/>
                          <a:ea typeface="Gill Sans"/>
                          <a:cs typeface="Gill Sans"/>
                          <a:sym typeface="Gill Sans"/>
                        </a:rPr>
                        <a:t>82.1</a:t>
                      </a:r>
                      <a:r>
                        <a:rPr lang="en" sz="1200">
                          <a:latin typeface="Gill Sans"/>
                          <a:ea typeface="Gill Sans"/>
                          <a:cs typeface="Gill Sans"/>
                          <a:sym typeface="Gill Sans"/>
                        </a:rPr>
                        <a:t>%</a:t>
                      </a:r>
                      <a:endParaRPr sz="1200">
                        <a:latin typeface="Gill Sans"/>
                        <a:ea typeface="Gill Sans"/>
                        <a:cs typeface="Gill Sans"/>
                        <a:sym typeface="Gill Sans"/>
                      </a:endParaRPr>
                    </a:p>
                  </a:txBody>
                  <a:tcPr marT="91425" marB="91425" marR="91425" marL="91425" anchor="ctr"/>
                </a:tc>
                <a:tc>
                  <a:txBody>
                    <a:bodyPr/>
                    <a:lstStyle/>
                    <a:p>
                      <a:pPr indent="0" lvl="0" marL="0" rtl="0" algn="ctr">
                        <a:spcBef>
                          <a:spcPts val="0"/>
                        </a:spcBef>
                        <a:spcAft>
                          <a:spcPts val="0"/>
                        </a:spcAft>
                        <a:buNone/>
                      </a:pPr>
                      <a:r>
                        <a:rPr lang="en" sz="1200">
                          <a:latin typeface="Gill Sans"/>
                          <a:ea typeface="Gill Sans"/>
                          <a:cs typeface="Gill Sans"/>
                          <a:sym typeface="Gill Sans"/>
                        </a:rPr>
                        <a:t>84.1</a:t>
                      </a:r>
                      <a:r>
                        <a:rPr lang="en" sz="1200">
                          <a:latin typeface="Gill Sans"/>
                          <a:ea typeface="Gill Sans"/>
                          <a:cs typeface="Gill Sans"/>
                          <a:sym typeface="Gill Sans"/>
                        </a:rPr>
                        <a:t>%</a:t>
                      </a:r>
                      <a:endParaRPr sz="1200">
                        <a:latin typeface="Gill Sans"/>
                        <a:ea typeface="Gill Sans"/>
                        <a:cs typeface="Gill Sans"/>
                        <a:sym typeface="Gill Sans"/>
                      </a:endParaRPr>
                    </a:p>
                  </a:txBody>
                  <a:tcPr marT="91425" marB="91425" marR="91425" marL="91425" anchor="ctr"/>
                </a:tc>
              </a:tr>
              <a:tr h="366100">
                <a:tc>
                  <a:txBody>
                    <a:bodyPr/>
                    <a:lstStyle/>
                    <a:p>
                      <a:pPr indent="0" lvl="0" marL="0" rtl="0" algn="ctr">
                        <a:spcBef>
                          <a:spcPts val="0"/>
                        </a:spcBef>
                        <a:spcAft>
                          <a:spcPts val="0"/>
                        </a:spcAft>
                        <a:buNone/>
                      </a:pPr>
                      <a:r>
                        <a:rPr b="1" lang="en" sz="1200">
                          <a:latin typeface="Gill Sans"/>
                          <a:ea typeface="Gill Sans"/>
                          <a:cs typeface="Gill Sans"/>
                          <a:sym typeface="Gill Sans"/>
                        </a:rPr>
                        <a:t>Macro-F1 Score</a:t>
                      </a:r>
                      <a:endParaRPr b="1" sz="1200">
                        <a:latin typeface="Gill Sans"/>
                        <a:ea typeface="Gill Sans"/>
                        <a:cs typeface="Gill Sans"/>
                        <a:sym typeface="Gill Sans"/>
                      </a:endParaRPr>
                    </a:p>
                  </a:txBody>
                  <a:tcPr marT="91425" marB="91425" marR="91425" marL="91425" anchor="ctr">
                    <a:solidFill>
                      <a:srgbClr val="D7DADC"/>
                    </a:solidFill>
                  </a:tcPr>
                </a:tc>
                <a:tc>
                  <a:txBody>
                    <a:bodyPr/>
                    <a:lstStyle/>
                    <a:p>
                      <a:pPr indent="0" lvl="0" marL="0" rtl="0" algn="ctr">
                        <a:spcBef>
                          <a:spcPts val="0"/>
                        </a:spcBef>
                        <a:spcAft>
                          <a:spcPts val="0"/>
                        </a:spcAft>
                        <a:buNone/>
                      </a:pPr>
                      <a:r>
                        <a:rPr lang="en" sz="1200">
                          <a:latin typeface="Gill Sans"/>
                          <a:ea typeface="Gill Sans"/>
                          <a:cs typeface="Gill Sans"/>
                          <a:sym typeface="Gill Sans"/>
                        </a:rPr>
                        <a:t>0.78</a:t>
                      </a:r>
                      <a:endParaRPr sz="1200">
                        <a:latin typeface="Gill Sans"/>
                        <a:ea typeface="Gill Sans"/>
                        <a:cs typeface="Gill Sans"/>
                        <a:sym typeface="Gill Sans"/>
                      </a:endParaRPr>
                    </a:p>
                  </a:txBody>
                  <a:tcPr marT="91425" marB="91425" marR="91425" marL="91425" anchor="ctr"/>
                </a:tc>
                <a:tc>
                  <a:txBody>
                    <a:bodyPr/>
                    <a:lstStyle/>
                    <a:p>
                      <a:pPr indent="0" lvl="0" marL="0" rtl="0" algn="ctr">
                        <a:spcBef>
                          <a:spcPts val="0"/>
                        </a:spcBef>
                        <a:spcAft>
                          <a:spcPts val="0"/>
                        </a:spcAft>
                        <a:buNone/>
                      </a:pPr>
                      <a:r>
                        <a:rPr lang="en" sz="1200">
                          <a:latin typeface="Gill Sans"/>
                          <a:ea typeface="Gill Sans"/>
                          <a:cs typeface="Gill Sans"/>
                          <a:sym typeface="Gill Sans"/>
                        </a:rPr>
                        <a:t>0.76</a:t>
                      </a:r>
                      <a:endParaRPr sz="1200">
                        <a:latin typeface="Gill Sans"/>
                        <a:ea typeface="Gill Sans"/>
                        <a:cs typeface="Gill Sans"/>
                        <a:sym typeface="Gill Sans"/>
                      </a:endParaRPr>
                    </a:p>
                  </a:txBody>
                  <a:tcPr marT="91425" marB="91425" marR="91425" marL="91425" anchor="ctr"/>
                </a:tc>
                <a:tc>
                  <a:txBody>
                    <a:bodyPr/>
                    <a:lstStyle/>
                    <a:p>
                      <a:pPr indent="0" lvl="0" marL="0" rtl="0" algn="ctr">
                        <a:spcBef>
                          <a:spcPts val="0"/>
                        </a:spcBef>
                        <a:spcAft>
                          <a:spcPts val="0"/>
                        </a:spcAft>
                        <a:buNone/>
                      </a:pPr>
                      <a:r>
                        <a:rPr lang="en" sz="1200">
                          <a:latin typeface="Gill Sans"/>
                          <a:ea typeface="Gill Sans"/>
                          <a:cs typeface="Gill Sans"/>
                          <a:sym typeface="Gill Sans"/>
                        </a:rPr>
                        <a:t>0.78</a:t>
                      </a:r>
                      <a:endParaRPr sz="1200">
                        <a:latin typeface="Gill Sans"/>
                        <a:ea typeface="Gill Sans"/>
                        <a:cs typeface="Gill Sans"/>
                        <a:sym typeface="Gill Sans"/>
                      </a:endParaRPr>
                    </a:p>
                  </a:txBody>
                  <a:tcPr marT="91425" marB="91425" marR="91425" marL="91425" anchor="ctr"/>
                </a:tc>
              </a:tr>
            </a:tbl>
          </a:graphicData>
        </a:graphic>
      </p:graphicFrame>
      <p:sp>
        <p:nvSpPr>
          <p:cNvPr id="512" name="Google Shape;512;p56"/>
          <p:cNvSpPr txBox="1"/>
          <p:nvPr/>
        </p:nvSpPr>
        <p:spPr>
          <a:xfrm>
            <a:off x="1546425" y="4748075"/>
            <a:ext cx="5255700" cy="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accent6"/>
              </a:solidFill>
              <a:latin typeface="Gill Sans"/>
              <a:ea typeface="Gill Sans"/>
              <a:cs typeface="Gill Sans"/>
              <a:sym typeface="Gill Sans"/>
            </a:endParaRPr>
          </a:p>
        </p:txBody>
      </p:sp>
      <p:sp>
        <p:nvSpPr>
          <p:cNvPr id="513" name="Google Shape;513;p56"/>
          <p:cNvSpPr txBox="1"/>
          <p:nvPr/>
        </p:nvSpPr>
        <p:spPr>
          <a:xfrm>
            <a:off x="1174025" y="4793025"/>
            <a:ext cx="68133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Gill Sans"/>
                <a:ea typeface="Gill Sans"/>
                <a:cs typeface="Gill Sans"/>
                <a:sym typeface="Gill Sans"/>
              </a:rPr>
              <a:t>Figure 2: Strong baseline classification report and ROC curve for train (left), dev (middle), and</a:t>
            </a:r>
            <a:endParaRPr sz="1000">
              <a:latin typeface="Gill Sans"/>
              <a:ea typeface="Gill Sans"/>
              <a:cs typeface="Gill Sans"/>
              <a:sym typeface="Gill Sans"/>
            </a:endParaRPr>
          </a:p>
          <a:p>
            <a:pPr indent="0" lvl="0" marL="0" rtl="0" algn="ctr">
              <a:spcBef>
                <a:spcPts val="0"/>
              </a:spcBef>
              <a:spcAft>
                <a:spcPts val="0"/>
              </a:spcAft>
              <a:buNone/>
            </a:pPr>
            <a:r>
              <a:rPr lang="en" sz="1000">
                <a:latin typeface="Gill Sans"/>
                <a:ea typeface="Gill Sans"/>
                <a:cs typeface="Gill Sans"/>
                <a:sym typeface="Gill Sans"/>
              </a:rPr>
              <a:t>test (right) data</a:t>
            </a:r>
            <a:endParaRPr sz="1000">
              <a:latin typeface="Gill Sans"/>
              <a:ea typeface="Gill Sans"/>
              <a:cs typeface="Gill Sans"/>
              <a:sym typeface="Gill Sans"/>
            </a:endParaRPr>
          </a:p>
        </p:txBody>
      </p:sp>
      <p:pic>
        <p:nvPicPr>
          <p:cNvPr id="514" name="Google Shape;514;p56"/>
          <p:cNvPicPr preferRelativeResize="0"/>
          <p:nvPr/>
        </p:nvPicPr>
        <p:blipFill>
          <a:blip r:embed="rId3">
            <a:alphaModFix/>
          </a:blip>
          <a:stretch>
            <a:fillRect/>
          </a:stretch>
        </p:blipFill>
        <p:spPr>
          <a:xfrm>
            <a:off x="759350" y="2834787"/>
            <a:ext cx="2339149" cy="1808475"/>
          </a:xfrm>
          <a:prstGeom prst="rect">
            <a:avLst/>
          </a:prstGeom>
          <a:noFill/>
          <a:ln>
            <a:noFill/>
          </a:ln>
        </p:spPr>
      </p:pic>
      <p:pic>
        <p:nvPicPr>
          <p:cNvPr id="515" name="Google Shape;515;p56"/>
          <p:cNvPicPr preferRelativeResize="0"/>
          <p:nvPr/>
        </p:nvPicPr>
        <p:blipFill>
          <a:blip r:embed="rId4">
            <a:alphaModFix/>
          </a:blip>
          <a:stretch>
            <a:fillRect/>
          </a:stretch>
        </p:blipFill>
        <p:spPr>
          <a:xfrm>
            <a:off x="3571976" y="2859900"/>
            <a:ext cx="2265438" cy="1758250"/>
          </a:xfrm>
          <a:prstGeom prst="rect">
            <a:avLst/>
          </a:prstGeom>
          <a:noFill/>
          <a:ln>
            <a:noFill/>
          </a:ln>
        </p:spPr>
      </p:pic>
      <p:pic>
        <p:nvPicPr>
          <p:cNvPr id="516" name="Google Shape;516;p56"/>
          <p:cNvPicPr preferRelativeResize="0"/>
          <p:nvPr/>
        </p:nvPicPr>
        <p:blipFill>
          <a:blip r:embed="rId4">
            <a:alphaModFix/>
          </a:blip>
          <a:stretch>
            <a:fillRect/>
          </a:stretch>
        </p:blipFill>
        <p:spPr>
          <a:xfrm>
            <a:off x="6200575" y="2831293"/>
            <a:ext cx="2339149" cy="18154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7"/>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522" name="Google Shape;522;p57"/>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95001A"/>
              </a:buClr>
              <a:buSzPct val="100000"/>
              <a:buFont typeface="Gill Sans"/>
              <a:buNone/>
            </a:pPr>
            <a:r>
              <a:rPr lang="en"/>
              <a:t>Extension 1: Embedding Generation Strategies</a:t>
            </a:r>
            <a:endParaRPr/>
          </a:p>
        </p:txBody>
      </p:sp>
      <p:sp>
        <p:nvSpPr>
          <p:cNvPr id="523" name="Google Shape;523;p57"/>
          <p:cNvSpPr txBox="1"/>
          <p:nvPr>
            <p:ph idx="1" type="body"/>
          </p:nvPr>
        </p:nvSpPr>
        <p:spPr>
          <a:xfrm>
            <a:off x="140375" y="802100"/>
            <a:ext cx="8753100" cy="4241100"/>
          </a:xfrm>
          <a:prstGeom prst="rect">
            <a:avLst/>
          </a:prstGeom>
        </p:spPr>
        <p:txBody>
          <a:bodyPr anchorCtr="0" anchor="t" bIns="45700" lIns="91425" spcFirstLastPara="1" rIns="91425" wrap="square" tIns="45700">
            <a:normAutofit fontScale="85000" lnSpcReduction="20000"/>
          </a:bodyPr>
          <a:lstStyle/>
          <a:p>
            <a:pPr indent="0" lvl="0" marL="0" rtl="0" algn="l">
              <a:spcBef>
                <a:spcPts val="360"/>
              </a:spcBef>
              <a:spcAft>
                <a:spcPts val="0"/>
              </a:spcAft>
              <a:buNone/>
            </a:pPr>
            <a:r>
              <a:rPr b="1" lang="en" sz="1500">
                <a:solidFill>
                  <a:srgbClr val="333333"/>
                </a:solidFill>
              </a:rPr>
              <a:t>Embedding Strategies:</a:t>
            </a:r>
            <a:r>
              <a:rPr lang="en" sz="1500"/>
              <a:t> We experimented with CLIP-Concat and Text + Captions + S-BERT for generating embeddings.</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309562" lvl="0" marL="457200" rtl="0" algn="just">
              <a:lnSpc>
                <a:spcPct val="115000"/>
              </a:lnSpc>
              <a:spcBef>
                <a:spcPts val="360"/>
              </a:spcBef>
              <a:spcAft>
                <a:spcPts val="0"/>
              </a:spcAft>
              <a:buSzPct val="100000"/>
              <a:buChar char="•"/>
            </a:pPr>
            <a:r>
              <a:rPr b="1" lang="en" sz="1500"/>
              <a:t>Performance Dominance: </a:t>
            </a:r>
            <a:r>
              <a:rPr lang="en" sz="1500"/>
              <a:t>CLIP-Concat consistently outperforms Text + Captions + S-BERT.</a:t>
            </a:r>
            <a:endParaRPr sz="1500"/>
          </a:p>
          <a:p>
            <a:pPr indent="-309562" lvl="0" marL="457200" rtl="0" algn="just">
              <a:lnSpc>
                <a:spcPct val="115000"/>
              </a:lnSpc>
              <a:spcBef>
                <a:spcPts val="0"/>
              </a:spcBef>
              <a:spcAft>
                <a:spcPts val="0"/>
              </a:spcAft>
              <a:buSzPct val="100000"/>
              <a:buChar char="•"/>
            </a:pPr>
            <a:r>
              <a:rPr b="1" lang="en" sz="1500"/>
              <a:t>Baseline Surpassing:</a:t>
            </a:r>
            <a:r>
              <a:rPr lang="en" sz="1500"/>
              <a:t> Both models surpass the simple baseline, emphasizing the effectiveness of embeddings in the classification task.</a:t>
            </a:r>
            <a:endParaRPr sz="1500"/>
          </a:p>
          <a:p>
            <a:pPr indent="-309562" lvl="0" marL="457200" rtl="0" algn="just">
              <a:lnSpc>
                <a:spcPct val="115000"/>
              </a:lnSpc>
              <a:spcBef>
                <a:spcPts val="0"/>
              </a:spcBef>
              <a:spcAft>
                <a:spcPts val="0"/>
              </a:spcAft>
              <a:buSzPct val="100000"/>
              <a:buChar char="•"/>
            </a:pPr>
            <a:r>
              <a:rPr b="1" lang="en" sz="1500"/>
              <a:t>Comparative Strength: </a:t>
            </a:r>
            <a:r>
              <a:rPr lang="en" sz="1500"/>
              <a:t>CLIP-Concat shows performance comparable to the strong baseline, underscoring its competitive capability in the context of our experiment.</a:t>
            </a:r>
            <a:endParaRPr sz="1500"/>
          </a:p>
          <a:p>
            <a:pPr indent="0" lvl="0" marL="0" rtl="0" algn="l">
              <a:spcBef>
                <a:spcPts val="360"/>
              </a:spcBef>
              <a:spcAft>
                <a:spcPts val="0"/>
              </a:spcAft>
              <a:buNone/>
            </a:pPr>
            <a:r>
              <a:t/>
            </a:r>
            <a:endParaRPr sz="1500"/>
          </a:p>
        </p:txBody>
      </p:sp>
      <p:graphicFrame>
        <p:nvGraphicFramePr>
          <p:cNvPr id="524" name="Google Shape;524;p57"/>
          <p:cNvGraphicFramePr/>
          <p:nvPr/>
        </p:nvGraphicFramePr>
        <p:xfrm>
          <a:off x="333475" y="1077138"/>
          <a:ext cx="3000000" cy="3000000"/>
        </p:xfrm>
        <a:graphic>
          <a:graphicData uri="http://schemas.openxmlformats.org/drawingml/2006/table">
            <a:tbl>
              <a:tblPr>
                <a:noFill/>
                <a:tableStyleId>{477EDD65-46DB-4A4A-8871-8CF64B918676}</a:tableStyleId>
              </a:tblPr>
              <a:tblGrid>
                <a:gridCol w="2149175"/>
                <a:gridCol w="1066350"/>
                <a:gridCol w="1126475"/>
                <a:gridCol w="1216725"/>
                <a:gridCol w="1056300"/>
                <a:gridCol w="976125"/>
                <a:gridCol w="785575"/>
              </a:tblGrid>
              <a:tr h="372525">
                <a:tc>
                  <a:txBody>
                    <a:bodyPr/>
                    <a:lstStyle/>
                    <a:p>
                      <a:pPr indent="0" lvl="0" marL="0" rtl="0" algn="l">
                        <a:spcBef>
                          <a:spcPts val="0"/>
                        </a:spcBef>
                        <a:spcAft>
                          <a:spcPts val="0"/>
                        </a:spcAft>
                        <a:buNone/>
                      </a:pPr>
                      <a:r>
                        <a:rPr b="1" lang="en" sz="1000">
                          <a:latin typeface="Gill Sans"/>
                          <a:ea typeface="Gill Sans"/>
                          <a:cs typeface="Gill Sans"/>
                          <a:sym typeface="Gill Sans"/>
                        </a:rPr>
                        <a:t>Embeddings</a:t>
                      </a:r>
                      <a:endParaRPr b="1" sz="1000">
                        <a:latin typeface="Gill Sans"/>
                        <a:ea typeface="Gill Sans"/>
                        <a:cs typeface="Gill Sans"/>
                        <a:sym typeface="Gill Sans"/>
                      </a:endParaRPr>
                    </a:p>
                  </a:txBody>
                  <a:tcPr marT="91425" marB="91425" marR="91425" marL="91425">
                    <a:solidFill>
                      <a:srgbClr val="D7DADC"/>
                    </a:solidFill>
                  </a:tcPr>
                </a:tc>
                <a:tc>
                  <a:txBody>
                    <a:bodyPr/>
                    <a:lstStyle/>
                    <a:p>
                      <a:pPr indent="0" lvl="0" marL="0" rtl="0" algn="l">
                        <a:spcBef>
                          <a:spcPts val="0"/>
                        </a:spcBef>
                        <a:spcAft>
                          <a:spcPts val="0"/>
                        </a:spcAft>
                        <a:buNone/>
                      </a:pPr>
                      <a:r>
                        <a:rPr b="1" lang="en" sz="1000">
                          <a:latin typeface="Gill Sans"/>
                          <a:ea typeface="Gill Sans"/>
                          <a:cs typeface="Gill Sans"/>
                          <a:sym typeface="Gill Sans"/>
                        </a:rPr>
                        <a:t>Data</a:t>
                      </a:r>
                      <a:endParaRPr b="1" sz="1000">
                        <a:latin typeface="Gill Sans"/>
                        <a:ea typeface="Gill Sans"/>
                        <a:cs typeface="Gill Sans"/>
                        <a:sym typeface="Gill Sans"/>
                      </a:endParaRPr>
                    </a:p>
                  </a:txBody>
                  <a:tcPr marT="91425" marB="91425" marR="91425" marL="91425">
                    <a:solidFill>
                      <a:srgbClr val="D7DADC"/>
                    </a:solidFill>
                  </a:tcPr>
                </a:tc>
                <a:tc>
                  <a:txBody>
                    <a:bodyPr/>
                    <a:lstStyle/>
                    <a:p>
                      <a:pPr indent="0" lvl="0" marL="0" rtl="0" algn="l">
                        <a:spcBef>
                          <a:spcPts val="0"/>
                        </a:spcBef>
                        <a:spcAft>
                          <a:spcPts val="0"/>
                        </a:spcAft>
                        <a:buNone/>
                      </a:pPr>
                      <a:r>
                        <a:rPr b="1" lang="en" sz="1000">
                          <a:latin typeface="Gill Sans"/>
                          <a:ea typeface="Gill Sans"/>
                          <a:cs typeface="Gill Sans"/>
                          <a:sym typeface="Gill Sans"/>
                        </a:rPr>
                        <a:t>Accuracy</a:t>
                      </a:r>
                      <a:endParaRPr b="1" sz="1000">
                        <a:latin typeface="Gill Sans"/>
                        <a:ea typeface="Gill Sans"/>
                        <a:cs typeface="Gill Sans"/>
                        <a:sym typeface="Gill Sans"/>
                      </a:endParaRPr>
                    </a:p>
                  </a:txBody>
                  <a:tcPr marT="91425" marB="91425" marR="91425" marL="91425">
                    <a:solidFill>
                      <a:srgbClr val="D7DADC"/>
                    </a:solidFill>
                  </a:tcPr>
                </a:tc>
                <a:tc>
                  <a:txBody>
                    <a:bodyPr/>
                    <a:lstStyle/>
                    <a:p>
                      <a:pPr indent="0" lvl="0" marL="0" rtl="0" algn="l">
                        <a:spcBef>
                          <a:spcPts val="0"/>
                        </a:spcBef>
                        <a:spcAft>
                          <a:spcPts val="0"/>
                        </a:spcAft>
                        <a:buNone/>
                      </a:pPr>
                      <a:r>
                        <a:rPr b="1" lang="en" sz="1000">
                          <a:latin typeface="Gill Sans"/>
                          <a:ea typeface="Gill Sans"/>
                          <a:cs typeface="Gill Sans"/>
                          <a:sym typeface="Gill Sans"/>
                        </a:rPr>
                        <a:t>Precision</a:t>
                      </a:r>
                      <a:endParaRPr b="1" sz="1000">
                        <a:latin typeface="Gill Sans"/>
                        <a:ea typeface="Gill Sans"/>
                        <a:cs typeface="Gill Sans"/>
                        <a:sym typeface="Gill Sans"/>
                      </a:endParaRPr>
                    </a:p>
                  </a:txBody>
                  <a:tcPr marT="91425" marB="91425" marR="91425" marL="91425">
                    <a:solidFill>
                      <a:srgbClr val="D7DADC"/>
                    </a:solidFill>
                  </a:tcPr>
                </a:tc>
                <a:tc>
                  <a:txBody>
                    <a:bodyPr/>
                    <a:lstStyle/>
                    <a:p>
                      <a:pPr indent="0" lvl="0" marL="0" rtl="0" algn="l">
                        <a:spcBef>
                          <a:spcPts val="0"/>
                        </a:spcBef>
                        <a:spcAft>
                          <a:spcPts val="0"/>
                        </a:spcAft>
                        <a:buNone/>
                      </a:pPr>
                      <a:r>
                        <a:rPr b="1" lang="en" sz="1000">
                          <a:latin typeface="Gill Sans"/>
                          <a:ea typeface="Gill Sans"/>
                          <a:cs typeface="Gill Sans"/>
                          <a:sym typeface="Gill Sans"/>
                        </a:rPr>
                        <a:t>Recall</a:t>
                      </a:r>
                      <a:endParaRPr b="1" sz="1000">
                        <a:latin typeface="Gill Sans"/>
                        <a:ea typeface="Gill Sans"/>
                        <a:cs typeface="Gill Sans"/>
                        <a:sym typeface="Gill Sans"/>
                      </a:endParaRPr>
                    </a:p>
                  </a:txBody>
                  <a:tcPr marT="91425" marB="91425" marR="91425" marL="91425">
                    <a:solidFill>
                      <a:srgbClr val="D7DADC"/>
                    </a:solidFill>
                  </a:tcPr>
                </a:tc>
                <a:tc>
                  <a:txBody>
                    <a:bodyPr/>
                    <a:lstStyle/>
                    <a:p>
                      <a:pPr indent="0" lvl="0" marL="0" rtl="0" algn="l">
                        <a:spcBef>
                          <a:spcPts val="0"/>
                        </a:spcBef>
                        <a:spcAft>
                          <a:spcPts val="0"/>
                        </a:spcAft>
                        <a:buNone/>
                      </a:pPr>
                      <a:r>
                        <a:rPr b="1" lang="en" sz="1000">
                          <a:latin typeface="Gill Sans"/>
                          <a:ea typeface="Gill Sans"/>
                          <a:cs typeface="Gill Sans"/>
                          <a:sym typeface="Gill Sans"/>
                        </a:rPr>
                        <a:t>F-Score</a:t>
                      </a:r>
                      <a:endParaRPr b="1" sz="1000">
                        <a:latin typeface="Gill Sans"/>
                        <a:ea typeface="Gill Sans"/>
                        <a:cs typeface="Gill Sans"/>
                        <a:sym typeface="Gill Sans"/>
                      </a:endParaRPr>
                    </a:p>
                  </a:txBody>
                  <a:tcPr marT="91425" marB="91425" marR="91425" marL="91425">
                    <a:solidFill>
                      <a:srgbClr val="D7DADC"/>
                    </a:solidFill>
                  </a:tcPr>
                </a:tc>
                <a:tc>
                  <a:txBody>
                    <a:bodyPr/>
                    <a:lstStyle/>
                    <a:p>
                      <a:pPr indent="0" lvl="0" marL="0" rtl="0" algn="l">
                        <a:spcBef>
                          <a:spcPts val="0"/>
                        </a:spcBef>
                        <a:spcAft>
                          <a:spcPts val="0"/>
                        </a:spcAft>
                        <a:buNone/>
                      </a:pPr>
                      <a:r>
                        <a:rPr b="1" lang="en" sz="1000">
                          <a:latin typeface="Gill Sans"/>
                          <a:ea typeface="Gill Sans"/>
                          <a:cs typeface="Gill Sans"/>
                          <a:sym typeface="Gill Sans"/>
                        </a:rPr>
                        <a:t>AUC</a:t>
                      </a:r>
                      <a:endParaRPr b="1" sz="1000">
                        <a:latin typeface="Gill Sans"/>
                        <a:ea typeface="Gill Sans"/>
                        <a:cs typeface="Gill Sans"/>
                        <a:sym typeface="Gill Sans"/>
                      </a:endParaRPr>
                    </a:p>
                  </a:txBody>
                  <a:tcPr marT="91425" marB="91425" marR="91425" marL="91425">
                    <a:solidFill>
                      <a:srgbClr val="D7DADC"/>
                    </a:solidFill>
                  </a:tcPr>
                </a:tc>
              </a:tr>
              <a:tr h="372525">
                <a:tc>
                  <a:txBody>
                    <a:bodyPr/>
                    <a:lstStyle/>
                    <a:p>
                      <a:pPr indent="0" lvl="0" marL="0" rtl="0" algn="l">
                        <a:spcBef>
                          <a:spcPts val="0"/>
                        </a:spcBef>
                        <a:spcAft>
                          <a:spcPts val="0"/>
                        </a:spcAft>
                        <a:buNone/>
                      </a:pPr>
                      <a:r>
                        <a:rPr lang="en" sz="1000">
                          <a:latin typeface="Gill Sans"/>
                          <a:ea typeface="Gill Sans"/>
                          <a:cs typeface="Gill Sans"/>
                          <a:sym typeface="Gill Sans"/>
                        </a:rPr>
                        <a:t>CLIP-Concat </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Train</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0.829</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0.82</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0.81</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0.82</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0.909</a:t>
                      </a:r>
                      <a:endParaRPr sz="1000">
                        <a:latin typeface="Gill Sans"/>
                        <a:ea typeface="Gill Sans"/>
                        <a:cs typeface="Gill Sans"/>
                        <a:sym typeface="Gill Sans"/>
                      </a:endParaRPr>
                    </a:p>
                  </a:txBody>
                  <a:tcPr marT="91425" marB="91425" marR="91425" marL="91425"/>
                </a:tc>
              </a:tr>
              <a:tr h="372525">
                <a:tc>
                  <a:txBody>
                    <a:bodyPr/>
                    <a:lstStyle/>
                    <a:p>
                      <a:pPr indent="0" lvl="0" marL="0" rtl="0" algn="l">
                        <a:spcBef>
                          <a:spcPts val="0"/>
                        </a:spcBef>
                        <a:spcAft>
                          <a:spcPts val="0"/>
                        </a:spcAft>
                        <a:buNone/>
                      </a:pPr>
                      <a:r>
                        <a:rPr lang="en" sz="1000">
                          <a:latin typeface="Gill Sans"/>
                          <a:ea typeface="Gill Sans"/>
                          <a:cs typeface="Gill Sans"/>
                          <a:sym typeface="Gill Sans"/>
                        </a:rPr>
                        <a:t>CLIP-Concat </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Dev</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0.806</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0.79</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0.79</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0.79</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0.869</a:t>
                      </a:r>
                      <a:endParaRPr sz="1000">
                        <a:latin typeface="Gill Sans"/>
                        <a:ea typeface="Gill Sans"/>
                        <a:cs typeface="Gill Sans"/>
                        <a:sym typeface="Gill Sans"/>
                      </a:endParaRPr>
                    </a:p>
                  </a:txBody>
                  <a:tcPr marT="91425" marB="91425" marR="91425" marL="91425"/>
                </a:tc>
              </a:tr>
              <a:tr h="339100">
                <a:tc>
                  <a:txBody>
                    <a:bodyPr/>
                    <a:lstStyle/>
                    <a:p>
                      <a:pPr indent="0" lvl="0" marL="0" rtl="0" algn="l">
                        <a:spcBef>
                          <a:spcPts val="0"/>
                        </a:spcBef>
                        <a:spcAft>
                          <a:spcPts val="0"/>
                        </a:spcAft>
                        <a:buNone/>
                      </a:pPr>
                      <a:r>
                        <a:rPr lang="en" sz="1000">
                          <a:latin typeface="Gill Sans"/>
                          <a:ea typeface="Gill Sans"/>
                          <a:cs typeface="Gill Sans"/>
                          <a:sym typeface="Gill Sans"/>
                        </a:rPr>
                        <a:t>CLIP-Concat </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Test</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0.785</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0.77</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0.77</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0.77</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0.860</a:t>
                      </a:r>
                      <a:endParaRPr sz="1000">
                        <a:latin typeface="Gill Sans"/>
                        <a:ea typeface="Gill Sans"/>
                        <a:cs typeface="Gill Sans"/>
                        <a:sym typeface="Gill Sans"/>
                      </a:endParaRPr>
                    </a:p>
                  </a:txBody>
                  <a:tcPr marT="91425" marB="91425" marR="91425" marL="91425"/>
                </a:tc>
              </a:tr>
              <a:tr h="339100">
                <a:tc>
                  <a:txBody>
                    <a:bodyPr/>
                    <a:lstStyle/>
                    <a:p>
                      <a:pPr indent="0" lvl="0" marL="0" rtl="0" algn="l">
                        <a:spcBef>
                          <a:spcPts val="0"/>
                        </a:spcBef>
                        <a:spcAft>
                          <a:spcPts val="0"/>
                        </a:spcAft>
                        <a:buNone/>
                      </a:pPr>
                      <a:r>
                        <a:rPr lang="en" sz="1000">
                          <a:latin typeface="Gill Sans"/>
                          <a:ea typeface="Gill Sans"/>
                          <a:cs typeface="Gill Sans"/>
                          <a:sym typeface="Gill Sans"/>
                        </a:rPr>
                        <a:t>Text + Captions + S-BERT </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Train</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0.783</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0.78</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0.76</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0.76</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0.850</a:t>
                      </a:r>
                      <a:endParaRPr sz="1000">
                        <a:latin typeface="Gill Sans"/>
                        <a:ea typeface="Gill Sans"/>
                        <a:cs typeface="Gill Sans"/>
                        <a:sym typeface="Gill Sans"/>
                      </a:endParaRPr>
                    </a:p>
                  </a:txBody>
                  <a:tcPr marT="91425" marB="91425" marR="91425" marL="91425"/>
                </a:tc>
              </a:tr>
              <a:tr h="251400">
                <a:tc>
                  <a:txBody>
                    <a:bodyPr/>
                    <a:lstStyle/>
                    <a:p>
                      <a:pPr indent="0" lvl="0" marL="0" rtl="0" algn="l">
                        <a:spcBef>
                          <a:spcPts val="0"/>
                        </a:spcBef>
                        <a:spcAft>
                          <a:spcPts val="0"/>
                        </a:spcAft>
                        <a:buNone/>
                      </a:pPr>
                      <a:r>
                        <a:rPr lang="en" sz="1000">
                          <a:latin typeface="Gill Sans"/>
                          <a:ea typeface="Gill Sans"/>
                          <a:cs typeface="Gill Sans"/>
                          <a:sym typeface="Gill Sans"/>
                        </a:rPr>
                        <a:t>Text + Captions + S-BERT </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Dev</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0.759</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0.75</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0.72</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0.73</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0.829</a:t>
                      </a:r>
                      <a:endParaRPr sz="1000">
                        <a:latin typeface="Gill Sans"/>
                        <a:ea typeface="Gill Sans"/>
                        <a:cs typeface="Gill Sans"/>
                        <a:sym typeface="Gill Sans"/>
                      </a:endParaRPr>
                    </a:p>
                  </a:txBody>
                  <a:tcPr marT="91425" marB="91425" marR="91425" marL="91425"/>
                </a:tc>
              </a:tr>
              <a:tr h="372525">
                <a:tc>
                  <a:txBody>
                    <a:bodyPr/>
                    <a:lstStyle/>
                    <a:p>
                      <a:pPr indent="0" lvl="0" marL="0" rtl="0" algn="l">
                        <a:spcBef>
                          <a:spcPts val="0"/>
                        </a:spcBef>
                        <a:spcAft>
                          <a:spcPts val="0"/>
                        </a:spcAft>
                        <a:buNone/>
                      </a:pPr>
                      <a:r>
                        <a:rPr lang="en" sz="1000">
                          <a:latin typeface="Gill Sans"/>
                          <a:ea typeface="Gill Sans"/>
                          <a:cs typeface="Gill Sans"/>
                          <a:sym typeface="Gill Sans"/>
                        </a:rPr>
                        <a:t>Text + Captions + S-BERT </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Test</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0.766</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0.76</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0.74</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0.74</a:t>
                      </a:r>
                      <a:endParaRPr sz="1000">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 sz="1000">
                          <a:latin typeface="Gill Sans"/>
                          <a:ea typeface="Gill Sans"/>
                          <a:cs typeface="Gill Sans"/>
                          <a:sym typeface="Gill Sans"/>
                        </a:rPr>
                        <a:t>0.837</a:t>
                      </a:r>
                      <a:endParaRPr sz="1000">
                        <a:latin typeface="Gill Sans"/>
                        <a:ea typeface="Gill Sans"/>
                        <a:cs typeface="Gill Sans"/>
                        <a:sym typeface="Gill San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8"/>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30" name="Google Shape;530;p58"/>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Extension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36" name="Google Shape;536;p59"/>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Conclusion</a:t>
            </a:r>
            <a:endParaRPr/>
          </a:p>
          <a:p>
            <a:pPr indent="0" lvl="0" marL="0" rtl="0" algn="l">
              <a:lnSpc>
                <a:spcPct val="100000"/>
              </a:lnSpc>
              <a:spcBef>
                <a:spcPts val="0"/>
              </a:spcBef>
              <a:spcAft>
                <a:spcPts val="0"/>
              </a:spcAft>
              <a:buClr>
                <a:srgbClr val="95001A"/>
              </a:buClr>
              <a:buSzPct val="100000"/>
              <a:buFont typeface="Gill Sans"/>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0"/>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42" name="Google Shape;542;p60"/>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Challenges &amp; </a:t>
            </a:r>
            <a:r>
              <a:rPr lang="en"/>
              <a:t>Future</a:t>
            </a:r>
            <a:r>
              <a:rPr lang="en"/>
              <a:t> 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1"/>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48" name="Google Shape;548;p61"/>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7"/>
          <p:cNvSpPr txBox="1"/>
          <p:nvPr>
            <p:ph idx="12" type="sldNum"/>
          </p:nvPr>
        </p:nvSpPr>
        <p:spPr>
          <a:xfrm>
            <a:off x="6553200" y="4698999"/>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38" name="Google Shape;438;p47"/>
          <p:cNvSpPr txBox="1"/>
          <p:nvPr>
            <p:ph type="title"/>
          </p:nvPr>
        </p:nvSpPr>
        <p:spPr>
          <a:xfrm>
            <a:off x="310152" y="15485"/>
            <a:ext cx="8229600" cy="69360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Introduction</a:t>
            </a:r>
            <a:endParaRPr/>
          </a:p>
        </p:txBody>
      </p:sp>
      <p:sp>
        <p:nvSpPr>
          <p:cNvPr id="439" name="Google Shape;439;p47"/>
          <p:cNvSpPr txBox="1"/>
          <p:nvPr>
            <p:ph idx="1" type="body"/>
          </p:nvPr>
        </p:nvSpPr>
        <p:spPr>
          <a:xfrm>
            <a:off x="361589" y="1008094"/>
            <a:ext cx="8229600" cy="3690900"/>
          </a:xfrm>
          <a:prstGeom prst="rect">
            <a:avLst/>
          </a:prstGeom>
          <a:noFill/>
          <a:ln>
            <a:noFill/>
          </a:ln>
        </p:spPr>
        <p:txBody>
          <a:bodyPr anchorCtr="0" anchor="t" bIns="45700" lIns="91425" spcFirstLastPara="1" rIns="91425" wrap="square" tIns="45700">
            <a:normAutofit lnSpcReduction="10000"/>
          </a:bodyPr>
          <a:lstStyle/>
          <a:p>
            <a:pPr indent="0" lvl="0" marL="228600" rtl="0" algn="l">
              <a:spcBef>
                <a:spcPts val="360"/>
              </a:spcBef>
              <a:spcAft>
                <a:spcPts val="0"/>
              </a:spcAft>
              <a:buNone/>
            </a:pPr>
            <a:r>
              <a:rPr lang="en" sz="1400"/>
              <a:t>Our Final Project focuses on developing a multimodal classifier for analyzing disaster-related tweets. Social media, particularly X, formerly Twitter, has become a key platform for sharing real-time updates during disasters. Our goal is to create a tool that distinguishes between informative and non-informative tweets for humanitarian aid purposes.</a:t>
            </a:r>
            <a:endParaRPr sz="1400"/>
          </a:p>
          <a:p>
            <a:pPr indent="-228600" lvl="0" marL="457200" rtl="0" algn="just">
              <a:spcBef>
                <a:spcPts val="360"/>
              </a:spcBef>
              <a:spcAft>
                <a:spcPts val="0"/>
              </a:spcAft>
              <a:buNone/>
            </a:pPr>
            <a:r>
              <a:t/>
            </a:r>
            <a:endParaRPr sz="1400"/>
          </a:p>
          <a:p>
            <a:pPr indent="0" lvl="0" marL="228600" rtl="0" algn="just">
              <a:spcBef>
                <a:spcPts val="360"/>
              </a:spcBef>
              <a:spcAft>
                <a:spcPts val="0"/>
              </a:spcAft>
              <a:buNone/>
            </a:pPr>
            <a:r>
              <a:rPr lang="en" sz="1400"/>
              <a:t>The core of our project is to leverage the CrisisMMD: Multimodal Crisis Dataset, featuring thousands of annotated tweets and images from major 2017 natural disasters. This dataset provides a comprehensive basis for training our classifier.</a:t>
            </a:r>
            <a:endParaRPr sz="1400"/>
          </a:p>
          <a:p>
            <a:pPr indent="-228600" lvl="0" marL="457200" rtl="0" algn="just">
              <a:spcBef>
                <a:spcPts val="360"/>
              </a:spcBef>
              <a:spcAft>
                <a:spcPts val="0"/>
              </a:spcAft>
              <a:buNone/>
            </a:pPr>
            <a:r>
              <a:t/>
            </a:r>
            <a:endParaRPr sz="1400"/>
          </a:p>
          <a:p>
            <a:pPr indent="0" lvl="0" marL="228600" rtl="0" algn="just">
              <a:spcBef>
                <a:spcPts val="360"/>
              </a:spcBef>
              <a:spcAft>
                <a:spcPts val="0"/>
              </a:spcAft>
              <a:buNone/>
            </a:pPr>
            <a:r>
              <a:rPr lang="en" sz="1400"/>
              <a:t>Our approach involves integrating advanced techniques in machine learning and multimodal data analysis, such as Logistic Regression, CLIP, Salesforce BLIP, to process and categorize tweets. The classifier is designed to evaluate both textual and visual content, ensuring a robust analysis of each tweet's relevance to disaster response efforts.</a:t>
            </a:r>
            <a:endParaRPr sz="1400"/>
          </a:p>
          <a:p>
            <a:pPr indent="-228600" lvl="0" marL="457200" rtl="0" algn="just">
              <a:spcBef>
                <a:spcPts val="360"/>
              </a:spcBef>
              <a:spcAft>
                <a:spcPts val="0"/>
              </a:spcAft>
              <a:buNone/>
            </a:pPr>
            <a:r>
              <a:t/>
            </a:r>
            <a:endParaRPr sz="1400"/>
          </a:p>
          <a:p>
            <a:pPr indent="0" lvl="0" marL="228600" rtl="0" algn="just">
              <a:spcBef>
                <a:spcPts val="360"/>
              </a:spcBef>
              <a:spcAft>
                <a:spcPts val="0"/>
              </a:spcAft>
              <a:buNone/>
            </a:pPr>
            <a:r>
              <a:rPr lang="en" sz="1400"/>
              <a:t>We anticipate our project will offer valuable insights into the application of multimodal classification in real-world scenarios, specifically in the context of emergency management and humanitarian aid.</a:t>
            </a:r>
            <a:endParaRPr sz="1400"/>
          </a:p>
          <a:p>
            <a:pPr indent="-228600" lvl="0" marL="457200" rtl="0" algn="just">
              <a:lnSpc>
                <a:spcPct val="100000"/>
              </a:lnSpc>
              <a:spcBef>
                <a:spcPts val="360"/>
              </a:spcBef>
              <a:spcAft>
                <a:spcPts val="0"/>
              </a:spcAft>
              <a:buSzPts val="1800"/>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8"/>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45" name="Google Shape;445;p48"/>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Motivation</a:t>
            </a:r>
            <a:endParaRPr/>
          </a:p>
        </p:txBody>
      </p:sp>
      <p:sp>
        <p:nvSpPr>
          <p:cNvPr id="446" name="Google Shape;446;p48"/>
          <p:cNvSpPr txBox="1"/>
          <p:nvPr>
            <p:ph idx="1" type="body"/>
          </p:nvPr>
        </p:nvSpPr>
        <p:spPr>
          <a:xfrm>
            <a:off x="264114" y="956444"/>
            <a:ext cx="8229600" cy="36909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360"/>
              </a:spcBef>
              <a:spcAft>
                <a:spcPts val="0"/>
              </a:spcAft>
              <a:buSzPts val="1800"/>
              <a:buNone/>
            </a:pPr>
            <a:r>
              <a:rPr lang="en" sz="1600"/>
              <a:t>Social media platforms are vital for disseminating information during disaster events. Through platforms like Twitter, individuals share multimedia content on various aspects of the unfolding situation, such as updates on casualties, infrastructure damage, the status of missing or found individuals etc. Numerous studies have highlighted the value of this online information for humanitarian organizations, as when processed swiftly and efficiently, it significantly enhances their situational awareness, enabling them to plan and execute relief operations more effectively. To this end, our goal in this project is to build a multi-modal classifier to determine if a given tweet and/or image is useful for humanitarian aid or not.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9"/>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52" name="Google Shape;452;p49"/>
          <p:cNvSpPr txBox="1"/>
          <p:nvPr>
            <p:ph idx="1" type="body"/>
          </p:nvPr>
        </p:nvSpPr>
        <p:spPr>
          <a:xfrm>
            <a:off x="264125" y="989126"/>
            <a:ext cx="8229600" cy="365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None/>
            </a:pPr>
            <a:r>
              <a:rPr lang="en" sz="1600"/>
              <a:t>Opportunity to …</a:t>
            </a:r>
            <a:endParaRPr sz="1600"/>
          </a:p>
          <a:p>
            <a:pPr indent="-330200" lvl="0" marL="457200" rtl="0" algn="l">
              <a:lnSpc>
                <a:spcPct val="100000"/>
              </a:lnSpc>
              <a:spcBef>
                <a:spcPts val="360"/>
              </a:spcBef>
              <a:spcAft>
                <a:spcPts val="0"/>
              </a:spcAft>
              <a:buSzPts val="1600"/>
              <a:buChar char="•"/>
            </a:pPr>
            <a:r>
              <a:rPr lang="en" sz="1600"/>
              <a:t>Apply our learnings from this course on a </a:t>
            </a:r>
            <a:r>
              <a:rPr lang="en" sz="1600"/>
              <a:t>multimodal</a:t>
            </a:r>
            <a:r>
              <a:rPr lang="en" sz="1600"/>
              <a:t> (text, image) problem</a:t>
            </a:r>
            <a:endParaRPr sz="1600"/>
          </a:p>
          <a:p>
            <a:pPr indent="-330200" lvl="0" marL="457200" rtl="0" algn="l">
              <a:lnSpc>
                <a:spcPct val="100000"/>
              </a:lnSpc>
              <a:spcBef>
                <a:spcPts val="0"/>
              </a:spcBef>
              <a:spcAft>
                <a:spcPts val="0"/>
              </a:spcAft>
              <a:buSzPts val="1600"/>
              <a:buChar char="•"/>
            </a:pPr>
            <a:r>
              <a:rPr lang="en" sz="1600"/>
              <a:t>Explore the interplay of text and image data such as fusion of text and image embeddings, augmenting text with image captions etc.</a:t>
            </a:r>
            <a:endParaRPr sz="1600"/>
          </a:p>
        </p:txBody>
      </p:sp>
      <p:sp>
        <p:nvSpPr>
          <p:cNvPr id="453" name="Google Shape;453;p49"/>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Motivation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0"/>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59" name="Google Shape;459;p50"/>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Problem Statement</a:t>
            </a:r>
            <a:endParaRPr/>
          </a:p>
        </p:txBody>
      </p:sp>
      <p:sp>
        <p:nvSpPr>
          <p:cNvPr id="460" name="Google Shape;460;p50"/>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rmAutofit/>
          </a:bodyPr>
          <a:lstStyle/>
          <a:p>
            <a:pPr indent="0" lvl="0" marL="0" rtl="0" algn="just">
              <a:spcBef>
                <a:spcPts val="360"/>
              </a:spcBef>
              <a:spcAft>
                <a:spcPts val="0"/>
              </a:spcAft>
              <a:buNone/>
            </a:pPr>
            <a:r>
              <a:rPr lang="en" sz="1600"/>
              <a:t>B</a:t>
            </a:r>
            <a:r>
              <a:rPr lang="en" sz="1600"/>
              <a:t>inary classification task to determine whether a given tweet (text, image) pair is useful for humanitarian aid purposes (“Informative”) or not (“Not informative”). </a:t>
            </a:r>
            <a:endParaRPr sz="1600"/>
          </a:p>
          <a:p>
            <a:pPr indent="0" lvl="0" marL="0" rtl="0" algn="just">
              <a:spcBef>
                <a:spcPts val="360"/>
              </a:spcBef>
              <a:spcAft>
                <a:spcPts val="0"/>
              </a:spcAft>
              <a:buNone/>
            </a:pPr>
            <a:r>
              <a:t/>
            </a:r>
            <a:endParaRPr sz="1600"/>
          </a:p>
          <a:p>
            <a:pPr indent="0" lvl="0" marL="0" rtl="0" algn="just">
              <a:spcBef>
                <a:spcPts val="360"/>
              </a:spcBef>
              <a:spcAft>
                <a:spcPts val="0"/>
              </a:spcAft>
              <a:buNone/>
            </a:pPr>
            <a:r>
              <a:t/>
            </a:r>
            <a:endParaRPr sz="1600"/>
          </a:p>
          <a:p>
            <a:pPr indent="0" lvl="0" marL="0" rtl="0" algn="just">
              <a:spcBef>
                <a:spcPts val="360"/>
              </a:spcBef>
              <a:spcAft>
                <a:spcPts val="0"/>
              </a:spcAft>
              <a:buNone/>
            </a:pPr>
            <a:r>
              <a:rPr lang="en" sz="1600"/>
              <a:t>(The authors consider a tweet/image as “Informative” if it reports/shows one or more of the following: cautions, advice, and warnings, injured, dead, or affected people, rescue, volunteering, or donation request or effort, damaged houses, damaged roads, damaged buildings; flooded houses, flooded streets; blocked roads, blocked bridges, blocked pathways; any built structure affected by earthquake, fire, heavy rain, strong winds, gust, etc., disaster area maps. Images showing banners, logos, and cartoons are not considered as “Informative”.)</a:t>
            </a:r>
            <a:endParaRPr sz="1600"/>
          </a:p>
          <a:p>
            <a:pPr indent="-228600" lvl="0" marL="457200" rtl="0" algn="just">
              <a:lnSpc>
                <a:spcPct val="100000"/>
              </a:lnSpc>
              <a:spcBef>
                <a:spcPts val="36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1"/>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66" name="Google Shape;466;p51"/>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Related Work</a:t>
            </a:r>
            <a:endParaRPr/>
          </a:p>
        </p:txBody>
      </p:sp>
      <p:sp>
        <p:nvSpPr>
          <p:cNvPr id="467" name="Google Shape;467;p51"/>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360"/>
              </a:spcBef>
              <a:spcAft>
                <a:spcPts val="0"/>
              </a:spcAft>
              <a:buSzPts val="1600"/>
              <a:buChar char="•"/>
            </a:pPr>
            <a:r>
              <a:rPr b="1" lang="en" sz="1600"/>
              <a:t>CrisisMMD</a:t>
            </a:r>
            <a:r>
              <a:rPr lang="en" sz="1600"/>
              <a:t>: Uses CNNs for both text and images from social media in disaster response, employing early fusion for integrating features from both modalities. Achieves F1-scores of 0.842 in informativeness task. </a:t>
            </a:r>
            <a:endParaRPr sz="1600"/>
          </a:p>
          <a:p>
            <a:pPr indent="0" lvl="0" marL="457200" rtl="0" algn="l">
              <a:lnSpc>
                <a:spcPct val="100000"/>
              </a:lnSpc>
              <a:spcBef>
                <a:spcPts val="360"/>
              </a:spcBef>
              <a:spcAft>
                <a:spcPts val="0"/>
              </a:spcAft>
              <a:buNone/>
            </a:pPr>
            <a:r>
              <a:t/>
            </a:r>
            <a:endParaRPr sz="1600"/>
          </a:p>
          <a:p>
            <a:pPr indent="-330200" lvl="0" marL="457200" rtl="0" algn="l">
              <a:lnSpc>
                <a:spcPct val="100000"/>
              </a:lnSpc>
              <a:spcBef>
                <a:spcPts val="360"/>
              </a:spcBef>
              <a:spcAft>
                <a:spcPts val="0"/>
              </a:spcAft>
              <a:buSzPts val="1600"/>
              <a:buChar char="•"/>
            </a:pPr>
            <a:r>
              <a:rPr b="1" lang="en" sz="1600"/>
              <a:t>Image4Act</a:t>
            </a:r>
            <a:r>
              <a:rPr lang="en" sz="1600"/>
              <a:t>: Develops a pipeline for classifying Twitter images aiding disaster response, combining deep neural networks and human computation for high accuracy. Demonstrated precision between 0.67-0.92 in cyclone image filtering. </a:t>
            </a:r>
            <a:endParaRPr sz="1600"/>
          </a:p>
          <a:p>
            <a:pPr indent="0" lvl="0" marL="457200" rtl="0" algn="l">
              <a:lnSpc>
                <a:spcPct val="100000"/>
              </a:lnSpc>
              <a:spcBef>
                <a:spcPts val="360"/>
              </a:spcBef>
              <a:spcAft>
                <a:spcPts val="0"/>
              </a:spcAft>
              <a:buNone/>
            </a:pPr>
            <a:r>
              <a:t/>
            </a:r>
            <a:endParaRPr sz="1600"/>
          </a:p>
          <a:p>
            <a:pPr indent="-330200" lvl="0" marL="457200" rtl="0" algn="l">
              <a:lnSpc>
                <a:spcPct val="100000"/>
              </a:lnSpc>
              <a:spcBef>
                <a:spcPts val="360"/>
              </a:spcBef>
              <a:spcAft>
                <a:spcPts val="0"/>
              </a:spcAft>
              <a:buSzPts val="1600"/>
              <a:buChar char="•"/>
            </a:pPr>
            <a:r>
              <a:rPr b="1" lang="en" sz="1600"/>
              <a:t>COVID-19 Tweets</a:t>
            </a:r>
            <a:r>
              <a:rPr lang="en" sz="1600"/>
              <a:t>: Focuses on identifying informative COVID-19 tweets with limited data. Applies data augmentation and transformer-based models like CT-BERT. Achieves an impressive F1-score of 0.912 with only a fraction of the dataset.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1500"/>
              </a:spcBef>
              <a:spcAft>
                <a:spcPts val="0"/>
              </a:spcAft>
              <a:buNone/>
            </a:pPr>
            <a:r>
              <a:rPr lang="en" sz="2250">
                <a:solidFill>
                  <a:srgbClr val="333333"/>
                </a:solidFill>
                <a:highlight>
                  <a:srgbClr val="FFFFFF"/>
                </a:highlight>
              </a:rPr>
              <a:t>CrisisMMD 2.0: Multimodal Crisis Dataset</a:t>
            </a:r>
            <a:endParaRPr sz="2250">
              <a:solidFill>
                <a:srgbClr val="333333"/>
              </a:solidFill>
              <a:highlight>
                <a:srgbClr val="FFFFFF"/>
              </a:highlight>
            </a:endParaRPr>
          </a:p>
          <a:p>
            <a:pPr indent="0" lvl="0" marL="228600" rtl="0" algn="l">
              <a:spcBef>
                <a:spcPts val="800"/>
              </a:spcBef>
              <a:spcAft>
                <a:spcPts val="0"/>
              </a:spcAft>
              <a:buNone/>
            </a:pPr>
            <a:r>
              <a:rPr lang="en" sz="1750">
                <a:solidFill>
                  <a:srgbClr val="333333"/>
                </a:solidFill>
                <a:highlight>
                  <a:srgbClr val="FFFFFF"/>
                </a:highlight>
              </a:rPr>
              <a:t>Thousands of tweets and images collected during seven major natural disasters.</a:t>
            </a:r>
            <a:endParaRPr sz="1750">
              <a:solidFill>
                <a:srgbClr val="333333"/>
              </a:solidFill>
              <a:highlight>
                <a:srgbClr val="FFFFFF"/>
              </a:highlight>
            </a:endParaRPr>
          </a:p>
          <a:p>
            <a:pPr indent="0" lvl="0" marL="228600" rtl="0" algn="l">
              <a:spcBef>
                <a:spcPts val="360"/>
              </a:spcBef>
              <a:spcAft>
                <a:spcPts val="0"/>
              </a:spcAft>
              <a:buNone/>
            </a:pPr>
            <a:r>
              <a:t/>
            </a:r>
            <a:endParaRPr sz="1550">
              <a:solidFill>
                <a:srgbClr val="333333"/>
              </a:solidFill>
              <a:highlight>
                <a:srgbClr val="FFFFFF"/>
              </a:highlight>
            </a:endParaRPr>
          </a:p>
          <a:p>
            <a:pPr indent="-228600" lvl="0" marL="457200" rtl="0" algn="l">
              <a:spcBef>
                <a:spcPts val="360"/>
              </a:spcBef>
              <a:spcAft>
                <a:spcPts val="0"/>
              </a:spcAft>
              <a:buNone/>
            </a:pPr>
            <a:r>
              <a:rPr b="1" lang="en" sz="1450">
                <a:solidFill>
                  <a:srgbClr val="333333"/>
                </a:solidFill>
                <a:highlight>
                  <a:srgbClr val="FFFFFF"/>
                </a:highlight>
              </a:rPr>
              <a:t>Goal: Informative vs Not informative</a:t>
            </a:r>
            <a:endParaRPr b="1" sz="1450">
              <a:solidFill>
                <a:srgbClr val="333333"/>
              </a:solidFill>
              <a:highlight>
                <a:srgbClr val="FFFFFF"/>
              </a:highlight>
            </a:endParaRPr>
          </a:p>
          <a:p>
            <a:pPr indent="-228600" lvl="0" marL="457200" rtl="0" algn="l">
              <a:spcBef>
                <a:spcPts val="360"/>
              </a:spcBef>
              <a:spcAft>
                <a:spcPts val="0"/>
              </a:spcAft>
              <a:buNone/>
            </a:pPr>
            <a:r>
              <a:t/>
            </a:r>
            <a:endParaRPr b="1" sz="1050">
              <a:solidFill>
                <a:srgbClr val="333333"/>
              </a:solidFill>
              <a:highlight>
                <a:srgbClr val="FFFFFF"/>
              </a:highlight>
            </a:endParaRPr>
          </a:p>
          <a:p>
            <a:pPr indent="-228600" lvl="0" marL="457200" rtl="0" algn="l">
              <a:lnSpc>
                <a:spcPct val="100000"/>
              </a:lnSpc>
              <a:spcBef>
                <a:spcPts val="360"/>
              </a:spcBef>
              <a:spcAft>
                <a:spcPts val="0"/>
              </a:spcAft>
              <a:buSzPts val="1800"/>
              <a:buNone/>
            </a:pPr>
            <a:r>
              <a:t/>
            </a:r>
            <a:endParaRPr/>
          </a:p>
        </p:txBody>
      </p:sp>
      <p:sp>
        <p:nvSpPr>
          <p:cNvPr id="473" name="Google Shape;473;p52"/>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74" name="Google Shape;474;p52"/>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Dataset</a:t>
            </a:r>
            <a:endParaRPr/>
          </a:p>
        </p:txBody>
      </p:sp>
      <p:graphicFrame>
        <p:nvGraphicFramePr>
          <p:cNvPr id="475" name="Google Shape;475;p52"/>
          <p:cNvGraphicFramePr/>
          <p:nvPr/>
        </p:nvGraphicFramePr>
        <p:xfrm>
          <a:off x="518300" y="2571750"/>
          <a:ext cx="3000000" cy="3000000"/>
        </p:xfrm>
        <a:graphic>
          <a:graphicData uri="http://schemas.openxmlformats.org/drawingml/2006/table">
            <a:tbl>
              <a:tblPr>
                <a:noFill/>
                <a:tableStyleId>{477EDD65-46DB-4A4A-8871-8CF64B918676}</a:tableStyleId>
              </a:tblPr>
              <a:tblGrid>
                <a:gridCol w="677150"/>
                <a:gridCol w="1176500"/>
                <a:gridCol w="1501075"/>
              </a:tblGrid>
              <a:tr h="450725">
                <a:tc>
                  <a:txBody>
                    <a:bodyPr/>
                    <a:lstStyle/>
                    <a:p>
                      <a:pPr indent="0" lvl="0" marL="0" rtl="0" algn="ctr">
                        <a:spcBef>
                          <a:spcPts val="0"/>
                        </a:spcBef>
                        <a:spcAft>
                          <a:spcPts val="0"/>
                        </a:spcAft>
                        <a:buNone/>
                      </a:pPr>
                      <a:r>
                        <a:t/>
                      </a:r>
                      <a:endParaRPr>
                        <a:latin typeface="Gill Sans"/>
                        <a:ea typeface="Gill Sans"/>
                        <a:cs typeface="Gill Sans"/>
                        <a:sym typeface="Gill Sans"/>
                      </a:endParaRPr>
                    </a:p>
                  </a:txBody>
                  <a:tcPr marT="91425" marB="91425" marR="91425" marL="91425"/>
                </a:tc>
                <a:tc>
                  <a:txBody>
                    <a:bodyPr/>
                    <a:lstStyle/>
                    <a:p>
                      <a:pPr indent="0" lvl="0" marL="0" rtl="0" algn="ctr">
                        <a:spcBef>
                          <a:spcPts val="0"/>
                        </a:spcBef>
                        <a:spcAft>
                          <a:spcPts val="0"/>
                        </a:spcAft>
                        <a:buNone/>
                      </a:pPr>
                      <a:r>
                        <a:rPr lang="en">
                          <a:latin typeface="Gill Sans"/>
                          <a:ea typeface="Gill Sans"/>
                          <a:cs typeface="Gill Sans"/>
                          <a:sym typeface="Gill Sans"/>
                        </a:rPr>
                        <a:t>Informative</a:t>
                      </a:r>
                      <a:endParaRPr>
                        <a:latin typeface="Gill Sans"/>
                        <a:ea typeface="Gill Sans"/>
                        <a:cs typeface="Gill Sans"/>
                        <a:sym typeface="Gill Sans"/>
                      </a:endParaRPr>
                    </a:p>
                  </a:txBody>
                  <a:tcPr marT="91425" marB="91425" marR="91425" marL="91425"/>
                </a:tc>
                <a:tc>
                  <a:txBody>
                    <a:bodyPr/>
                    <a:lstStyle/>
                    <a:p>
                      <a:pPr indent="0" lvl="0" marL="0" rtl="0" algn="ctr">
                        <a:spcBef>
                          <a:spcPts val="0"/>
                        </a:spcBef>
                        <a:spcAft>
                          <a:spcPts val="0"/>
                        </a:spcAft>
                        <a:buNone/>
                      </a:pPr>
                      <a:r>
                        <a:rPr lang="en">
                          <a:latin typeface="Gill Sans"/>
                          <a:ea typeface="Gill Sans"/>
                          <a:cs typeface="Gill Sans"/>
                          <a:sym typeface="Gill Sans"/>
                        </a:rPr>
                        <a:t>Non Informative</a:t>
                      </a:r>
                      <a:endParaRPr>
                        <a:latin typeface="Gill Sans"/>
                        <a:ea typeface="Gill Sans"/>
                        <a:cs typeface="Gill Sans"/>
                        <a:sym typeface="Gill Sans"/>
                      </a:endParaRPr>
                    </a:p>
                  </a:txBody>
                  <a:tcPr marT="91425" marB="91425" marR="91425" marL="91425"/>
                </a:tc>
              </a:tr>
              <a:tr h="254750">
                <a:tc>
                  <a:txBody>
                    <a:bodyPr/>
                    <a:lstStyle/>
                    <a:p>
                      <a:pPr indent="0" lvl="0" marL="0" rtl="0" algn="ctr">
                        <a:spcBef>
                          <a:spcPts val="0"/>
                        </a:spcBef>
                        <a:spcAft>
                          <a:spcPts val="0"/>
                        </a:spcAft>
                        <a:buNone/>
                      </a:pPr>
                      <a:r>
                        <a:rPr lang="en">
                          <a:latin typeface="Gill Sans"/>
                          <a:ea typeface="Gill Sans"/>
                          <a:cs typeface="Gill Sans"/>
                          <a:sym typeface="Gill Sans"/>
                        </a:rPr>
                        <a:t>Train</a:t>
                      </a:r>
                      <a:endParaRPr>
                        <a:latin typeface="Gill Sans"/>
                        <a:ea typeface="Gill Sans"/>
                        <a:cs typeface="Gill Sans"/>
                        <a:sym typeface="Gill Sans"/>
                      </a:endParaRPr>
                    </a:p>
                  </a:txBody>
                  <a:tcPr marT="91425" marB="91425" marR="91425" marL="91425"/>
                </a:tc>
                <a:tc>
                  <a:txBody>
                    <a:bodyPr/>
                    <a:lstStyle/>
                    <a:p>
                      <a:pPr indent="0" lvl="0" marL="0" rtl="0" algn="ctr">
                        <a:lnSpc>
                          <a:spcPct val="115000"/>
                        </a:lnSpc>
                        <a:spcBef>
                          <a:spcPts val="0"/>
                        </a:spcBef>
                        <a:spcAft>
                          <a:spcPts val="0"/>
                        </a:spcAft>
                        <a:buNone/>
                      </a:pPr>
                      <a:r>
                        <a:rPr lang="en">
                          <a:latin typeface="Gill Sans"/>
                          <a:ea typeface="Gill Sans"/>
                          <a:cs typeface="Gill Sans"/>
                          <a:sym typeface="Gill Sans"/>
                        </a:rPr>
                        <a:t>8341</a:t>
                      </a:r>
                      <a:endParaRPr>
                        <a:latin typeface="Gill Sans"/>
                        <a:ea typeface="Gill Sans"/>
                        <a:cs typeface="Gill Sans"/>
                        <a:sym typeface="Gill Sans"/>
                      </a:endParaRPr>
                    </a:p>
                  </a:txBody>
                  <a:tcPr marT="91425" marB="91425" marR="91425" marL="91425"/>
                </a:tc>
                <a:tc>
                  <a:txBody>
                    <a:bodyPr/>
                    <a:lstStyle/>
                    <a:p>
                      <a:pPr indent="0" lvl="0" marL="0" rtl="0" algn="ctr">
                        <a:lnSpc>
                          <a:spcPct val="115000"/>
                        </a:lnSpc>
                        <a:spcBef>
                          <a:spcPts val="0"/>
                        </a:spcBef>
                        <a:spcAft>
                          <a:spcPts val="0"/>
                        </a:spcAft>
                        <a:buNone/>
                      </a:pPr>
                      <a:r>
                        <a:rPr lang="en">
                          <a:latin typeface="Gill Sans"/>
                          <a:ea typeface="Gill Sans"/>
                          <a:cs typeface="Gill Sans"/>
                          <a:sym typeface="Gill Sans"/>
                        </a:rPr>
                        <a:t>5267</a:t>
                      </a:r>
                      <a:endParaRPr>
                        <a:latin typeface="Gill Sans"/>
                        <a:ea typeface="Gill Sans"/>
                        <a:cs typeface="Gill Sans"/>
                        <a:sym typeface="Gill Sans"/>
                      </a:endParaRPr>
                    </a:p>
                  </a:txBody>
                  <a:tcPr marT="91425" marB="91425" marR="91425" marL="91425"/>
                </a:tc>
              </a:tr>
              <a:tr h="254750">
                <a:tc>
                  <a:txBody>
                    <a:bodyPr/>
                    <a:lstStyle/>
                    <a:p>
                      <a:pPr indent="0" lvl="0" marL="0" rtl="0" algn="ctr">
                        <a:spcBef>
                          <a:spcPts val="0"/>
                        </a:spcBef>
                        <a:spcAft>
                          <a:spcPts val="0"/>
                        </a:spcAft>
                        <a:buNone/>
                      </a:pPr>
                      <a:r>
                        <a:rPr lang="en">
                          <a:latin typeface="Gill Sans"/>
                          <a:ea typeface="Gill Sans"/>
                          <a:cs typeface="Gill Sans"/>
                          <a:sym typeface="Gill Sans"/>
                        </a:rPr>
                        <a:t>Dev</a:t>
                      </a:r>
                      <a:endParaRPr>
                        <a:latin typeface="Gill Sans"/>
                        <a:ea typeface="Gill Sans"/>
                        <a:cs typeface="Gill Sans"/>
                        <a:sym typeface="Gill Sans"/>
                      </a:endParaRPr>
                    </a:p>
                  </a:txBody>
                  <a:tcPr marT="91425" marB="91425" marR="91425" marL="91425"/>
                </a:tc>
                <a:tc>
                  <a:txBody>
                    <a:bodyPr/>
                    <a:lstStyle/>
                    <a:p>
                      <a:pPr indent="0" lvl="0" marL="0" rtl="0" algn="ctr">
                        <a:lnSpc>
                          <a:spcPct val="115000"/>
                        </a:lnSpc>
                        <a:spcBef>
                          <a:spcPts val="0"/>
                        </a:spcBef>
                        <a:spcAft>
                          <a:spcPts val="0"/>
                        </a:spcAft>
                        <a:buNone/>
                      </a:pPr>
                      <a:r>
                        <a:rPr lang="en">
                          <a:latin typeface="Gill Sans"/>
                          <a:ea typeface="Gill Sans"/>
                          <a:cs typeface="Gill Sans"/>
                          <a:sym typeface="Gill Sans"/>
                        </a:rPr>
                        <a:t>1407</a:t>
                      </a:r>
                      <a:endParaRPr>
                        <a:latin typeface="Gill Sans"/>
                        <a:ea typeface="Gill Sans"/>
                        <a:cs typeface="Gill Sans"/>
                        <a:sym typeface="Gill Sans"/>
                      </a:endParaRPr>
                    </a:p>
                  </a:txBody>
                  <a:tcPr marT="91425" marB="91425" marR="91425" marL="91425"/>
                </a:tc>
                <a:tc>
                  <a:txBody>
                    <a:bodyPr/>
                    <a:lstStyle/>
                    <a:p>
                      <a:pPr indent="0" lvl="0" marL="0" rtl="0" algn="ctr">
                        <a:lnSpc>
                          <a:spcPct val="115000"/>
                        </a:lnSpc>
                        <a:spcBef>
                          <a:spcPts val="0"/>
                        </a:spcBef>
                        <a:spcAft>
                          <a:spcPts val="0"/>
                        </a:spcAft>
                        <a:buNone/>
                      </a:pPr>
                      <a:r>
                        <a:rPr lang="en">
                          <a:latin typeface="Gill Sans"/>
                          <a:ea typeface="Gill Sans"/>
                          <a:cs typeface="Gill Sans"/>
                          <a:sym typeface="Gill Sans"/>
                        </a:rPr>
                        <a:t>830</a:t>
                      </a:r>
                      <a:endParaRPr>
                        <a:latin typeface="Gill Sans"/>
                        <a:ea typeface="Gill Sans"/>
                        <a:cs typeface="Gill Sans"/>
                        <a:sym typeface="Gill Sans"/>
                      </a:endParaRPr>
                    </a:p>
                  </a:txBody>
                  <a:tcPr marT="91425" marB="91425" marR="91425" marL="91425"/>
                </a:tc>
              </a:tr>
              <a:tr h="254750">
                <a:tc>
                  <a:txBody>
                    <a:bodyPr/>
                    <a:lstStyle/>
                    <a:p>
                      <a:pPr indent="0" lvl="0" marL="0" rtl="0" algn="ctr">
                        <a:spcBef>
                          <a:spcPts val="0"/>
                        </a:spcBef>
                        <a:spcAft>
                          <a:spcPts val="0"/>
                        </a:spcAft>
                        <a:buNone/>
                      </a:pPr>
                      <a:r>
                        <a:rPr lang="en">
                          <a:latin typeface="Gill Sans"/>
                          <a:ea typeface="Gill Sans"/>
                          <a:cs typeface="Gill Sans"/>
                          <a:sym typeface="Gill Sans"/>
                        </a:rPr>
                        <a:t>Test</a:t>
                      </a:r>
                      <a:endParaRPr>
                        <a:latin typeface="Gill Sans"/>
                        <a:ea typeface="Gill Sans"/>
                        <a:cs typeface="Gill Sans"/>
                        <a:sym typeface="Gill Sans"/>
                      </a:endParaRPr>
                    </a:p>
                  </a:txBody>
                  <a:tcPr marT="91425" marB="91425" marR="91425" marL="91425"/>
                </a:tc>
                <a:tc>
                  <a:txBody>
                    <a:bodyPr/>
                    <a:lstStyle/>
                    <a:p>
                      <a:pPr indent="0" lvl="0" marL="0" rtl="0" algn="ctr">
                        <a:lnSpc>
                          <a:spcPct val="115000"/>
                        </a:lnSpc>
                        <a:spcBef>
                          <a:spcPts val="0"/>
                        </a:spcBef>
                        <a:spcAft>
                          <a:spcPts val="0"/>
                        </a:spcAft>
                        <a:buNone/>
                      </a:pPr>
                      <a:r>
                        <a:rPr lang="en">
                          <a:latin typeface="Gill Sans"/>
                          <a:ea typeface="Gill Sans"/>
                          <a:cs typeface="Gill Sans"/>
                          <a:sym typeface="Gill Sans"/>
                        </a:rPr>
                        <a:t>1373</a:t>
                      </a:r>
                      <a:endParaRPr>
                        <a:latin typeface="Gill Sans"/>
                        <a:ea typeface="Gill Sans"/>
                        <a:cs typeface="Gill Sans"/>
                        <a:sym typeface="Gill Sans"/>
                      </a:endParaRPr>
                    </a:p>
                  </a:txBody>
                  <a:tcPr marT="91425" marB="91425" marR="91425" marL="91425"/>
                </a:tc>
                <a:tc>
                  <a:txBody>
                    <a:bodyPr/>
                    <a:lstStyle/>
                    <a:p>
                      <a:pPr indent="0" lvl="0" marL="0" rtl="0" algn="ctr">
                        <a:lnSpc>
                          <a:spcPct val="115000"/>
                        </a:lnSpc>
                        <a:spcBef>
                          <a:spcPts val="0"/>
                        </a:spcBef>
                        <a:spcAft>
                          <a:spcPts val="0"/>
                        </a:spcAft>
                        <a:buNone/>
                      </a:pPr>
                      <a:r>
                        <a:rPr lang="en">
                          <a:latin typeface="Gill Sans"/>
                          <a:ea typeface="Gill Sans"/>
                          <a:cs typeface="Gill Sans"/>
                          <a:sym typeface="Gill Sans"/>
                        </a:rPr>
                        <a:t>864</a:t>
                      </a:r>
                      <a:endParaRPr>
                        <a:latin typeface="Gill Sans"/>
                        <a:ea typeface="Gill Sans"/>
                        <a:cs typeface="Gill Sans"/>
                        <a:sym typeface="Gill Sans"/>
                      </a:endParaRPr>
                    </a:p>
                  </a:txBody>
                  <a:tcPr marT="91425" marB="91425" marR="91425" marL="91425"/>
                </a:tc>
              </a:tr>
            </a:tbl>
          </a:graphicData>
        </a:graphic>
      </p:graphicFrame>
      <p:sp>
        <p:nvSpPr>
          <p:cNvPr id="476" name="Google Shape;476;p52"/>
          <p:cNvSpPr txBox="1"/>
          <p:nvPr/>
        </p:nvSpPr>
        <p:spPr>
          <a:xfrm>
            <a:off x="1026113" y="4211075"/>
            <a:ext cx="2339100" cy="362400"/>
          </a:xfrm>
          <a:prstGeom prst="rect">
            <a:avLst/>
          </a:prstGeom>
          <a:noFill/>
          <a:ln>
            <a:noFill/>
          </a:ln>
        </p:spPr>
        <p:txBody>
          <a:bodyPr anchorCtr="0" anchor="t" bIns="91425" lIns="91425" spcFirstLastPara="1" rIns="91425" wrap="square" tIns="91425">
            <a:noAutofit/>
          </a:bodyPr>
          <a:lstStyle/>
          <a:p>
            <a:pPr indent="-228600" lvl="0" marL="457200" rtl="0" algn="l">
              <a:spcBef>
                <a:spcPts val="360"/>
              </a:spcBef>
              <a:spcAft>
                <a:spcPts val="0"/>
              </a:spcAft>
              <a:buNone/>
            </a:pPr>
            <a:r>
              <a:rPr b="1" lang="en" sz="1450">
                <a:solidFill>
                  <a:srgbClr val="333333"/>
                </a:solidFill>
                <a:highlight>
                  <a:srgbClr val="FFFFFF"/>
                </a:highlight>
                <a:latin typeface="Gill Sans"/>
                <a:ea typeface="Gill Sans"/>
                <a:cs typeface="Gill Sans"/>
                <a:sym typeface="Gill Sans"/>
              </a:rPr>
              <a:t>Class distribution</a:t>
            </a:r>
            <a:endParaRPr sz="2900">
              <a:solidFill>
                <a:schemeClr val="accent6"/>
              </a:solidFill>
              <a:latin typeface="Gill Sans"/>
              <a:ea typeface="Gill Sans"/>
              <a:cs typeface="Gill Sans"/>
              <a:sym typeface="Gill Sans"/>
            </a:endParaRPr>
          </a:p>
        </p:txBody>
      </p:sp>
      <p:pic>
        <p:nvPicPr>
          <p:cNvPr id="477" name="Google Shape;477;p52"/>
          <p:cNvPicPr preferRelativeResize="0"/>
          <p:nvPr/>
        </p:nvPicPr>
        <p:blipFill>
          <a:blip r:embed="rId3">
            <a:alphaModFix/>
          </a:blip>
          <a:stretch>
            <a:fillRect/>
          </a:stretch>
        </p:blipFill>
        <p:spPr>
          <a:xfrm>
            <a:off x="4242550" y="2379877"/>
            <a:ext cx="4670799" cy="202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3"/>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83" name="Google Shape;483;p53"/>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Evaluation Metric</a:t>
            </a:r>
            <a:endParaRPr/>
          </a:p>
        </p:txBody>
      </p:sp>
      <p:sp>
        <p:nvSpPr>
          <p:cNvPr id="484" name="Google Shape;484;p53"/>
          <p:cNvSpPr txBox="1"/>
          <p:nvPr/>
        </p:nvSpPr>
        <p:spPr>
          <a:xfrm>
            <a:off x="310150" y="1161100"/>
            <a:ext cx="8434800" cy="25674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0"/>
              </a:spcAft>
              <a:buNone/>
            </a:pPr>
            <a:r>
              <a:rPr lang="en" sz="1650">
                <a:solidFill>
                  <a:srgbClr val="333333"/>
                </a:solidFill>
                <a:highlight>
                  <a:srgbClr val="FFFFFF"/>
                </a:highlight>
                <a:latin typeface="Gill Sans"/>
                <a:ea typeface="Gill Sans"/>
                <a:cs typeface="Gill Sans"/>
                <a:sym typeface="Gill Sans"/>
              </a:rPr>
              <a:t>Standard classification metrics:</a:t>
            </a:r>
            <a:endParaRPr sz="1650">
              <a:solidFill>
                <a:srgbClr val="333333"/>
              </a:solidFill>
              <a:highlight>
                <a:srgbClr val="FFFFFF"/>
              </a:highlight>
              <a:latin typeface="Gill Sans"/>
              <a:ea typeface="Gill Sans"/>
              <a:cs typeface="Gill Sans"/>
              <a:sym typeface="Gill Sans"/>
            </a:endParaRPr>
          </a:p>
          <a:p>
            <a:pPr indent="0" lvl="0" marL="228600" rtl="0" algn="l">
              <a:spcBef>
                <a:spcPts val="360"/>
              </a:spcBef>
              <a:spcAft>
                <a:spcPts val="0"/>
              </a:spcAft>
              <a:buNone/>
            </a:pPr>
            <a:r>
              <a:t/>
            </a:r>
            <a:endParaRPr sz="1650">
              <a:solidFill>
                <a:srgbClr val="333333"/>
              </a:solidFill>
              <a:highlight>
                <a:srgbClr val="FFFFFF"/>
              </a:highlight>
              <a:latin typeface="Gill Sans"/>
              <a:ea typeface="Gill Sans"/>
              <a:cs typeface="Gill Sans"/>
              <a:sym typeface="Gill Sans"/>
            </a:endParaRPr>
          </a:p>
          <a:p>
            <a:pPr indent="-333375" lvl="0" marL="457200" rtl="0" algn="l">
              <a:lnSpc>
                <a:spcPct val="80000"/>
              </a:lnSpc>
              <a:spcBef>
                <a:spcPts val="0"/>
              </a:spcBef>
              <a:spcAft>
                <a:spcPts val="0"/>
              </a:spcAft>
              <a:buClr>
                <a:srgbClr val="333333"/>
              </a:buClr>
              <a:buSzPts val="1650"/>
              <a:buFont typeface="Gill Sans"/>
              <a:buChar char="●"/>
            </a:pPr>
            <a:r>
              <a:rPr lang="en" sz="1650">
                <a:solidFill>
                  <a:srgbClr val="333333"/>
                </a:solidFill>
                <a:highlight>
                  <a:srgbClr val="FFFFFF"/>
                </a:highlight>
                <a:latin typeface="Gill Sans"/>
                <a:ea typeface="Gill Sans"/>
                <a:cs typeface="Gill Sans"/>
                <a:sym typeface="Gill Sans"/>
              </a:rPr>
              <a:t>Accuracy</a:t>
            </a:r>
            <a:endParaRPr sz="1650">
              <a:solidFill>
                <a:srgbClr val="333333"/>
              </a:solidFill>
              <a:highlight>
                <a:srgbClr val="FFFFFF"/>
              </a:highlight>
              <a:latin typeface="Gill Sans"/>
              <a:ea typeface="Gill Sans"/>
              <a:cs typeface="Gill Sans"/>
              <a:sym typeface="Gill Sans"/>
            </a:endParaRPr>
          </a:p>
          <a:p>
            <a:pPr indent="0" lvl="0" marL="457200" rtl="0" algn="l">
              <a:lnSpc>
                <a:spcPct val="80000"/>
              </a:lnSpc>
              <a:spcBef>
                <a:spcPts val="0"/>
              </a:spcBef>
              <a:spcAft>
                <a:spcPts val="0"/>
              </a:spcAft>
              <a:buNone/>
            </a:pPr>
            <a:r>
              <a:t/>
            </a:r>
            <a:endParaRPr sz="1650">
              <a:solidFill>
                <a:srgbClr val="333333"/>
              </a:solidFill>
              <a:highlight>
                <a:srgbClr val="FFFFFF"/>
              </a:highlight>
              <a:latin typeface="Gill Sans"/>
              <a:ea typeface="Gill Sans"/>
              <a:cs typeface="Gill Sans"/>
              <a:sym typeface="Gill Sans"/>
            </a:endParaRPr>
          </a:p>
          <a:p>
            <a:pPr indent="-333375" lvl="0" marL="457200" rtl="0" algn="l">
              <a:lnSpc>
                <a:spcPct val="80000"/>
              </a:lnSpc>
              <a:spcBef>
                <a:spcPts val="0"/>
              </a:spcBef>
              <a:spcAft>
                <a:spcPts val="0"/>
              </a:spcAft>
              <a:buClr>
                <a:srgbClr val="333333"/>
              </a:buClr>
              <a:buSzPts val="1650"/>
              <a:buFont typeface="Gill Sans"/>
              <a:buChar char="●"/>
            </a:pPr>
            <a:r>
              <a:rPr lang="en" sz="1650">
                <a:solidFill>
                  <a:srgbClr val="333333"/>
                </a:solidFill>
                <a:highlight>
                  <a:srgbClr val="FFFFFF"/>
                </a:highlight>
                <a:latin typeface="Gill Sans"/>
                <a:ea typeface="Gill Sans"/>
                <a:cs typeface="Gill Sans"/>
                <a:sym typeface="Gill Sans"/>
              </a:rPr>
              <a:t>Precision</a:t>
            </a:r>
            <a:endParaRPr sz="1650">
              <a:solidFill>
                <a:srgbClr val="333333"/>
              </a:solidFill>
              <a:highlight>
                <a:srgbClr val="FFFFFF"/>
              </a:highlight>
              <a:latin typeface="Gill Sans"/>
              <a:ea typeface="Gill Sans"/>
              <a:cs typeface="Gill Sans"/>
              <a:sym typeface="Gill Sans"/>
            </a:endParaRPr>
          </a:p>
          <a:p>
            <a:pPr indent="0" lvl="0" marL="457200" rtl="0" algn="l">
              <a:lnSpc>
                <a:spcPct val="80000"/>
              </a:lnSpc>
              <a:spcBef>
                <a:spcPts val="0"/>
              </a:spcBef>
              <a:spcAft>
                <a:spcPts val="0"/>
              </a:spcAft>
              <a:buNone/>
            </a:pPr>
            <a:r>
              <a:t/>
            </a:r>
            <a:endParaRPr sz="1650">
              <a:solidFill>
                <a:srgbClr val="333333"/>
              </a:solidFill>
              <a:highlight>
                <a:srgbClr val="FFFFFF"/>
              </a:highlight>
              <a:latin typeface="Gill Sans"/>
              <a:ea typeface="Gill Sans"/>
              <a:cs typeface="Gill Sans"/>
              <a:sym typeface="Gill Sans"/>
            </a:endParaRPr>
          </a:p>
          <a:p>
            <a:pPr indent="-333375" lvl="0" marL="457200" rtl="0" algn="l">
              <a:lnSpc>
                <a:spcPct val="80000"/>
              </a:lnSpc>
              <a:spcBef>
                <a:spcPts val="0"/>
              </a:spcBef>
              <a:spcAft>
                <a:spcPts val="0"/>
              </a:spcAft>
              <a:buClr>
                <a:srgbClr val="333333"/>
              </a:buClr>
              <a:buSzPts val="1650"/>
              <a:buFont typeface="Gill Sans"/>
              <a:buChar char="●"/>
            </a:pPr>
            <a:r>
              <a:rPr lang="en" sz="1650">
                <a:solidFill>
                  <a:srgbClr val="333333"/>
                </a:solidFill>
                <a:highlight>
                  <a:srgbClr val="FFFFFF"/>
                </a:highlight>
                <a:latin typeface="Gill Sans"/>
                <a:ea typeface="Gill Sans"/>
                <a:cs typeface="Gill Sans"/>
                <a:sym typeface="Gill Sans"/>
              </a:rPr>
              <a:t>Recall</a:t>
            </a:r>
            <a:endParaRPr sz="1650">
              <a:solidFill>
                <a:srgbClr val="333333"/>
              </a:solidFill>
              <a:highlight>
                <a:srgbClr val="FFFFFF"/>
              </a:highlight>
              <a:latin typeface="Gill Sans"/>
              <a:ea typeface="Gill Sans"/>
              <a:cs typeface="Gill Sans"/>
              <a:sym typeface="Gill Sans"/>
            </a:endParaRPr>
          </a:p>
          <a:p>
            <a:pPr indent="0" lvl="0" marL="457200" rtl="0" algn="l">
              <a:lnSpc>
                <a:spcPct val="80000"/>
              </a:lnSpc>
              <a:spcBef>
                <a:spcPts val="0"/>
              </a:spcBef>
              <a:spcAft>
                <a:spcPts val="0"/>
              </a:spcAft>
              <a:buNone/>
            </a:pPr>
            <a:r>
              <a:t/>
            </a:r>
            <a:endParaRPr sz="1650">
              <a:solidFill>
                <a:srgbClr val="333333"/>
              </a:solidFill>
              <a:highlight>
                <a:srgbClr val="FFFFFF"/>
              </a:highlight>
              <a:latin typeface="Gill Sans"/>
              <a:ea typeface="Gill Sans"/>
              <a:cs typeface="Gill Sans"/>
              <a:sym typeface="Gill Sans"/>
            </a:endParaRPr>
          </a:p>
          <a:p>
            <a:pPr indent="-333375" lvl="0" marL="457200" rtl="0" algn="l">
              <a:lnSpc>
                <a:spcPct val="80000"/>
              </a:lnSpc>
              <a:spcBef>
                <a:spcPts val="0"/>
              </a:spcBef>
              <a:spcAft>
                <a:spcPts val="0"/>
              </a:spcAft>
              <a:buClr>
                <a:srgbClr val="333333"/>
              </a:buClr>
              <a:buSzPts val="1650"/>
              <a:buFont typeface="Gill Sans"/>
              <a:buChar char="●"/>
            </a:pPr>
            <a:r>
              <a:rPr lang="en" sz="1650">
                <a:solidFill>
                  <a:srgbClr val="333333"/>
                </a:solidFill>
                <a:highlight>
                  <a:srgbClr val="FFFFFF"/>
                </a:highlight>
                <a:latin typeface="Gill Sans"/>
                <a:ea typeface="Gill Sans"/>
                <a:cs typeface="Gill Sans"/>
                <a:sym typeface="Gill Sans"/>
              </a:rPr>
              <a:t>F1 Score</a:t>
            </a:r>
            <a:endParaRPr sz="1650">
              <a:solidFill>
                <a:srgbClr val="333333"/>
              </a:solidFill>
              <a:highlight>
                <a:srgbClr val="FFFFFF"/>
              </a:highlight>
              <a:latin typeface="Gill Sans"/>
              <a:ea typeface="Gill Sans"/>
              <a:cs typeface="Gill Sans"/>
              <a:sym typeface="Gill Sans"/>
            </a:endParaRPr>
          </a:p>
          <a:p>
            <a:pPr indent="0" lvl="0" marL="457200" rtl="0" algn="l">
              <a:lnSpc>
                <a:spcPct val="80000"/>
              </a:lnSpc>
              <a:spcBef>
                <a:spcPts val="0"/>
              </a:spcBef>
              <a:spcAft>
                <a:spcPts val="0"/>
              </a:spcAft>
              <a:buNone/>
            </a:pPr>
            <a:r>
              <a:t/>
            </a:r>
            <a:endParaRPr sz="1650">
              <a:solidFill>
                <a:srgbClr val="333333"/>
              </a:solidFill>
              <a:highlight>
                <a:srgbClr val="FFFFFF"/>
              </a:highlight>
              <a:latin typeface="Gill Sans"/>
              <a:ea typeface="Gill Sans"/>
              <a:cs typeface="Gill Sans"/>
              <a:sym typeface="Gill Sans"/>
            </a:endParaRPr>
          </a:p>
          <a:p>
            <a:pPr indent="-333375" lvl="0" marL="457200" rtl="0" algn="l">
              <a:lnSpc>
                <a:spcPct val="80000"/>
              </a:lnSpc>
              <a:spcBef>
                <a:spcPts val="0"/>
              </a:spcBef>
              <a:spcAft>
                <a:spcPts val="0"/>
              </a:spcAft>
              <a:buClr>
                <a:srgbClr val="333333"/>
              </a:buClr>
              <a:buSzPts val="1650"/>
              <a:buFont typeface="Gill Sans"/>
              <a:buChar char="●"/>
            </a:pPr>
            <a:r>
              <a:rPr lang="en" sz="1650">
                <a:solidFill>
                  <a:srgbClr val="333333"/>
                </a:solidFill>
                <a:highlight>
                  <a:srgbClr val="FFFFFF"/>
                </a:highlight>
                <a:latin typeface="Gill Sans"/>
                <a:ea typeface="Gill Sans"/>
                <a:cs typeface="Gill Sans"/>
                <a:sym typeface="Gill Sans"/>
              </a:rPr>
              <a:t>ROC curve</a:t>
            </a:r>
            <a:endParaRPr sz="1650">
              <a:solidFill>
                <a:srgbClr val="333333"/>
              </a:solidFill>
              <a:highlight>
                <a:srgbClr val="FFFFFF"/>
              </a:highlight>
              <a:latin typeface="Gill Sans"/>
              <a:ea typeface="Gill Sans"/>
              <a:cs typeface="Gill Sans"/>
              <a:sym typeface="Gill Sans"/>
            </a:endParaRPr>
          </a:p>
        </p:txBody>
      </p:sp>
      <p:pic>
        <p:nvPicPr>
          <p:cNvPr id="485" name="Google Shape;485;p53"/>
          <p:cNvPicPr preferRelativeResize="0"/>
          <p:nvPr/>
        </p:nvPicPr>
        <p:blipFill>
          <a:blip r:embed="rId3">
            <a:alphaModFix/>
          </a:blip>
          <a:stretch>
            <a:fillRect/>
          </a:stretch>
        </p:blipFill>
        <p:spPr>
          <a:xfrm>
            <a:off x="3458475" y="1438100"/>
            <a:ext cx="5228324" cy="296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4"/>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91" name="Google Shape;491;p54"/>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95001A"/>
              </a:buClr>
              <a:buSzPts val="3600"/>
              <a:buFont typeface="Gill Sans"/>
              <a:buNone/>
            </a:pPr>
            <a:r>
              <a:rPr lang="en"/>
              <a:t>Model baselines</a:t>
            </a:r>
            <a:endParaRPr/>
          </a:p>
        </p:txBody>
      </p:sp>
      <p:sp>
        <p:nvSpPr>
          <p:cNvPr id="492" name="Google Shape;492;p54"/>
          <p:cNvSpPr txBox="1"/>
          <p:nvPr/>
        </p:nvSpPr>
        <p:spPr>
          <a:xfrm>
            <a:off x="310150" y="1161100"/>
            <a:ext cx="8434800" cy="3417000"/>
          </a:xfrm>
          <a:prstGeom prst="rect">
            <a:avLst/>
          </a:prstGeom>
          <a:noFill/>
          <a:ln>
            <a:noFill/>
          </a:ln>
        </p:spPr>
        <p:txBody>
          <a:bodyPr anchorCtr="0" anchor="t" bIns="91425" lIns="91425" spcFirstLastPara="1" rIns="91425" wrap="square" tIns="91425">
            <a:spAutoFit/>
          </a:bodyPr>
          <a:lstStyle/>
          <a:p>
            <a:pPr indent="-327025" lvl="0" marL="457200" rtl="0" algn="l">
              <a:spcBef>
                <a:spcPts val="360"/>
              </a:spcBef>
              <a:spcAft>
                <a:spcPts val="0"/>
              </a:spcAft>
              <a:buClr>
                <a:srgbClr val="333333"/>
              </a:buClr>
              <a:buSzPts val="1550"/>
              <a:buAutoNum type="arabicPeriod"/>
            </a:pPr>
            <a:r>
              <a:rPr b="1" lang="en" sz="1550">
                <a:solidFill>
                  <a:srgbClr val="333333"/>
                </a:solidFill>
                <a:highlight>
                  <a:srgbClr val="FFFFFF"/>
                </a:highlight>
                <a:latin typeface="Gill Sans"/>
                <a:ea typeface="Gill Sans"/>
                <a:cs typeface="Gill Sans"/>
                <a:sym typeface="Gill Sans"/>
              </a:rPr>
              <a:t>Weak Baseline</a:t>
            </a:r>
            <a:r>
              <a:rPr lang="en" sz="1550">
                <a:solidFill>
                  <a:srgbClr val="333333"/>
                </a:solidFill>
                <a:highlight>
                  <a:srgbClr val="FFFFFF"/>
                </a:highlight>
                <a:latin typeface="Gill Sans"/>
                <a:ea typeface="Gill Sans"/>
                <a:cs typeface="Gill Sans"/>
                <a:sym typeface="Gill Sans"/>
              </a:rPr>
              <a:t> - Majority classifier</a:t>
            </a:r>
            <a:endParaRPr sz="1550">
              <a:solidFill>
                <a:srgbClr val="333333"/>
              </a:solidFill>
              <a:highlight>
                <a:srgbClr val="FFFFFF"/>
              </a:highlight>
              <a:latin typeface="Gill Sans"/>
              <a:ea typeface="Gill Sans"/>
              <a:cs typeface="Gill Sans"/>
              <a:sym typeface="Gill Sans"/>
            </a:endParaRPr>
          </a:p>
          <a:p>
            <a:pPr indent="0" lvl="0" marL="0" rtl="0" algn="l">
              <a:spcBef>
                <a:spcPts val="360"/>
              </a:spcBef>
              <a:spcAft>
                <a:spcPts val="0"/>
              </a:spcAft>
              <a:buNone/>
            </a:pPr>
            <a:r>
              <a:t/>
            </a:r>
            <a:endParaRPr sz="1550">
              <a:solidFill>
                <a:srgbClr val="333333"/>
              </a:solidFill>
              <a:highlight>
                <a:srgbClr val="FFFFFF"/>
              </a:highlight>
              <a:latin typeface="Gill Sans"/>
              <a:ea typeface="Gill Sans"/>
              <a:cs typeface="Gill Sans"/>
              <a:sym typeface="Gill Sans"/>
            </a:endParaRPr>
          </a:p>
          <a:p>
            <a:pPr indent="-327025" lvl="0" marL="457200" rtl="0" algn="l">
              <a:spcBef>
                <a:spcPts val="360"/>
              </a:spcBef>
              <a:spcAft>
                <a:spcPts val="0"/>
              </a:spcAft>
              <a:buClr>
                <a:srgbClr val="333333"/>
              </a:buClr>
              <a:buSzPts val="1550"/>
              <a:buAutoNum type="arabicPeriod"/>
            </a:pPr>
            <a:r>
              <a:rPr b="1" lang="en" sz="1550">
                <a:solidFill>
                  <a:srgbClr val="333333"/>
                </a:solidFill>
                <a:highlight>
                  <a:srgbClr val="FFFFFF"/>
                </a:highlight>
                <a:latin typeface="Gill Sans"/>
                <a:ea typeface="Gill Sans"/>
                <a:cs typeface="Gill Sans"/>
                <a:sym typeface="Gill Sans"/>
              </a:rPr>
              <a:t>Strong Baseline</a:t>
            </a:r>
            <a:r>
              <a:rPr lang="en" sz="1550">
                <a:solidFill>
                  <a:srgbClr val="333333"/>
                </a:solidFill>
                <a:highlight>
                  <a:srgbClr val="FFFFFF"/>
                </a:highlight>
                <a:latin typeface="Gill Sans"/>
                <a:ea typeface="Gill Sans"/>
                <a:cs typeface="Gill Sans"/>
                <a:sym typeface="Gill Sans"/>
              </a:rPr>
              <a:t> - Text only classification using Sentence Bert </a:t>
            </a:r>
            <a:endParaRPr sz="1550">
              <a:solidFill>
                <a:srgbClr val="333333"/>
              </a:solidFill>
              <a:highlight>
                <a:srgbClr val="FFFFFF"/>
              </a:highlight>
              <a:latin typeface="Gill Sans"/>
              <a:ea typeface="Gill Sans"/>
              <a:cs typeface="Gill Sans"/>
              <a:sym typeface="Gill Sans"/>
            </a:endParaRPr>
          </a:p>
          <a:p>
            <a:pPr indent="0" lvl="0" marL="457200" rtl="0" algn="l">
              <a:spcBef>
                <a:spcPts val="360"/>
              </a:spcBef>
              <a:spcAft>
                <a:spcPts val="0"/>
              </a:spcAft>
              <a:buNone/>
            </a:pPr>
            <a:r>
              <a:t/>
            </a:r>
            <a:endParaRPr sz="1550">
              <a:solidFill>
                <a:srgbClr val="333333"/>
              </a:solidFill>
              <a:highlight>
                <a:srgbClr val="FFFFFF"/>
              </a:highlight>
              <a:latin typeface="Gill Sans"/>
              <a:ea typeface="Gill Sans"/>
              <a:cs typeface="Gill Sans"/>
              <a:sym typeface="Gill Sans"/>
            </a:endParaRPr>
          </a:p>
          <a:p>
            <a:pPr indent="-327025" lvl="0" marL="457200" rtl="0" algn="l">
              <a:spcBef>
                <a:spcPts val="360"/>
              </a:spcBef>
              <a:spcAft>
                <a:spcPts val="0"/>
              </a:spcAft>
              <a:buClr>
                <a:srgbClr val="333333"/>
              </a:buClr>
              <a:buSzPts val="1550"/>
              <a:buAutoNum type="arabicPeriod"/>
            </a:pPr>
            <a:r>
              <a:rPr b="1" lang="en" sz="1550">
                <a:solidFill>
                  <a:srgbClr val="333333"/>
                </a:solidFill>
                <a:highlight>
                  <a:srgbClr val="FFFFFF"/>
                </a:highlight>
                <a:latin typeface="Gill Sans"/>
                <a:ea typeface="Gill Sans"/>
                <a:cs typeface="Gill Sans"/>
                <a:sym typeface="Gill Sans"/>
              </a:rPr>
              <a:t>Extension 1 </a:t>
            </a:r>
            <a:r>
              <a:rPr lang="en" sz="1550">
                <a:solidFill>
                  <a:srgbClr val="333333"/>
                </a:solidFill>
                <a:highlight>
                  <a:srgbClr val="FFFFFF"/>
                </a:highlight>
                <a:latin typeface="Gill Sans"/>
                <a:ea typeface="Gill Sans"/>
                <a:cs typeface="Gill Sans"/>
                <a:sym typeface="Gill Sans"/>
              </a:rPr>
              <a:t>- Comparison of 2 embedding strategies :</a:t>
            </a:r>
            <a:endParaRPr sz="1550">
              <a:solidFill>
                <a:srgbClr val="333333"/>
              </a:solidFill>
              <a:highlight>
                <a:srgbClr val="FFFFFF"/>
              </a:highlight>
              <a:latin typeface="Gill Sans"/>
              <a:ea typeface="Gill Sans"/>
              <a:cs typeface="Gill Sans"/>
              <a:sym typeface="Gill Sans"/>
            </a:endParaRPr>
          </a:p>
          <a:p>
            <a:pPr indent="0" lvl="0" marL="457200" rtl="0" algn="l">
              <a:spcBef>
                <a:spcPts val="360"/>
              </a:spcBef>
              <a:spcAft>
                <a:spcPts val="0"/>
              </a:spcAft>
              <a:buNone/>
            </a:pPr>
            <a:r>
              <a:t/>
            </a:r>
            <a:endParaRPr sz="1550">
              <a:solidFill>
                <a:srgbClr val="333333"/>
              </a:solidFill>
              <a:highlight>
                <a:srgbClr val="FFFFFF"/>
              </a:highlight>
              <a:latin typeface="Gill Sans"/>
              <a:ea typeface="Gill Sans"/>
              <a:cs typeface="Gill Sans"/>
              <a:sym typeface="Gill Sans"/>
            </a:endParaRPr>
          </a:p>
          <a:p>
            <a:pPr indent="-327025" lvl="1" marL="914400" rtl="0" algn="l">
              <a:spcBef>
                <a:spcPts val="360"/>
              </a:spcBef>
              <a:spcAft>
                <a:spcPts val="0"/>
              </a:spcAft>
              <a:buClr>
                <a:srgbClr val="333333"/>
              </a:buClr>
              <a:buSzPts val="1550"/>
              <a:buAutoNum type="alphaLcPeriod"/>
            </a:pPr>
            <a:r>
              <a:rPr b="1" lang="en" sz="1550">
                <a:solidFill>
                  <a:srgbClr val="333333"/>
                </a:solidFill>
                <a:highlight>
                  <a:srgbClr val="FFFFFF"/>
                </a:highlight>
                <a:latin typeface="Gill Sans"/>
                <a:ea typeface="Gill Sans"/>
                <a:cs typeface="Gill Sans"/>
                <a:sym typeface="Gill Sans"/>
              </a:rPr>
              <a:t>CLIP </a:t>
            </a:r>
            <a:r>
              <a:rPr lang="en" sz="1550">
                <a:solidFill>
                  <a:srgbClr val="333333"/>
                </a:solidFill>
                <a:highlight>
                  <a:srgbClr val="FFFFFF"/>
                </a:highlight>
                <a:latin typeface="Gill Sans"/>
                <a:ea typeface="Gill Sans"/>
                <a:cs typeface="Gill Sans"/>
                <a:sym typeface="Gill Sans"/>
              </a:rPr>
              <a:t>(Contrastive Language-Image Pre-Training) image and text embeddings </a:t>
            </a:r>
            <a:r>
              <a:rPr lang="en" sz="1550">
                <a:solidFill>
                  <a:srgbClr val="333333"/>
                </a:solidFill>
                <a:highlight>
                  <a:srgbClr val="FFFFFF"/>
                </a:highlight>
                <a:latin typeface="Gill Sans"/>
                <a:ea typeface="Gill Sans"/>
                <a:cs typeface="Gill Sans"/>
                <a:sym typeface="Gill Sans"/>
              </a:rPr>
              <a:t>followed</a:t>
            </a:r>
            <a:r>
              <a:rPr lang="en" sz="1550">
                <a:solidFill>
                  <a:srgbClr val="333333"/>
                </a:solidFill>
                <a:highlight>
                  <a:srgbClr val="FFFFFF"/>
                </a:highlight>
                <a:latin typeface="Gill Sans"/>
                <a:ea typeface="Gill Sans"/>
                <a:cs typeface="Gill Sans"/>
                <a:sym typeface="Gill Sans"/>
              </a:rPr>
              <a:t> by sklearn logistic model</a:t>
            </a:r>
            <a:endParaRPr sz="1550">
              <a:solidFill>
                <a:srgbClr val="333333"/>
              </a:solidFill>
              <a:highlight>
                <a:srgbClr val="FFFFFF"/>
              </a:highlight>
              <a:latin typeface="Gill Sans"/>
              <a:ea typeface="Gill Sans"/>
              <a:cs typeface="Gill Sans"/>
              <a:sym typeface="Gill Sans"/>
            </a:endParaRPr>
          </a:p>
          <a:p>
            <a:pPr indent="0" lvl="0" marL="914400" rtl="0" algn="l">
              <a:spcBef>
                <a:spcPts val="360"/>
              </a:spcBef>
              <a:spcAft>
                <a:spcPts val="0"/>
              </a:spcAft>
              <a:buNone/>
            </a:pPr>
            <a:r>
              <a:t/>
            </a:r>
            <a:endParaRPr sz="1550">
              <a:solidFill>
                <a:srgbClr val="333333"/>
              </a:solidFill>
              <a:highlight>
                <a:srgbClr val="FFFFFF"/>
              </a:highlight>
              <a:latin typeface="Gill Sans"/>
              <a:ea typeface="Gill Sans"/>
              <a:cs typeface="Gill Sans"/>
              <a:sym typeface="Gill Sans"/>
            </a:endParaRPr>
          </a:p>
          <a:p>
            <a:pPr indent="-327025" lvl="1" marL="914400" rtl="0" algn="l">
              <a:spcBef>
                <a:spcPts val="360"/>
              </a:spcBef>
              <a:spcAft>
                <a:spcPts val="0"/>
              </a:spcAft>
              <a:buClr>
                <a:srgbClr val="333333"/>
              </a:buClr>
              <a:buSzPts val="1550"/>
              <a:buAutoNum type="alphaLcPeriod"/>
            </a:pPr>
            <a:r>
              <a:rPr b="1" lang="en" sz="1550">
                <a:solidFill>
                  <a:srgbClr val="333333"/>
                </a:solidFill>
                <a:highlight>
                  <a:srgbClr val="FFFFFF"/>
                </a:highlight>
                <a:latin typeface="Gill Sans"/>
                <a:ea typeface="Gill Sans"/>
                <a:cs typeface="Gill Sans"/>
                <a:sym typeface="Gill Sans"/>
              </a:rPr>
              <a:t>BLIP </a:t>
            </a:r>
            <a:r>
              <a:rPr lang="en" sz="1550">
                <a:solidFill>
                  <a:srgbClr val="333333"/>
                </a:solidFill>
                <a:highlight>
                  <a:srgbClr val="FFFFFF"/>
                </a:highlight>
                <a:latin typeface="Gill Sans"/>
                <a:ea typeface="Gill Sans"/>
                <a:cs typeface="Gill Sans"/>
                <a:sym typeface="Gill Sans"/>
              </a:rPr>
              <a:t>(Bootstrapping Language-Image Pre-training for Unified Vision-Language Understanding and Generation) generated image captions appended to tweets followed by sklearn logistic model</a:t>
            </a:r>
            <a:endParaRPr sz="1550">
              <a:solidFill>
                <a:srgbClr val="333333"/>
              </a:solidFill>
              <a:highlight>
                <a:srgbClr val="FFFFFF"/>
              </a:highlight>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Custom 23">
      <a:dk1>
        <a:srgbClr val="00144D"/>
      </a:dk1>
      <a:lt1>
        <a:srgbClr val="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Custom 23">
      <a:dk1>
        <a:srgbClr val="00144D"/>
      </a:dk1>
      <a:lt1>
        <a:srgbClr val="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