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45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22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70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81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333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59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996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542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4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68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23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133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712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26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7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F048-8844-4AC0-BE3C-2AF9F2A68B7D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6263E8-4D20-494F-B51A-8C7F0BBD0C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106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9875-A127-03D1-E760-4F8E27C08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Base </a:t>
            </a:r>
            <a:r>
              <a:rPr lang="pt-PT"/>
              <a:t>de Dados </a:t>
            </a:r>
            <a:r>
              <a:rPr lang="pt-PT" dirty="0"/>
              <a:t>de uma biblioteca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CFAAD-A159-2C2F-D6FD-D15652C6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4777" y="5408578"/>
            <a:ext cx="7766936" cy="1096899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284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0A4AF-AE12-2BED-F0C3-0AF90A9A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requisitos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87BBC3B-645C-7D0B-B6CB-3758D566D8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79174" y="2956210"/>
          <a:ext cx="5393690" cy="2282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1548482304"/>
                    </a:ext>
                  </a:extLst>
                </a:gridCol>
                <a:gridCol w="3956685">
                  <a:extLst>
                    <a:ext uri="{9D8B030D-6E8A-4147-A177-3AD203B41FA5}">
                      <a16:colId xmlns:a16="http://schemas.microsoft.com/office/drawing/2014/main" val="3534863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Entidade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Funcionalidade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43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Pessoa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</a:rPr>
                        <a:t>Requisitar/Renovar/Entregar livros</a:t>
                      </a:r>
                      <a:endParaRPr lang="pt-PT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</a:rPr>
                        <a:t>Requisitar/Entregar salas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343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Bibliotecário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600" dirty="0">
                          <a:effectLst/>
                        </a:rPr>
                        <a:t>Processar os pedidos de requisição, renovação e entrega dos livros</a:t>
                      </a:r>
                      <a:endParaRPr lang="pt-PT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 dirty="0">
                          <a:effectLst/>
                        </a:rPr>
                        <a:t>Processar os pedidos de requisição e entrega das salas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134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Livro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>
                          <a:effectLst/>
                        </a:rPr>
                        <a:t>Será requisitado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95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Sala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600" dirty="0">
                          <a:effectLst/>
                        </a:rPr>
                        <a:t>Será requisitada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16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11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7778F-3BC8-E552-BF86-20C7405E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76" y="119095"/>
            <a:ext cx="8596668" cy="1320800"/>
          </a:xfrm>
        </p:spPr>
        <p:txBody>
          <a:bodyPr/>
          <a:lstStyle/>
          <a:p>
            <a:r>
              <a:rPr lang="pt-PT" dirty="0"/>
              <a:t>Diagrama Entidade Relacionamento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6119D3F2-1FA9-45FC-0BB6-154B99050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" y="824348"/>
            <a:ext cx="9497454" cy="5914557"/>
          </a:xfrm>
        </p:spPr>
      </p:pic>
    </p:spTree>
    <p:extLst>
      <p:ext uri="{BB962C8B-B14F-4D97-AF65-F5344CB8AC3E}">
        <p14:creationId xmlns:p14="http://schemas.microsoft.com/office/powerpoint/2010/main" val="532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75CF2-06E6-8037-CE7C-2C607D19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de Base de dados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A8957BE-1A45-DB3D-91CF-7A26E3FDD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6466377" cy="3881437"/>
          </a:xfrm>
        </p:spPr>
      </p:pic>
    </p:spTree>
    <p:extLst>
      <p:ext uri="{BB962C8B-B14F-4D97-AF65-F5344CB8AC3E}">
        <p14:creationId xmlns:p14="http://schemas.microsoft.com/office/powerpoint/2010/main" val="36366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D8C22-2A9E-FABD-E521-A13BBBBF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350D9FC-7B09-4C6F-B30A-30949CB5E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34463"/>
            <a:ext cx="6466377" cy="3881437"/>
          </a:xfrm>
        </p:spPr>
      </p:pic>
    </p:spTree>
    <p:extLst>
      <p:ext uri="{BB962C8B-B14F-4D97-AF65-F5344CB8AC3E}">
        <p14:creationId xmlns:p14="http://schemas.microsoft.com/office/powerpoint/2010/main" val="143320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C46-9E5A-03BB-C94F-D16C47B7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2D5FE39-0BA6-45F9-B012-D2EDAABFC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4327"/>
            <a:ext cx="6466377" cy="3881437"/>
          </a:xfrm>
        </p:spPr>
      </p:pic>
    </p:spTree>
    <p:extLst>
      <p:ext uri="{BB962C8B-B14F-4D97-AF65-F5344CB8AC3E}">
        <p14:creationId xmlns:p14="http://schemas.microsoft.com/office/powerpoint/2010/main" val="2037689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57</Words>
  <Application>Microsoft Office PowerPoint</Application>
  <PresentationFormat>Ecrã Panorâmico</PresentationFormat>
  <Paragraphs>16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Trebuchet MS</vt:lpstr>
      <vt:lpstr>Wingdings 3</vt:lpstr>
      <vt:lpstr>Faceta</vt:lpstr>
      <vt:lpstr>Base de Dados de uma biblioteca</vt:lpstr>
      <vt:lpstr>Análise de requisitos</vt:lpstr>
      <vt:lpstr>Diagrama Entidade Relacionamento</vt:lpstr>
      <vt:lpstr>Aplicação de Base de dados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 Simulação de uma biblioteca</dc:title>
  <dc:creator>Miguel Marques</dc:creator>
  <cp:lastModifiedBy>Miguel Marques</cp:lastModifiedBy>
  <cp:revision>2</cp:revision>
  <dcterms:created xsi:type="dcterms:W3CDTF">2022-06-23T04:22:44Z</dcterms:created>
  <dcterms:modified xsi:type="dcterms:W3CDTF">2022-06-23T10:08:09Z</dcterms:modified>
</cp:coreProperties>
</file>