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0" r:id="rId1"/>
  </p:sldMasterIdLst>
  <p:notesMasterIdLst>
    <p:notesMasterId r:id="rId2"/>
  </p:notesMasterIdLst>
  <p:sldIdLst>
    <p:sldId id="256" r:id="rId3"/>
    <p:sldId id="257" r:id="rId4"/>
    <p:sldId id="258" r:id="rId5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MasterView">
  <p:normalViewPr horzBarState="maximized">
    <p:restoredLeft sz="86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72" y="108"/>
      </p:cViewPr>
      <p:guideLst>
        <p:guide orient="horz" pos="2598"/>
        <p:guide pos="53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30586FC-372B-45DA-AE24-B65BF8B714D6}" type="datetime1">
              <a:rPr lang="ko-KR" altLang="en-US"/>
              <a:pPr lvl="0">
                <a:defRPr/>
              </a:pPr>
              <a:t>2023-03-09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E59B042-97BE-437A-A3BA-FCED8EF0FD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09949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marL="741910" indent="-285350" defTabSz="909949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2pPr>
            <a:lvl3pPr marL="1141400" indent="-228280" defTabSz="909949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marL="1597960" indent="-228280" defTabSz="909949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4pPr>
            <a:lvl5pPr marL="2054520" indent="-228280" defTabSz="909949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1080" indent="-228280" algn="ctr" defTabSz="909949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67639" indent="-228280" algn="ctr" defTabSz="909949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4199" indent="-228280" algn="ctr" defTabSz="909949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0759" indent="-228280" algn="ctr" defTabSz="909949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fld id="{A5F02A5D-1A27-4E10-917E-205C39889708}" type="slidenum">
              <a:rPr lang="en-US" altLang="ko-KR" sz="1200">
                <a:solidFill>
                  <a:prstClr val="black"/>
                </a:solidFill>
              </a:rPr>
              <a:pPr eaLnBrk="1" hangingPunct="1">
                <a:defRPr/>
              </a:pPr>
              <a:t>1</a:t>
            </a:fld>
            <a:endParaRPr lang="en-US" altLang="ko-KR" sz="120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5271-BF65-4C2A-9EE2-E2ECB7CFF20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1841-7E51-4BF6-B27C-681FA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88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5271-BF65-4C2A-9EE2-E2ECB7CFF20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1841-7E51-4BF6-B27C-681FA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5271-BF65-4C2A-9EE2-E2ECB7CFF20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1841-7E51-4BF6-B27C-681FA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97349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1_제목 슬라이드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>
          <a:xfrm>
            <a:off x="0" y="4545330"/>
            <a:ext cx="274434" cy="310848"/>
          </a:xfrm>
          <a:prstGeom prst="rect">
            <a:avLst/>
          </a:prstGeom>
          <a:noFill/>
          <a:ln w="12700">
            <a:noFill/>
            <a:miter/>
          </a:ln>
          <a:effectLst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1422" b="0">
                <a:latin typeface="Times New Roman"/>
                <a:ea typeface="굴림"/>
                <a:cs typeface="Times New Roman"/>
              </a:rPr>
              <a:t>  </a:t>
            </a:r>
            <a:endParaRPr lang="ko-KR" altLang="en-US" sz="3102" b="0">
              <a:latin typeface="Times New Roman"/>
              <a:ea typeface="굴림"/>
            </a:endParaRPr>
          </a:p>
        </p:txBody>
      </p:sp>
      <p:sp>
        <p:nvSpPr>
          <p:cNvPr id="9" name="Rectangle 207"/>
          <p:cNvSpPr>
            <a:spLocks noChangeArrowheads="1"/>
          </p:cNvSpPr>
          <p:nvPr userDrawn="1"/>
        </p:nvSpPr>
        <p:spPr>
          <a:xfrm>
            <a:off x="4722118" y="2105507"/>
            <a:ext cx="11816862" cy="31980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4000" b="1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B2C</a:t>
            </a:r>
            <a:r>
              <a:rPr lang="ko-KR" altLang="en-US" sz="4000" b="1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하이브리드앱</a:t>
            </a:r>
            <a:endParaRPr lang="ko-KR" altLang="en-US" sz="4000" b="1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algn="r">
              <a:lnSpc>
                <a:spcPct val="150000"/>
              </a:lnSpc>
              <a:defRPr/>
            </a:pPr>
            <a:endParaRPr lang="en-US" altLang="ko-KR" sz="3200" b="1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3200" b="1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시스템구성도</a:t>
            </a:r>
            <a:endParaRPr lang="ko-KR" altLang="en-US" sz="3200" b="1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3200" b="1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D0511</a:t>
            </a:r>
            <a:endParaRPr lang="en-US" altLang="ko-KR" sz="3200" b="1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3348336" y="8328992"/>
            <a:ext cx="3326570" cy="410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65649" algn="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68" b="1" kern="0" spc="0">
                <a:solidFill>
                  <a:srgbClr val="000000"/>
                </a:solidFill>
                <a:effectLst/>
                <a:latin typeface="맑은 고딕"/>
                <a:ea typeface="맑은 고딕"/>
                <a:cs typeface="+mn-cs"/>
              </a:rPr>
              <a:t>(</a:t>
            </a:r>
            <a:r>
              <a:rPr lang="ko-KR" altLang="en-US" sz="2068" b="1" kern="0" spc="0">
                <a:solidFill>
                  <a:srgbClr val="000000"/>
                </a:solidFill>
                <a:effectLst/>
                <a:latin typeface="맑은 고딕"/>
                <a:ea typeface="맑은 고딕"/>
                <a:cs typeface="+mn-cs"/>
              </a:rPr>
              <a:t>주</a:t>
            </a:r>
            <a:r>
              <a:rPr lang="en-US" altLang="ko-KR" sz="2068" b="1" kern="0" spc="0">
                <a:solidFill>
                  <a:srgbClr val="000000"/>
                </a:solidFill>
                <a:effectLst/>
                <a:latin typeface="맑은 고딕"/>
                <a:ea typeface="맑은 고딕"/>
                <a:cs typeface="+mn-cs"/>
              </a:rPr>
              <a:t>)</a:t>
            </a:r>
            <a:r>
              <a:rPr lang="ko-KR" altLang="en-US" sz="2068" b="1" kern="0" spc="0">
                <a:solidFill>
                  <a:srgbClr val="000000"/>
                </a:solidFill>
                <a:effectLst/>
                <a:latin typeface="맑은 고딕"/>
                <a:ea typeface="맑은 고딕"/>
                <a:cs typeface="+mn-cs"/>
              </a:rPr>
              <a:t>소프트웨어융합연구소</a:t>
            </a:r>
            <a:endParaRPr lang="ko-KR" altLang="en-US" sz="1163" b="1" kern="0" spc="0">
              <a:solidFill>
                <a:srgbClr val="000000"/>
              </a:solidFill>
              <a:effectLst/>
              <a:latin typeface="맑은 고딕"/>
              <a:ea typeface="맑은 고딕"/>
              <a:cs typeface="+mn-cs"/>
            </a:endParaRPr>
          </a:p>
        </p:txBody>
      </p:sp>
      <p:pic>
        <p:nvPicPr>
          <p:cNvPr id="7" name="Picture 2" descr="logo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77312" y="1346886"/>
            <a:ext cx="2419318" cy="13929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 userDrawn="1"/>
        </p:nvSpPr>
        <p:spPr>
          <a:xfrm>
            <a:off x="274434" y="3485057"/>
            <a:ext cx="16530755" cy="135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4406" tIns="42203" rIns="84406" bIns="42203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2215" b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3440" y="1877077"/>
            <a:ext cx="15361920" cy="6699553"/>
          </a:xfrm>
          <a:prstGeom prst="rect">
            <a:avLst/>
          </a:prstGeom>
        </p:spPr>
        <p:txBody>
          <a:bodyPr/>
          <a:lstStyle>
            <a:lvl1pPr marL="233874" indent="-233874">
              <a:defRPr sz="1809">
                <a:latin typeface="맑은 고딕" pitchFamily="50" charset="-127"/>
                <a:ea typeface="맑은 고딕" pitchFamily="50" charset="-127"/>
              </a:defRPr>
            </a:lvl1pPr>
            <a:lvl2pPr marL="467748" indent="-258492">
              <a:defRPr sz="1551">
                <a:latin typeface="맑은 고딕" pitchFamily="50" charset="-127"/>
                <a:ea typeface="맑은 고딕" pitchFamily="50" charset="-127"/>
              </a:defRPr>
            </a:lvl2pPr>
            <a:lvl3pPr marL="701622" indent="-295420">
              <a:defRPr sz="1422">
                <a:latin typeface="맑은 고딕" pitchFamily="50" charset="-127"/>
                <a:ea typeface="맑은 고딕" pitchFamily="50" charset="-127"/>
              </a:defRPr>
            </a:lvl3pPr>
            <a:lvl4pPr marL="812404" indent="-295420">
              <a:defRPr sz="1357">
                <a:latin typeface="맑은 고딕" pitchFamily="50" charset="-127"/>
                <a:ea typeface="맑은 고딕" pitchFamily="50" charset="-127"/>
              </a:defRPr>
            </a:lvl4pPr>
            <a:lvl5pPr marL="923187" indent="-295420">
              <a:defRPr sz="1357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53440" y="1280160"/>
            <a:ext cx="15361920" cy="496104"/>
          </a:xfrm>
          <a:prstGeom prst="rect">
            <a:avLst/>
          </a:prstGeom>
        </p:spPr>
        <p:txBody>
          <a:bodyPr/>
          <a:lstStyle>
            <a:lvl1pPr algn="l">
              <a:defRPr sz="1809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753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5C39827B-D330-4C14-8D03-7F75DA4CB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4D56C044-A18A-4698-8252-7A8CF544348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8A353BF-5FFA-4232-AAFA-B43C8F44C266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B00B0375-873F-4155-8A48-68982EA2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742619" y="8911947"/>
            <a:ext cx="1350605" cy="19146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0768" eaLnBrk="1" latinLnBrk="1" hangingPunct="1">
              <a:lnSpc>
                <a:spcPts val="1317"/>
              </a:lnSpc>
              <a:tabLst>
                <a:tab pos="939159" algn="l"/>
              </a:tabLst>
              <a:defRPr sz="1142">
                <a:solidFill>
                  <a:srgbClr val="595757"/>
                </a:solidFill>
                <a:latin typeface="Noto Sans CJK JP Thin"/>
                <a:ea typeface="Noto Sans CJK JP Thin"/>
                <a:cs typeface="Noto Sans CJK JP Thin"/>
              </a:defRPr>
            </a:lvl1pPr>
          </a:lstStyle>
          <a:p>
            <a:r>
              <a:rPr lang="ko-KR" altLang="ko-KR"/>
              <a:t>WISEITECH	</a:t>
            </a:r>
            <a:fld id="{D65C73C2-CED2-4B16-B24B-5C5FCF99D252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7275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5271-BF65-4C2A-9EE2-E2ECB7CFF20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1841-7E51-4BF6-B27C-681FA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3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5271-BF65-4C2A-9EE2-E2ECB7CFF20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1841-7E51-4BF6-B27C-681FA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4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5271-BF65-4C2A-9EE2-E2ECB7CFF20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1841-7E51-4BF6-B27C-681FA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5271-BF65-4C2A-9EE2-E2ECB7CFF20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1841-7E51-4BF6-B27C-681FA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2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5271-BF65-4C2A-9EE2-E2ECB7CFF20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1841-7E51-4BF6-B27C-681FA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45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5271-BF65-4C2A-9EE2-E2ECB7CFF20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1841-7E51-4BF6-B27C-681FA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5271-BF65-4C2A-9EE2-E2ECB7CFF20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1841-7E51-4BF6-B27C-681FA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3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5271-BF65-4C2A-9EE2-E2ECB7CFF20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1841-7E51-4BF6-B27C-681FA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3890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D5271-BF65-4C2A-9EE2-E2ECB7CFF20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31841-7E51-4BF6-B27C-681FA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1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36541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1865" name="Group 329"/>
          <p:cNvGraphicFramePr>
            <a:graphicFrameLocks noGrp="1"/>
          </p:cNvGraphicFramePr>
          <p:nvPr/>
        </p:nvGraphicFramePr>
        <p:xfrm>
          <a:off x="2671842" y="2660301"/>
          <a:ext cx="11681460" cy="2057163"/>
        </p:xfrm>
        <a:graphic>
          <a:graphicData uri="http://schemas.openxmlformats.org/drawingml/2006/table">
            <a:tbl>
              <a:tblGrid>
                <a:gridCol w="890368"/>
                <a:gridCol w="1395046"/>
                <a:gridCol w="7170126"/>
                <a:gridCol w="1157068"/>
                <a:gridCol w="1068852"/>
              </a:tblGrid>
              <a:tr h="334811">
                <a:tc>
                  <a:txBody>
                    <a:bodyPr vert="horz" lIns="118169" tIns="59084" rIns="118169" bIns="59084" anchor="t" anchorCtr="0"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r>
                        <a:rPr kumimoji="1" lang="ko-KR" altLang="en-US" sz="13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버 전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r>
                        <a:rPr kumimoji="1" lang="ko-KR" altLang="en-US" sz="13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제개정 일자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r>
                        <a:rPr kumimoji="1" lang="ko-KR" altLang="en-US" sz="13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제개정 내용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r>
                        <a:rPr kumimoji="1" lang="ko-KR" altLang="en-US" sz="13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작성자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r>
                        <a:rPr kumimoji="1" lang="ko-KR" altLang="en-US" sz="13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승인자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3380">
                <a:tc>
                  <a:txBody>
                    <a:bodyPr vert="horz" lIns="83703" tIns="23141" rIns="83703" bIns="23141" anchor="ctr" anchorCtr="0"/>
                    <a:p>
                      <a:pPr marL="0" marR="0" indent="5080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1.0</a:t>
                      </a:r>
                      <a:endParaRPr lang="en-US" sz="1300" b="1" kern="100" spc="0">
                        <a:solidFill>
                          <a:srgbClr val="000000"/>
                        </a:solidFill>
                        <a:effectLst/>
                        <a:latin typeface="바탕체"/>
                      </a:endParaRPr>
                    </a:p>
                  </a:txBody>
                  <a:tcPr marL="83703" marR="83703" marT="23141" marB="23141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3703" tIns="23141" rIns="83703" bIns="23141" anchor="ctr" anchorCtr="0"/>
                    <a:p>
                      <a:pPr marL="0" marR="0" indent="5080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202</a:t>
                      </a:r>
                      <a:r>
                        <a:rPr lang="en-US" altLang="ko-KR" sz="1300" b="1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  <a:r>
                        <a:rPr lang="en-US" sz="1300" b="1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.0</a:t>
                      </a:r>
                      <a:r>
                        <a:rPr lang="en-US" altLang="ko-KR" sz="1300" b="1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  <a:r>
                        <a:rPr lang="en-US" sz="1300" b="1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r>
                        <a:rPr lang="en-US" altLang="ko-KR" sz="1300" b="1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08</a:t>
                      </a:r>
                      <a:endParaRPr lang="en-US" altLang="ko-KR" sz="1300" b="1" kern="10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3703" marR="83703" marT="23141" marB="23141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3703" tIns="23141" rIns="83703" bIns="23141" anchor="ctr" anchorCtr="0"/>
                    <a:p>
                      <a:pPr marL="0" marR="0" indent="50800" algn="just" latinLnBrk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1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최초 작성</a:t>
                      </a:r>
                      <a:endParaRPr lang="ko-KR" altLang="en-US" sz="1300" b="1" kern="100" spc="0">
                        <a:solidFill>
                          <a:srgbClr val="000000"/>
                        </a:solidFill>
                        <a:effectLst/>
                        <a:latin typeface="바탕체"/>
                      </a:endParaRPr>
                    </a:p>
                  </a:txBody>
                  <a:tcPr marL="83703" marR="83703" marT="23141" marB="23141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3703" tIns="23141" rIns="83703" bIns="23141" anchor="ctr" anchorCtr="0"/>
                    <a:p>
                      <a:pPr marL="0" marR="0" indent="5080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1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이창규</a:t>
                      </a:r>
                      <a:endParaRPr lang="ko-KR" altLang="en-US" sz="1300" b="1" kern="10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3703" marR="83703" marT="23141" marB="23141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3703" tIns="23141" rIns="83703" bIns="23141" anchor="ctr" anchorCtr="0"/>
                    <a:p>
                      <a:pPr marL="0" marR="0" indent="5080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1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박철구</a:t>
                      </a:r>
                      <a:endParaRPr lang="ko-KR" altLang="en-US" sz="1300" b="1" kern="100" spc="0">
                        <a:solidFill>
                          <a:srgbClr val="000000"/>
                        </a:solidFill>
                        <a:effectLst/>
                        <a:latin typeface="바탕체"/>
                      </a:endParaRPr>
                    </a:p>
                  </a:txBody>
                  <a:tcPr marL="83703" marR="83703" marT="23141" marB="23141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429">
                <a:tc>
                  <a:txBody>
                    <a:bodyPr vert="horz" lIns="118169" tIns="59084" rIns="118169" bIns="59084" anchor="t" anchorCtr="0"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429">
                <a:tc>
                  <a:txBody>
                    <a:bodyPr vert="horz" lIns="118169" tIns="59084" rIns="118169" bIns="59084" anchor="t" anchorCtr="0"/>
                    <a:p>
                      <a:pPr marL="0" marR="0" lvl="0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429">
                <a:tc>
                  <a:txBody>
                    <a:bodyPr vert="horz" lIns="118169" tIns="59084" rIns="118169" bIns="59084" anchor="t" anchorCtr="0"/>
                    <a:p>
                      <a:pPr marL="0" marR="0" lvl="0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429">
                <a:tc>
                  <a:txBody>
                    <a:bodyPr vert="horz" lIns="118169" tIns="59084" rIns="118169" bIns="59084" anchor="t" anchorCtr="0"/>
                    <a:p>
                      <a:pPr marL="0" marR="0" lvl="0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18169" tIns="59084" rIns="118169" bIns="59084" anchor="t" anchorCtr="0"/>
                    <a:p>
                      <a:pPr marL="0" marR="0" lvl="0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/>
                        <a:buNone/>
                        <a:defRPr/>
                      </a:pPr>
                      <a:endParaRPr kumimoji="1" lang="ko-KR" altLang="ko-KR" sz="13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18169" marR="118169" marT="59084" marB="59084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25" name="Text Box 55"/>
          <p:cNvSpPr txBox="1">
            <a:spLocks noChangeArrowheads="1"/>
          </p:cNvSpPr>
          <p:nvPr/>
        </p:nvSpPr>
        <p:spPr>
          <a:xfrm>
            <a:off x="7968593" y="2101963"/>
            <a:ext cx="1428596" cy="3707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1809" b="1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제개정 이력</a:t>
            </a:r>
            <a:endParaRPr lang="ko-KR" altLang="en-US" sz="1809" b="1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839286" y="1454754"/>
            <a:ext cx="13390230" cy="7051762"/>
            <a:chOff x="1598857" y="1501448"/>
            <a:chExt cx="8979892" cy="5036973"/>
          </a:xfrm>
        </p:grpSpPr>
        <p:sp>
          <p:nvSpPr>
            <p:cNvPr id="145" name="직사각형 146"/>
            <p:cNvSpPr/>
            <p:nvPr/>
          </p:nvSpPr>
          <p:spPr>
            <a:xfrm>
              <a:off x="2895889" y="1512965"/>
              <a:ext cx="1309987" cy="3224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en-US" altLang="ko-KR" sz="1260" kern="0">
                  <a:solidFill>
                    <a:prstClr val="black"/>
                  </a:solidFill>
                  <a:latin typeface="맑은 고딕"/>
                </a:rPr>
                <a:t> </a:t>
              </a: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 </a:t>
              </a:r>
            </a:p>
          </p:txBody>
        </p:sp>
        <p:sp>
          <p:nvSpPr>
            <p:cNvPr id="146" name="직사각형 147"/>
            <p:cNvSpPr/>
            <p:nvPr/>
          </p:nvSpPr>
          <p:spPr>
            <a:xfrm>
              <a:off x="2895889" y="1510085"/>
              <a:ext cx="1309987" cy="2850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en-US" altLang="ko-KR" sz="1260" b="1" kern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Logging </a:t>
              </a:r>
              <a:r>
                <a:rPr lang="ko-KR" altLang="en-US" sz="1260" b="1" kern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플랫폼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002415" y="1943389"/>
              <a:ext cx="1101253" cy="2700589"/>
              <a:chOff x="3002415" y="1943389"/>
              <a:chExt cx="1101253" cy="1914597"/>
            </a:xfrm>
          </p:grpSpPr>
          <p:sp>
            <p:nvSpPr>
              <p:cNvPr id="147" name="모서리가 둥근 직사각형 146"/>
              <p:cNvSpPr/>
              <p:nvPr/>
            </p:nvSpPr>
            <p:spPr>
              <a:xfrm>
                <a:off x="3008174" y="1943389"/>
                <a:ext cx="1092615" cy="570061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lIns="0" tIns="0" rIns="0" bIns="0" anchor="ctr"/>
              <a:lstStyle/>
              <a:p>
                <a:pPr algn="ctr" defTabSz="1280184">
                  <a:buClr>
                    <a:srgbClr val="FFD200"/>
                  </a:buClr>
                  <a:buSzPct val="75000"/>
                  <a:defRPr/>
                </a:pPr>
                <a:r>
                  <a:rPr lang="en-US" altLang="ko-KR" sz="1400" kern="0">
                    <a:solidFill>
                      <a:prstClr val="black"/>
                    </a:solidFill>
                    <a:latin typeface="맑은 고딕"/>
                  </a:rPr>
                  <a:t>Real Time Data</a:t>
                </a:r>
                <a:endParaRPr lang="ko-KR" altLang="en-US" sz="1400" kern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48" name="모서리가 둥근 직사각형 85"/>
              <p:cNvSpPr/>
              <p:nvPr/>
            </p:nvSpPr>
            <p:spPr>
              <a:xfrm>
                <a:off x="3002415" y="3287925"/>
                <a:ext cx="1092615" cy="570061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lIns="0" tIns="0" rIns="0" bIns="0" anchor="ctr"/>
              <a:lstStyle/>
              <a:p>
                <a:pPr algn="ctr" defTabSz="1280184">
                  <a:buClr>
                    <a:srgbClr val="FFD200"/>
                  </a:buClr>
                  <a:buSzPct val="75000"/>
                  <a:defRPr/>
                </a:pPr>
                <a:r>
                  <a:rPr lang="en-US" altLang="ko-KR" sz="1400" kern="0">
                    <a:solidFill>
                      <a:prstClr val="black"/>
                    </a:solidFill>
                    <a:latin typeface="맑은 고딕"/>
                  </a:rPr>
                  <a:t>Log Data</a:t>
                </a:r>
                <a:endParaRPr lang="ko-KR" altLang="en-US" sz="1400" kern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50" name="모서리가 둥근 직사각형 85"/>
              <p:cNvSpPr/>
              <p:nvPr/>
            </p:nvSpPr>
            <p:spPr>
              <a:xfrm>
                <a:off x="3011053" y="2605579"/>
                <a:ext cx="1092615" cy="570061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lIns="0" tIns="0" rIns="0" bIns="0" anchor="ctr"/>
              <a:lstStyle/>
              <a:p>
                <a:pPr algn="ctr" defTabSz="1280184">
                  <a:buClr>
                    <a:srgbClr val="FFD200"/>
                  </a:buClr>
                  <a:buSzPct val="75000"/>
                  <a:defRPr/>
                </a:pPr>
                <a:r>
                  <a:rPr lang="en-US" altLang="ko-KR" sz="1400" kern="0">
                    <a:solidFill>
                      <a:prstClr val="black"/>
                    </a:solidFill>
                    <a:latin typeface="맑은 고딕"/>
                  </a:rPr>
                  <a:t>RDB/File</a:t>
                </a:r>
                <a:endParaRPr lang="ko-KR" altLang="en-US" sz="1400" kern="0">
                  <a:solidFill>
                    <a:prstClr val="black"/>
                  </a:solidFill>
                  <a:latin typeface="맑은 고딕"/>
                </a:endParaRPr>
              </a:p>
            </p:txBody>
          </p:sp>
        </p:grpSp>
        <p:sp>
          <p:nvSpPr>
            <p:cNvPr id="151" name="직사각형 132"/>
            <p:cNvSpPr/>
            <p:nvPr/>
          </p:nvSpPr>
          <p:spPr>
            <a:xfrm>
              <a:off x="4289370" y="2928038"/>
              <a:ext cx="1720258" cy="18152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 </a:t>
              </a:r>
            </a:p>
          </p:txBody>
        </p:sp>
        <p:sp>
          <p:nvSpPr>
            <p:cNvPr id="152" name="직사각형 174"/>
            <p:cNvSpPr/>
            <p:nvPr/>
          </p:nvSpPr>
          <p:spPr>
            <a:xfrm>
              <a:off x="4289370" y="2928038"/>
              <a:ext cx="1720258" cy="305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ko-KR" altLang="en-US" sz="1260" b="1" kern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빅데이터분석플랫폼 </a:t>
              </a:r>
            </a:p>
          </p:txBody>
        </p:sp>
        <p:sp>
          <p:nvSpPr>
            <p:cNvPr id="154" name="모서리가 둥근 직사각형 114"/>
            <p:cNvSpPr/>
            <p:nvPr/>
          </p:nvSpPr>
          <p:spPr>
            <a:xfrm>
              <a:off x="4359908" y="3993757"/>
              <a:ext cx="1537436" cy="36708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자원 관리</a:t>
              </a:r>
            </a:p>
          </p:txBody>
        </p:sp>
        <p:sp>
          <p:nvSpPr>
            <p:cNvPr id="155" name="모서리가 둥근 직사각형 113"/>
            <p:cNvSpPr/>
            <p:nvPr/>
          </p:nvSpPr>
          <p:spPr>
            <a:xfrm>
              <a:off x="4368545" y="3498554"/>
              <a:ext cx="1535997" cy="36708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실시간</a:t>
              </a:r>
            </a:p>
          </p:txBody>
        </p:sp>
        <p:sp>
          <p:nvSpPr>
            <p:cNvPr id="156" name="직사각형 132"/>
            <p:cNvSpPr/>
            <p:nvPr/>
          </p:nvSpPr>
          <p:spPr>
            <a:xfrm>
              <a:off x="6090242" y="2935237"/>
              <a:ext cx="3230343" cy="180807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 </a:t>
              </a:r>
            </a:p>
          </p:txBody>
        </p:sp>
        <p:sp>
          <p:nvSpPr>
            <p:cNvPr id="157" name="직사각형 174"/>
            <p:cNvSpPr/>
            <p:nvPr/>
          </p:nvSpPr>
          <p:spPr>
            <a:xfrm>
              <a:off x="6090242" y="2935237"/>
              <a:ext cx="3230343" cy="2979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ko-KR" altLang="en-US" sz="1260" b="1" kern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인공지능플랫폼 </a:t>
              </a:r>
            </a:p>
          </p:txBody>
        </p:sp>
        <p:sp>
          <p:nvSpPr>
            <p:cNvPr id="158" name="모서리가 둥근 직사각형 113"/>
            <p:cNvSpPr/>
            <p:nvPr/>
          </p:nvSpPr>
          <p:spPr>
            <a:xfrm>
              <a:off x="6267307" y="4285531"/>
              <a:ext cx="2812874" cy="36420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인공지능 프레임워크</a:t>
              </a:r>
              <a:r>
                <a:rPr lang="en-US" altLang="ko-KR" sz="1260" kern="0">
                  <a:solidFill>
                    <a:prstClr val="black"/>
                  </a:solidFill>
                  <a:latin typeface="맑은 고딕"/>
                </a:rPr>
                <a:t> </a:t>
              </a:r>
              <a:endParaRPr lang="ko-KR" altLang="en-US" sz="1260" kern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159" name="모서리가 둥근 직사각형 113"/>
            <p:cNvSpPr/>
            <p:nvPr/>
          </p:nvSpPr>
          <p:spPr>
            <a:xfrm>
              <a:off x="6274504" y="3400209"/>
              <a:ext cx="2805677" cy="6765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en-US" altLang="ko-KR" sz="1400" kern="0">
                  <a:solidFill>
                    <a:prstClr val="black"/>
                  </a:solidFill>
                  <a:latin typeface="맑은 고딕"/>
                </a:rPr>
                <a:t>AI Common Core Service </a:t>
              </a:r>
              <a:endParaRPr lang="ko-KR" altLang="en-US" sz="1400" kern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160" name="직사각형 132"/>
            <p:cNvSpPr/>
            <p:nvPr/>
          </p:nvSpPr>
          <p:spPr>
            <a:xfrm>
              <a:off x="6274504" y="4171806"/>
              <a:ext cx="2812874" cy="5182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 </a:t>
              </a:r>
            </a:p>
          </p:txBody>
        </p:sp>
        <p:sp>
          <p:nvSpPr>
            <p:cNvPr id="161" name="직사각형 134"/>
            <p:cNvSpPr/>
            <p:nvPr/>
          </p:nvSpPr>
          <p:spPr>
            <a:xfrm>
              <a:off x="4289370" y="4874213"/>
              <a:ext cx="6289379" cy="289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ko-KR" altLang="en-US" sz="1260" b="1" kern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저장플랫폼</a:t>
              </a:r>
            </a:p>
          </p:txBody>
        </p:sp>
        <p:sp>
          <p:nvSpPr>
            <p:cNvPr id="162" name="직사각형 134"/>
            <p:cNvSpPr/>
            <p:nvPr/>
          </p:nvSpPr>
          <p:spPr>
            <a:xfrm>
              <a:off x="2895889" y="6135348"/>
              <a:ext cx="7682860" cy="4030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ko-KR" altLang="en-US" sz="1260" b="1" kern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관리플랫폼 </a:t>
              </a:r>
              <a:r>
                <a:rPr lang="en-US" altLang="ko-KR" sz="1260" b="1" kern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(</a:t>
              </a:r>
              <a:r>
                <a:rPr lang="ko-KR" altLang="en-US" sz="1260" b="1" kern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설치</a:t>
              </a:r>
              <a:r>
                <a:rPr lang="en-US" altLang="ko-KR" sz="1260" b="1" kern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,</a:t>
              </a:r>
              <a:r>
                <a:rPr lang="ko-KR" altLang="en-US" sz="1260" b="1" kern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운영</a:t>
              </a:r>
              <a:r>
                <a:rPr lang="en-US" altLang="ko-KR" sz="1260" b="1" kern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,</a:t>
              </a:r>
              <a:r>
                <a:rPr lang="ko-KR" altLang="en-US" sz="1260" b="1" kern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모니터링</a:t>
              </a:r>
              <a:r>
                <a:rPr lang="en-US" altLang="ko-KR" sz="1260" b="1" kern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)</a:t>
              </a:r>
              <a:endParaRPr lang="ko-KR" altLang="en-US" sz="1260" b="1" kern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4" name="모서리가 둥근 직사각형 121"/>
            <p:cNvSpPr/>
            <p:nvPr/>
          </p:nvSpPr>
          <p:spPr>
            <a:xfrm>
              <a:off x="4444314" y="5232752"/>
              <a:ext cx="1805192" cy="7456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en-US" altLang="ko-KR" sz="1400" kern="0">
                  <a:solidFill>
                    <a:prstClr val="black"/>
                  </a:solidFill>
                  <a:latin typeface="맑은 고딕"/>
                </a:rPr>
                <a:t>mySQL</a:t>
              </a:r>
              <a:endParaRPr lang="ko-KR" altLang="en-US" sz="1400" kern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165" name="모서리가 둥근 직사각형 121"/>
            <p:cNvSpPr/>
            <p:nvPr/>
          </p:nvSpPr>
          <p:spPr>
            <a:xfrm>
              <a:off x="9037908" y="5228434"/>
              <a:ext cx="1379086" cy="75000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en-US" altLang="ko-KR" sz="1540" kern="0">
                  <a:solidFill>
                    <a:prstClr val="black"/>
                  </a:solidFill>
                  <a:latin typeface="맑은 고딕"/>
                </a:rPr>
                <a:t>RDB</a:t>
              </a:r>
              <a:endParaRPr lang="ko-KR" altLang="en-US" sz="1540" kern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166" name="모서리가 둥근 직사각형 121"/>
            <p:cNvSpPr/>
            <p:nvPr/>
          </p:nvSpPr>
          <p:spPr>
            <a:xfrm>
              <a:off x="6350274" y="5228434"/>
              <a:ext cx="1309987" cy="75000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인덱스 엔진</a:t>
              </a:r>
            </a:p>
          </p:txBody>
        </p:sp>
        <p:sp>
          <p:nvSpPr>
            <p:cNvPr id="168" name="직사각형 132"/>
            <p:cNvSpPr/>
            <p:nvPr/>
          </p:nvSpPr>
          <p:spPr>
            <a:xfrm>
              <a:off x="4289370" y="4871426"/>
              <a:ext cx="6289379" cy="120202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 </a:t>
              </a:r>
            </a:p>
          </p:txBody>
        </p:sp>
        <p:sp>
          <p:nvSpPr>
            <p:cNvPr id="169" name="직사각형 132"/>
            <p:cNvSpPr/>
            <p:nvPr/>
          </p:nvSpPr>
          <p:spPr>
            <a:xfrm>
              <a:off x="4289370" y="1504327"/>
              <a:ext cx="5031215" cy="136469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 </a:t>
              </a:r>
            </a:p>
          </p:txBody>
        </p:sp>
        <p:sp>
          <p:nvSpPr>
            <p:cNvPr id="170" name="직사각형 174"/>
            <p:cNvSpPr/>
            <p:nvPr/>
          </p:nvSpPr>
          <p:spPr>
            <a:xfrm>
              <a:off x="4289370" y="1501448"/>
              <a:ext cx="5031215" cy="293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ko-KR" altLang="en-US" sz="1260" b="1" kern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서비스</a:t>
              </a:r>
            </a:p>
          </p:txBody>
        </p:sp>
        <p:sp>
          <p:nvSpPr>
            <p:cNvPr id="171" name="모서리가 둥근 직사각형 114"/>
            <p:cNvSpPr/>
            <p:nvPr/>
          </p:nvSpPr>
          <p:spPr>
            <a:xfrm>
              <a:off x="4584418" y="1933310"/>
              <a:ext cx="718334" cy="22169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수집관리</a:t>
              </a:r>
              <a:endParaRPr lang="en-US" altLang="ko-KR" sz="1260" kern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172" name="모서리가 둥근 직사각형 114"/>
            <p:cNvSpPr/>
            <p:nvPr/>
          </p:nvSpPr>
          <p:spPr>
            <a:xfrm>
              <a:off x="5665575" y="1899760"/>
              <a:ext cx="846454" cy="91555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학습데이터</a:t>
              </a:r>
            </a:p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생성</a:t>
              </a:r>
              <a:endParaRPr lang="en-US" altLang="ko-KR" sz="1260" kern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173" name="모서리가 둥근 직사각형 114"/>
            <p:cNvSpPr/>
            <p:nvPr/>
          </p:nvSpPr>
          <p:spPr>
            <a:xfrm>
              <a:off x="6849882" y="2007728"/>
              <a:ext cx="1020639" cy="20297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학습 관리</a:t>
              </a:r>
              <a:endParaRPr lang="en-US" altLang="ko-KR" sz="1260" kern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174" name="모서리가 둥근 직사각형 114"/>
            <p:cNvSpPr/>
            <p:nvPr/>
          </p:nvSpPr>
          <p:spPr>
            <a:xfrm>
              <a:off x="6849882" y="2479899"/>
              <a:ext cx="1020639" cy="20297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>
                  <a:solidFill>
                    <a:prstClr val="black"/>
                  </a:solidFill>
                  <a:latin typeface="맑은 고딕"/>
                </a:rPr>
                <a:t>기준판단</a:t>
              </a:r>
              <a:endParaRPr lang="en-US" altLang="ko-KR" sz="1260" kern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175" name="모서리가 둥근 직사각형 114"/>
            <p:cNvSpPr/>
            <p:nvPr/>
          </p:nvSpPr>
          <p:spPr>
            <a:xfrm>
              <a:off x="6849882" y="2239494"/>
              <a:ext cx="1020639" cy="20441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데이터전처리</a:t>
              </a:r>
              <a:endParaRPr lang="en-US" altLang="ko-KR" sz="1260" kern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177" name="모서리가 둥근 직사각형 114"/>
            <p:cNvSpPr/>
            <p:nvPr/>
          </p:nvSpPr>
          <p:spPr>
            <a:xfrm>
              <a:off x="8157079" y="2124681"/>
              <a:ext cx="1020639" cy="20441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당뇨 예측</a:t>
              </a:r>
              <a:endParaRPr lang="en-US" altLang="ko-KR" sz="1260" kern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182" name="모서리가 둥근 직사각형 114"/>
            <p:cNvSpPr/>
            <p:nvPr/>
          </p:nvSpPr>
          <p:spPr>
            <a:xfrm>
              <a:off x="8150232" y="2388116"/>
              <a:ext cx="1019199" cy="20441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indent="-149211" algn="ctr" defTabSz="1280184">
                <a:defRPr/>
              </a:pPr>
              <a:r>
                <a:rPr lang="ko-KR" altLang="en-US" sz="1257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실시간 정보</a:t>
              </a:r>
            </a:p>
          </p:txBody>
        </p:sp>
        <p:sp>
          <p:nvSpPr>
            <p:cNvPr id="184" name="모서리가 둥근 직사각형 114"/>
            <p:cNvSpPr/>
            <p:nvPr/>
          </p:nvSpPr>
          <p:spPr>
            <a:xfrm>
              <a:off x="4585857" y="2262968"/>
              <a:ext cx="718333" cy="22169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통계분석</a:t>
              </a:r>
              <a:endParaRPr lang="en-US" altLang="ko-KR" sz="1260" kern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185" name="모서리가 둥근 직사각형 114"/>
            <p:cNvSpPr/>
            <p:nvPr/>
          </p:nvSpPr>
          <p:spPr>
            <a:xfrm>
              <a:off x="4585857" y="2609898"/>
              <a:ext cx="718333" cy="22169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상관분석</a:t>
              </a:r>
              <a:endParaRPr lang="en-US" altLang="ko-KR" sz="1260" kern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186" name="직사각형 207"/>
            <p:cNvSpPr/>
            <p:nvPr/>
          </p:nvSpPr>
          <p:spPr>
            <a:xfrm>
              <a:off x="1598857" y="1504327"/>
              <a:ext cx="1183307" cy="5034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 </a:t>
              </a:r>
            </a:p>
          </p:txBody>
        </p:sp>
        <p:sp>
          <p:nvSpPr>
            <p:cNvPr id="187" name="직사각형 218"/>
            <p:cNvSpPr/>
            <p:nvPr/>
          </p:nvSpPr>
          <p:spPr>
            <a:xfrm>
              <a:off x="1697429" y="2521330"/>
              <a:ext cx="944341" cy="58589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defRPr/>
              </a:pPr>
              <a:r>
                <a:rPr lang="ko-KR" altLang="en-US" sz="1260">
                  <a:solidFill>
                    <a:prstClr val="black"/>
                  </a:solidFill>
                  <a:latin typeface="맑은 고딕"/>
                </a:rPr>
                <a:t>심박수</a:t>
              </a:r>
              <a:endParaRPr lang="en-US" altLang="ko-KR" sz="126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188" name="직사각형 217"/>
            <p:cNvSpPr/>
            <p:nvPr/>
          </p:nvSpPr>
          <p:spPr>
            <a:xfrm>
              <a:off x="1598857" y="1501448"/>
              <a:ext cx="1183307" cy="293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b="1" kern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수집데이터소스</a:t>
              </a:r>
            </a:p>
          </p:txBody>
        </p:sp>
        <p:sp>
          <p:nvSpPr>
            <p:cNvPr id="189" name="직사각형 132"/>
            <p:cNvSpPr/>
            <p:nvPr/>
          </p:nvSpPr>
          <p:spPr>
            <a:xfrm>
              <a:off x="9406958" y="1504327"/>
              <a:ext cx="1163153" cy="323322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 </a:t>
              </a:r>
            </a:p>
          </p:txBody>
        </p:sp>
        <p:sp>
          <p:nvSpPr>
            <p:cNvPr id="190" name="직사각형 174"/>
            <p:cNvSpPr/>
            <p:nvPr/>
          </p:nvSpPr>
          <p:spPr>
            <a:xfrm>
              <a:off x="9406958" y="1501448"/>
              <a:ext cx="1163153" cy="293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ko-KR" altLang="en-US" sz="1260" b="1" kern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시각화</a:t>
              </a:r>
            </a:p>
          </p:txBody>
        </p:sp>
        <p:sp>
          <p:nvSpPr>
            <p:cNvPr id="191" name="모서리가 둥근 직사각형 114"/>
            <p:cNvSpPr/>
            <p:nvPr/>
          </p:nvSpPr>
          <p:spPr>
            <a:xfrm>
              <a:off x="9486134" y="3587351"/>
              <a:ext cx="1019199" cy="48944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빅데이터</a:t>
              </a:r>
              <a:br>
                <a:rPr lang="en-US" altLang="ko-KR" sz="1260" kern="0">
                  <a:solidFill>
                    <a:prstClr val="black"/>
                  </a:solidFill>
                  <a:latin typeface="맑은 고딕"/>
                </a:rPr>
              </a:b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통계분석</a:t>
              </a:r>
              <a:endParaRPr lang="en-US" altLang="ko-KR" sz="1260" kern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192" name="모서리가 둥근 직사각형 114"/>
            <p:cNvSpPr/>
            <p:nvPr/>
          </p:nvSpPr>
          <p:spPr>
            <a:xfrm>
              <a:off x="9486134" y="1887246"/>
              <a:ext cx="1019199" cy="48944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en-US" altLang="ko-KR" sz="1260" kern="0">
                  <a:solidFill>
                    <a:prstClr val="black"/>
                  </a:solidFill>
                  <a:latin typeface="맑은 고딕"/>
                </a:rPr>
                <a:t>AI </a:t>
              </a: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학습과정</a:t>
              </a:r>
            </a:p>
          </p:txBody>
        </p:sp>
        <p:sp>
          <p:nvSpPr>
            <p:cNvPr id="193" name="모서리가 둥근 직사각형 114"/>
            <p:cNvSpPr/>
            <p:nvPr/>
          </p:nvSpPr>
          <p:spPr>
            <a:xfrm>
              <a:off x="9486134" y="2454428"/>
              <a:ext cx="1019199" cy="48944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en-US" altLang="ko-KR" sz="1260" kern="0">
                  <a:solidFill>
                    <a:prstClr val="black"/>
                  </a:solidFill>
                  <a:latin typeface="맑은 고딕"/>
                </a:rPr>
                <a:t>AI </a:t>
              </a: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학습결과</a:t>
              </a:r>
            </a:p>
          </p:txBody>
        </p:sp>
        <p:sp>
          <p:nvSpPr>
            <p:cNvPr id="194" name="모서리가 둥근 직사각형 114"/>
            <p:cNvSpPr/>
            <p:nvPr/>
          </p:nvSpPr>
          <p:spPr>
            <a:xfrm>
              <a:off x="9486134" y="4154532"/>
              <a:ext cx="1019199" cy="48944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통계분석</a:t>
              </a:r>
            </a:p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개선방안</a:t>
              </a:r>
              <a:endParaRPr lang="en-US" altLang="ko-KR" sz="1260" kern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195" name="모서리가 둥근 직사각형 114"/>
            <p:cNvSpPr/>
            <p:nvPr/>
          </p:nvSpPr>
          <p:spPr>
            <a:xfrm>
              <a:off x="9486134" y="3021610"/>
              <a:ext cx="1019199" cy="48944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spcBef>
                  <a:spcPct val="20000"/>
                </a:spcBef>
                <a:buClr>
                  <a:srgbClr val="FFD200"/>
                </a:buClr>
                <a:buSzPct val="75000"/>
                <a:defRPr/>
              </a:pPr>
              <a:r>
                <a:rPr lang="en-US" altLang="ko-KR" sz="1260" kern="0">
                  <a:solidFill>
                    <a:prstClr val="black"/>
                  </a:solidFill>
                  <a:latin typeface="맑은 고딕"/>
                </a:rPr>
                <a:t>AI </a:t>
              </a: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예측결과</a:t>
              </a:r>
            </a:p>
          </p:txBody>
        </p:sp>
        <p:sp>
          <p:nvSpPr>
            <p:cNvPr id="196" name="모서리가 둥근 직사각형 121"/>
            <p:cNvSpPr/>
            <p:nvPr/>
          </p:nvSpPr>
          <p:spPr>
            <a:xfrm>
              <a:off x="7762469" y="5234192"/>
              <a:ext cx="1177549" cy="74424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인메모리 </a:t>
              </a:r>
              <a:r>
                <a:rPr lang="en-US" altLang="ko-KR" sz="1260" kern="0">
                  <a:solidFill>
                    <a:prstClr val="black"/>
                  </a:solidFill>
                  <a:latin typeface="맑은 고딕"/>
                </a:rPr>
                <a:t>DB</a:t>
              </a:r>
              <a:endParaRPr lang="ko-KR" altLang="en-US" sz="1260" kern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199" name="직사각형 218"/>
            <p:cNvSpPr/>
            <p:nvPr/>
          </p:nvSpPr>
          <p:spPr>
            <a:xfrm>
              <a:off x="1710044" y="3405368"/>
              <a:ext cx="944341" cy="5858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심박변이도</a:t>
              </a:r>
              <a:endParaRPr lang="en-US" altLang="ko-KR" sz="1260" kern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200" name="직사각형 218"/>
            <p:cNvSpPr/>
            <p:nvPr/>
          </p:nvSpPr>
          <p:spPr>
            <a:xfrm>
              <a:off x="1713605" y="5147672"/>
              <a:ext cx="944341" cy="587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en-US" altLang="ko-KR" sz="1260" kern="0">
                  <a:solidFill>
                    <a:prstClr val="black"/>
                  </a:solidFill>
                  <a:latin typeface="맑은 고딕"/>
                </a:rPr>
                <a:t>Parameter</a:t>
              </a:r>
            </a:p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en-US" altLang="ko-KR" sz="1260" kern="0">
                  <a:solidFill>
                    <a:prstClr val="black"/>
                  </a:solidFill>
                  <a:latin typeface="맑은 고딕"/>
                </a:rPr>
                <a:t>Data</a:t>
              </a:r>
            </a:p>
          </p:txBody>
        </p:sp>
        <p:grpSp>
          <p:nvGrpSpPr>
            <p:cNvPr id="201" name="그룹 200"/>
            <p:cNvGrpSpPr/>
            <p:nvPr/>
          </p:nvGrpSpPr>
          <p:grpSpPr>
            <a:xfrm rot="5400000">
              <a:off x="1974317" y="4529161"/>
              <a:ext cx="391495" cy="65926"/>
              <a:chOff x="2818285" y="2306907"/>
              <a:chExt cx="606645" cy="115411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2" name="타원 201"/>
              <p:cNvSpPr/>
              <p:nvPr/>
            </p:nvSpPr>
            <p:spPr>
              <a:xfrm>
                <a:off x="2818285" y="2306908"/>
                <a:ext cx="115410" cy="11541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80184">
                  <a:defRPr/>
                </a:pPr>
                <a:r>
                  <a:rPr lang="ko-KR" altLang="en-US" sz="252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rPr>
                  <a:t>ㅁ</a:t>
                </a:r>
              </a:p>
            </p:txBody>
          </p:sp>
          <p:sp>
            <p:nvSpPr>
              <p:cNvPr id="203" name="타원 202"/>
              <p:cNvSpPr/>
              <p:nvPr/>
            </p:nvSpPr>
            <p:spPr>
              <a:xfrm>
                <a:off x="3059465" y="2306907"/>
                <a:ext cx="115410" cy="1154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80184">
                  <a:defRPr/>
                </a:pPr>
                <a:endParaRPr lang="ko-KR" altLang="en-US" sz="252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3309520" y="2306907"/>
                <a:ext cx="115410" cy="1154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80184">
                  <a:defRPr/>
                </a:pPr>
                <a:endParaRPr lang="ko-KR" altLang="en-US" sz="252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74" name="모서리가 둥근 직사각형 121"/>
            <p:cNvSpPr/>
            <p:nvPr/>
          </p:nvSpPr>
          <p:spPr>
            <a:xfrm>
              <a:off x="2993777" y="5243597"/>
              <a:ext cx="1109891" cy="76152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en-US" altLang="ko-KR" sz="1260" kern="0">
                  <a:solidFill>
                    <a:prstClr val="black"/>
                  </a:solidFill>
                  <a:latin typeface="맑은 고딕"/>
                </a:rPr>
                <a:t>AES 256</a:t>
              </a:r>
              <a:endParaRPr lang="ko-KR" altLang="en-US" sz="1260" kern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77" name="직사각형 134"/>
            <p:cNvSpPr/>
            <p:nvPr/>
          </p:nvSpPr>
          <p:spPr>
            <a:xfrm>
              <a:off x="2895889" y="4880065"/>
              <a:ext cx="1309987" cy="289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ko-KR" altLang="en-US" sz="1260" b="1" kern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개인 정보 보안</a:t>
              </a:r>
            </a:p>
          </p:txBody>
        </p:sp>
        <p:sp>
          <p:nvSpPr>
            <p:cNvPr id="78" name="직사각형 132"/>
            <p:cNvSpPr/>
            <p:nvPr/>
          </p:nvSpPr>
          <p:spPr>
            <a:xfrm>
              <a:off x="2895889" y="4877278"/>
              <a:ext cx="1309987" cy="120202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lIns="0" tIns="0" rIns="0" bIns="0" anchor="ctr"/>
            <a:lstStyle/>
            <a:p>
              <a:pPr algn="ctr" defTabSz="1280184">
                <a:buClr>
                  <a:srgbClr val="FFD200"/>
                </a:buClr>
                <a:buSzPct val="75000"/>
                <a:defRPr/>
              </a:pPr>
              <a:r>
                <a:rPr lang="ko-KR" altLang="en-US" sz="1260" kern="0">
                  <a:solidFill>
                    <a:prstClr val="black"/>
                  </a:solidFill>
                  <a:latin typeface="맑은 고딕"/>
                </a:rPr>
                <a:t> </a:t>
              </a: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839286" y="441280"/>
            <a:ext cx="13377350" cy="482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시스템 구성도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101</ep:Words>
  <ep:PresentationFormat>사용자 지정</ep:PresentationFormat>
  <ep:Paragraphs>64</ep:Paragraphs>
  <ep:Slides>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바탕체</vt:lpstr>
      <vt:lpstr>슬라이드 2</vt:lpstr>
      <vt:lpstr>Calibri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2018-12-06T00:39:11.000</dcterms:created>
  <dc:creator>User</dc:creator>
  <cp:lastModifiedBy>User</cp:lastModifiedBy>
  <dcterms:modified xsi:type="dcterms:W3CDTF">2023-03-09T00:18:33.204</dcterms:modified>
  <cp:revision>184</cp:revision>
  <dc:title>PowerPoint 프레젠테이션</dc:title>
  <cp:version>1000.0000.01</cp:version>
</cp:coreProperties>
</file>