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90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745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1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5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CDAF6-8250-416B-A9A4-5D9F8A4B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46051-D769-4AB8-B3B6-3EB97C95A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4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28368-83BB-4665-803B-33A17A3E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Von Neumann-Architektur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BF73B5-A309-4B8A-B8F3-1C26CB1D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7127072" cy="422300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313B75-057C-4C5B-9F1F-1F0F00A70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72" y="1690688"/>
            <a:ext cx="2373372" cy="42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8C41-DF8B-449F-9847-57CE737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Ebenen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3E843-C683-4038-AD5A-B54F05D2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Helligkeit eines Bildes um 10% erhöhen.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???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Zahlen einlesen, addieren, speichern, ausgeben.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618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CC925-EE05-4617-BB5A-5E5AA6F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Ebenenmodell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9E80024-DF7E-4605-A72D-A13F048C3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6549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28">
                  <a:extLst>
                    <a:ext uri="{9D8B030D-6E8A-4147-A177-3AD203B41FA5}">
                      <a16:colId xmlns:a16="http://schemas.microsoft.com/office/drawing/2014/main" val="3254542610"/>
                    </a:ext>
                  </a:extLst>
                </a:gridCol>
                <a:gridCol w="9277172">
                  <a:extLst>
                    <a:ext uri="{9D8B030D-6E8A-4147-A177-3AD203B41FA5}">
                      <a16:colId xmlns:a16="http://schemas.microsoft.com/office/drawing/2014/main" val="211210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Ebene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Wissenschaft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Psychologie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Humanbiologie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Zellbiologie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8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Biochemie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Chemie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3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CC925-EE05-4617-BB5A-5E5AA6F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Ebenenmodell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9E80024-DF7E-4605-A72D-A13F048C3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16600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28">
                  <a:extLst>
                    <a:ext uri="{9D8B030D-6E8A-4147-A177-3AD203B41FA5}">
                      <a16:colId xmlns:a16="http://schemas.microsoft.com/office/drawing/2014/main" val="3254542610"/>
                    </a:ext>
                  </a:extLst>
                </a:gridCol>
                <a:gridCol w="9277172">
                  <a:extLst>
                    <a:ext uri="{9D8B030D-6E8A-4147-A177-3AD203B41FA5}">
                      <a16:colId xmlns:a16="http://schemas.microsoft.com/office/drawing/2014/main" val="211210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Ebene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Befehlsausführung im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Hochsprache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Assemblersprache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Betriebssystem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8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Befehlssatz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Mikroarchitektur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Digitale Logik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5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7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C9951-9182-4B35-A5CA-EFF1423F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549998-E786-4560-A89D-9BDE5409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79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81BAA-E90B-4706-933B-543585B7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FA6C2D-6E5B-48C7-B0C4-08124E8B2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54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1380-495C-4939-9FAB-E51A01E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54EF3A-A735-4292-9998-7D3975D77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6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98D4D-F941-421C-99F2-AEF7BBC2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55FC4A-DC9E-4A66-91C0-3ECCA894C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57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07E7-CE7B-49B7-AF01-F4BB3EA5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8A75583-18D3-42BB-97E7-64AB766EB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51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A892A-FC44-40F4-8BF4-F145422E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B6BD32-866F-41DF-8AEB-83E5ECBCE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598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9F022-E35E-41D4-A7E7-81B73039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Computerkategorien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27F3F2-D565-411E-90A2-D04334C97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04502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3345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183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Preis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Wegwerfcomputer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Mikrocontroller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Mobile Computer, Spielkonsolen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Personal Computer (PC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Grossrechner (Mainframe)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Supercomputer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100’000’000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421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CD51A95-C030-40C8-AC5E-A5F1F81F2E3D}"/>
              </a:ext>
            </a:extLst>
          </p:cNvPr>
          <p:cNvSpPr txBox="1"/>
          <p:nvPr/>
        </p:nvSpPr>
        <p:spPr>
          <a:xfrm>
            <a:off x="2674308" y="6123543"/>
            <a:ext cx="867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Andrew S. </a:t>
            </a:r>
            <a:r>
              <a:rPr lang="de-DE" dirty="0" err="1"/>
              <a:t>Tanenbaum</a:t>
            </a:r>
            <a:r>
              <a:rPr lang="de-DE" dirty="0"/>
              <a:t> und Todd Austin: Rechnerarchitektur, 2014, 6. Auflage, S. 49</a:t>
            </a:r>
          </a:p>
        </p:txBody>
      </p:sp>
    </p:spTree>
    <p:extLst>
      <p:ext uri="{BB962C8B-B14F-4D97-AF65-F5344CB8AC3E}">
        <p14:creationId xmlns:p14="http://schemas.microsoft.com/office/powerpoint/2010/main" val="19626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82A2D-674E-497A-910B-6855494A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Harvard-Architektur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C5C1946-7F01-41B4-A6B8-FBB4B015E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0395" y="2086991"/>
            <a:ext cx="8111210" cy="4074527"/>
          </a:xfrm>
        </p:spPr>
      </p:pic>
    </p:spTree>
    <p:extLst>
      <p:ext uri="{BB962C8B-B14F-4D97-AF65-F5344CB8AC3E}">
        <p14:creationId xmlns:p14="http://schemas.microsoft.com/office/powerpoint/2010/main" val="3450388387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108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Arimo</vt:lpstr>
      <vt:lpstr>Calibri</vt:lpstr>
      <vt:lpstr>kinet</vt:lpstr>
      <vt:lpstr>Hardware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Computerkategorien</vt:lpstr>
      <vt:lpstr>Harvard-Architektur</vt:lpstr>
      <vt:lpstr>Von Neumann-Architektur</vt:lpstr>
      <vt:lpstr>Ebenen</vt:lpstr>
      <vt:lpstr>Ebenenmodell</vt:lpstr>
      <vt:lpstr>Ebenenmodell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Rothe Stefan</dc:creator>
  <cp:lastModifiedBy>Rothe Stefan</cp:lastModifiedBy>
  <cp:revision>3</cp:revision>
  <dcterms:created xsi:type="dcterms:W3CDTF">2020-01-13T15:00:41Z</dcterms:created>
  <dcterms:modified xsi:type="dcterms:W3CDTF">2020-01-13T17:02:41Z</dcterms:modified>
</cp:coreProperties>
</file>