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092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2450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128426" y="1825625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33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98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4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9C65A-CAA3-443B-A7D8-2733D30CA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Einfache Schaltungen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27FE5D-623B-461D-BFC5-D355515E6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Gymnasium Kirchenfeld</a:t>
            </a:r>
          </a:p>
        </p:txBody>
      </p:sp>
    </p:spTree>
    <p:extLst>
      <p:ext uri="{BB962C8B-B14F-4D97-AF65-F5344CB8AC3E}">
        <p14:creationId xmlns:p14="http://schemas.microsoft.com/office/powerpoint/2010/main" val="227939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93654-C3AE-4559-9795-4597CE6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Schaltung mit 2 Eingängen und 1 Ausgang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B4FB4-9CF9-4981-8FF5-83666818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Wie viele digitale Schaltungen mit 2 Eingängen und 1 Ausgang sind möglich?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2E1CD3E-99F9-4C97-B088-EEB8B749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31908"/>
              </p:ext>
            </p:extLst>
          </p:nvPr>
        </p:nvGraphicFramePr>
        <p:xfrm>
          <a:off x="5981013" y="3429000"/>
          <a:ext cx="2109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320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320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320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61B45F3B-D6E4-4118-B000-947DB8CC3038}"/>
              </a:ext>
            </a:extLst>
          </p:cNvPr>
          <p:cNvSpPr/>
          <p:nvPr/>
        </p:nvSpPr>
        <p:spPr>
          <a:xfrm>
            <a:off x="8381169" y="3788229"/>
            <a:ext cx="251209" cy="14949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9FA5B0-EB1A-4ECF-B73F-08BC17AE4E88}"/>
              </a:ext>
            </a:extLst>
          </p:cNvPr>
          <p:cNvSpPr txBox="1"/>
          <p:nvPr/>
        </p:nvSpPr>
        <p:spPr>
          <a:xfrm>
            <a:off x="8923780" y="3788229"/>
            <a:ext cx="2200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 Plätze</a:t>
            </a:r>
          </a:p>
          <a:p>
            <a:endParaRPr lang="de-CH" dirty="0"/>
          </a:p>
          <a:p>
            <a:r>
              <a:rPr lang="de-CH" dirty="0"/>
              <a:t>2</a:t>
            </a:r>
            <a:r>
              <a:rPr lang="de-CH" baseline="30000" dirty="0"/>
              <a:t>4</a:t>
            </a:r>
            <a:r>
              <a:rPr lang="de-CH" dirty="0"/>
              <a:t> Möglichkeiten</a:t>
            </a:r>
          </a:p>
          <a:p>
            <a:endParaRPr lang="de-CH" dirty="0"/>
          </a:p>
          <a:p>
            <a:r>
              <a:rPr lang="de-CH" dirty="0"/>
              <a:t>16 Möglichkeiten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363E8C-916E-4BDD-818F-88BBAFC4D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744" r="14698"/>
          <a:stretch/>
        </p:blipFill>
        <p:spPr>
          <a:xfrm>
            <a:off x="838200" y="3527932"/>
            <a:ext cx="4873450" cy="16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861895-07A3-4F57-9293-71611D83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8 einfache Möglichkeiten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1120E8F-6FC3-4FE7-8508-FC16C7018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76167"/>
              </p:ext>
            </p:extLst>
          </p:nvPr>
        </p:nvGraphicFramePr>
        <p:xfrm>
          <a:off x="956828" y="1680595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D8F3576-9E0F-456A-953C-6850A3DDA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2762"/>
              </p:ext>
            </p:extLst>
          </p:nvPr>
        </p:nvGraphicFramePr>
        <p:xfrm>
          <a:off x="3719845" y="169483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FE6AD01-BA39-4457-822E-49A1AA91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04840"/>
              </p:ext>
            </p:extLst>
          </p:nvPr>
        </p:nvGraphicFramePr>
        <p:xfrm>
          <a:off x="6482862" y="169483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7CAE0D0-D1ED-45B0-9A12-F7A0E205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2130"/>
              </p:ext>
            </p:extLst>
          </p:nvPr>
        </p:nvGraphicFramePr>
        <p:xfrm>
          <a:off x="9245880" y="1677245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328D762-1BC2-4319-9452-6B68E1A3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93221"/>
              </p:ext>
            </p:extLst>
          </p:nvPr>
        </p:nvGraphicFramePr>
        <p:xfrm>
          <a:off x="956828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87D6331-AA48-41B6-8D54-6E55D8926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55975"/>
              </p:ext>
            </p:extLst>
          </p:nvPr>
        </p:nvGraphicFramePr>
        <p:xfrm>
          <a:off x="3719845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3D2E383-FA10-4A66-8E40-997ECC0DE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40644"/>
              </p:ext>
            </p:extLst>
          </p:nvPr>
        </p:nvGraphicFramePr>
        <p:xfrm>
          <a:off x="6482862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ADF81FC-D9C1-4998-B3D6-5F082A32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61063"/>
              </p:ext>
            </p:extLst>
          </p:nvPr>
        </p:nvGraphicFramePr>
        <p:xfrm>
          <a:off x="9245880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978E25D3-69ED-47F4-AD8D-AD459A58F55E}"/>
              </a:ext>
            </a:extLst>
          </p:cNvPr>
          <p:cNvSpPr txBox="1"/>
          <p:nvPr/>
        </p:nvSpPr>
        <p:spPr>
          <a:xfrm>
            <a:off x="956828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AND 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547082-9FEE-4573-8F42-80991BC71FB4}"/>
              </a:ext>
            </a:extLst>
          </p:cNvPr>
          <p:cNvSpPr txBox="1"/>
          <p:nvPr/>
        </p:nvSpPr>
        <p:spPr>
          <a:xfrm>
            <a:off x="3719845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OR B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30B7AD-2963-4391-97EE-354A5902447E}"/>
              </a:ext>
            </a:extLst>
          </p:cNvPr>
          <p:cNvSpPr txBox="1"/>
          <p:nvPr/>
        </p:nvSpPr>
        <p:spPr>
          <a:xfrm>
            <a:off x="6482863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XOR 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81FAE1B-5F3E-4D3F-9909-70E4E6563F77}"/>
              </a:ext>
            </a:extLst>
          </p:cNvPr>
          <p:cNvSpPr txBox="1"/>
          <p:nvPr/>
        </p:nvSpPr>
        <p:spPr>
          <a:xfrm>
            <a:off x="9245881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77D826-6FFC-427D-9502-C59352A7A38E}"/>
              </a:ext>
            </a:extLst>
          </p:cNvPr>
          <p:cNvSpPr txBox="1"/>
          <p:nvPr/>
        </p:nvSpPr>
        <p:spPr>
          <a:xfrm>
            <a:off x="956828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NAND B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24E6FCF-4A0D-49F0-963C-9614385B6C4A}"/>
              </a:ext>
            </a:extLst>
          </p:cNvPr>
          <p:cNvSpPr txBox="1"/>
          <p:nvPr/>
        </p:nvSpPr>
        <p:spPr>
          <a:xfrm>
            <a:off x="3719844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NOR 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265678-20E0-41BA-BF3F-6FE0401F8201}"/>
              </a:ext>
            </a:extLst>
          </p:cNvPr>
          <p:cNvSpPr txBox="1"/>
          <p:nvPr/>
        </p:nvSpPr>
        <p:spPr>
          <a:xfrm>
            <a:off x="6482863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XNOR 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EA59C67-DFAB-415A-9993-479946419DBC}"/>
              </a:ext>
            </a:extLst>
          </p:cNvPr>
          <p:cNvSpPr txBox="1"/>
          <p:nvPr/>
        </p:nvSpPr>
        <p:spPr>
          <a:xfrm>
            <a:off x="9245879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862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861895-07A3-4F57-9293-71611D83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restlichen 8 Möglichkeiten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1120E8F-6FC3-4FE7-8508-FC16C7018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14202"/>
              </p:ext>
            </p:extLst>
          </p:nvPr>
        </p:nvGraphicFramePr>
        <p:xfrm>
          <a:off x="956828" y="1680595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D8F3576-9E0F-456A-953C-6850A3DDA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48824"/>
              </p:ext>
            </p:extLst>
          </p:nvPr>
        </p:nvGraphicFramePr>
        <p:xfrm>
          <a:off x="3719845" y="169483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FE6AD01-BA39-4457-822E-49A1AA91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70129"/>
              </p:ext>
            </p:extLst>
          </p:nvPr>
        </p:nvGraphicFramePr>
        <p:xfrm>
          <a:off x="6482862" y="169483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7CAE0D0-D1ED-45B0-9A12-F7A0E205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11018"/>
              </p:ext>
            </p:extLst>
          </p:nvPr>
        </p:nvGraphicFramePr>
        <p:xfrm>
          <a:off x="9245880" y="1677245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328D762-1BC2-4319-9452-6B68E1A3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2586"/>
              </p:ext>
            </p:extLst>
          </p:nvPr>
        </p:nvGraphicFramePr>
        <p:xfrm>
          <a:off x="956828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87D6331-AA48-41B6-8D54-6E55D8926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56344"/>
              </p:ext>
            </p:extLst>
          </p:nvPr>
        </p:nvGraphicFramePr>
        <p:xfrm>
          <a:off x="3719845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3D2E383-FA10-4A66-8E40-997ECC0DE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99762"/>
              </p:ext>
            </p:extLst>
          </p:nvPr>
        </p:nvGraphicFramePr>
        <p:xfrm>
          <a:off x="6482862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ADF81FC-D9C1-4998-B3D6-5F082A32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75098"/>
              </p:ext>
            </p:extLst>
          </p:nvPr>
        </p:nvGraphicFramePr>
        <p:xfrm>
          <a:off x="9245880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978E25D3-69ED-47F4-AD8D-AD459A58F55E}"/>
              </a:ext>
            </a:extLst>
          </p:cNvPr>
          <p:cNvSpPr txBox="1"/>
          <p:nvPr/>
        </p:nvSpPr>
        <p:spPr>
          <a:xfrm>
            <a:off x="956828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NOT 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547082-9FEE-4573-8F42-80991BC71FB4}"/>
              </a:ext>
            </a:extLst>
          </p:cNvPr>
          <p:cNvSpPr txBox="1"/>
          <p:nvPr/>
        </p:nvSpPr>
        <p:spPr>
          <a:xfrm>
            <a:off x="3719845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AND NOT B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30B7AD-2963-4391-97EE-354A5902447E}"/>
              </a:ext>
            </a:extLst>
          </p:cNvPr>
          <p:cNvSpPr txBox="1"/>
          <p:nvPr/>
        </p:nvSpPr>
        <p:spPr>
          <a:xfrm>
            <a:off x="6482863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OR NOT 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81FAE1B-5F3E-4D3F-9909-70E4E6563F77}"/>
              </a:ext>
            </a:extLst>
          </p:cNvPr>
          <p:cNvSpPr txBox="1"/>
          <p:nvPr/>
        </p:nvSpPr>
        <p:spPr>
          <a:xfrm>
            <a:off x="9245881" y="3549030"/>
            <a:ext cx="210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AND NOT A</a:t>
            </a:r>
            <a:br>
              <a:rPr lang="de-CH" dirty="0"/>
            </a:br>
            <a:r>
              <a:rPr lang="de-CH" dirty="0" err="1"/>
              <a:t>A</a:t>
            </a:r>
            <a:r>
              <a:rPr lang="de-CH" dirty="0"/>
              <a:t> XOR 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77D826-6FFC-427D-9502-C59352A7A38E}"/>
              </a:ext>
            </a:extLst>
          </p:cNvPr>
          <p:cNvSpPr txBox="1"/>
          <p:nvPr/>
        </p:nvSpPr>
        <p:spPr>
          <a:xfrm>
            <a:off x="956828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NOT B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24E6FCF-4A0D-49F0-963C-9614385B6C4A}"/>
              </a:ext>
            </a:extLst>
          </p:cNvPr>
          <p:cNvSpPr txBox="1"/>
          <p:nvPr/>
        </p:nvSpPr>
        <p:spPr>
          <a:xfrm>
            <a:off x="3719844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NOT A AND 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265678-20E0-41BA-BF3F-6FE0401F8201}"/>
              </a:ext>
            </a:extLst>
          </p:cNvPr>
          <p:cNvSpPr txBox="1"/>
          <p:nvPr/>
        </p:nvSpPr>
        <p:spPr>
          <a:xfrm>
            <a:off x="6482863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NOT A OR 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EA59C67-DFAB-415A-9993-479946419DBC}"/>
              </a:ext>
            </a:extLst>
          </p:cNvPr>
          <p:cNvSpPr txBox="1"/>
          <p:nvPr/>
        </p:nvSpPr>
        <p:spPr>
          <a:xfrm>
            <a:off x="9245879" y="6082270"/>
            <a:ext cx="210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OR NOT A</a:t>
            </a:r>
            <a:br>
              <a:rPr lang="de-CH" dirty="0"/>
            </a:br>
            <a:r>
              <a:rPr lang="de-CH" dirty="0" err="1"/>
              <a:t>A</a:t>
            </a:r>
            <a:r>
              <a:rPr lang="de-CH" dirty="0"/>
              <a:t> XNOR A</a:t>
            </a:r>
          </a:p>
        </p:txBody>
      </p:sp>
    </p:spTree>
    <p:extLst>
      <p:ext uri="{BB962C8B-B14F-4D97-AF65-F5344CB8AC3E}">
        <p14:creationId xmlns:p14="http://schemas.microsoft.com/office/powerpoint/2010/main" val="9010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EF483BFC-D895-4E45-826B-CFA4A4B447FB}" vid="{361AE8B0-6FD3-4BC5-969C-C3DAFE52FD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348</Words>
  <Application>Microsoft Office PowerPoint</Application>
  <PresentationFormat>Breitbild</PresentationFormat>
  <Paragraphs>282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Arimo</vt:lpstr>
      <vt:lpstr>Calibri</vt:lpstr>
      <vt:lpstr>kinet</vt:lpstr>
      <vt:lpstr>Einfache Schaltungen</vt:lpstr>
      <vt:lpstr>Schaltung mit 2 Eingängen und 1 Ausgang</vt:lpstr>
      <vt:lpstr>8 einfache Möglichkeiten</vt:lpstr>
      <vt:lpstr>Die restlichen 8 Möglichkeiten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Einfache Schaltungen</dc:title>
  <dc:creator>Jampen Thomas</dc:creator>
  <cp:lastModifiedBy>Jampen Thomas</cp:lastModifiedBy>
  <cp:revision>19</cp:revision>
  <dcterms:created xsi:type="dcterms:W3CDTF">2020-11-09T05:01:08Z</dcterms:created>
  <dcterms:modified xsi:type="dcterms:W3CDTF">2020-11-09T19:44:44Z</dcterms:modified>
</cp:coreProperties>
</file>