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767C2058-AE75-C046-AB0F-D8ACB0A3C713}">
          <p14:sldIdLst>
            <p14:sldId id="256"/>
            <p14:sldId id="257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7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C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4875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de-de"/>
            </a:pPr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A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de-de" sz="1950"/>
            </a:lvl1pPr>
            <a:lvl2pPr marL="371475" indent="0" algn="ctr">
              <a:buNone/>
              <a:defRPr lang="de-de" sz="1625"/>
            </a:lvl2pPr>
            <a:lvl3pPr marL="742950" indent="0" algn="ctr">
              <a:buNone/>
              <a:defRPr lang="de-de" sz="1460"/>
            </a:lvl3pPr>
            <a:lvl4pPr marL="1114425" indent="0" algn="ctr">
              <a:buNone/>
              <a:defRPr lang="de-de" sz="1300"/>
            </a:lvl4pPr>
            <a:lvl5pPr marL="1485900" indent="0" algn="ctr">
              <a:buNone/>
              <a:defRPr lang="de-de" sz="1300"/>
            </a:lvl5pPr>
            <a:lvl6pPr marL="1857375" indent="0" algn="ctr">
              <a:buNone/>
              <a:defRPr lang="en-us" sz="1300"/>
            </a:lvl6pPr>
            <a:lvl7pPr marL="2228850" indent="0" algn="ctr">
              <a:buNone/>
              <a:defRPr lang="en-us" sz="1300"/>
            </a:lvl7pPr>
            <a:lvl8pPr marL="2600325" indent="0" algn="ctr">
              <a:buNone/>
              <a:defRPr lang="en-us" sz="1300"/>
            </a:lvl8pPr>
            <a:lvl9pPr marL="2971800" indent="0" algn="ctr">
              <a:buNone/>
              <a:defRPr lang="en-us" sz="1300"/>
            </a:lvl9pPr>
          </a:lstStyle>
          <a:p>
            <a:pPr>
              <a:defRPr lang="de-de"/>
            </a:pPr>
            <a:r>
              <a:rPr lang="de-DE"/>
              <a:t>Master-Untertitelformat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74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bG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A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ud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 lvl="0">
              <a:defRPr lang="de-de"/>
            </a:pPr>
            <a:r>
              <a:rPr lang="de-DE"/>
              <a:t>Mastertextformat bearbeiten</a:t>
            </a:r>
          </a:p>
          <a:p>
            <a:pPr lvl="1">
              <a:defRPr lang="de-de"/>
            </a:pPr>
            <a:r>
              <a:rPr lang="de-DE"/>
              <a:t>Zweite Ebene</a:t>
            </a:r>
          </a:p>
          <a:p>
            <a:pPr lvl="2">
              <a:defRPr lang="de-de"/>
            </a:pPr>
            <a:r>
              <a:rPr lang="de-DE"/>
              <a:t>Dritte Ebene</a:t>
            </a:r>
          </a:p>
          <a:p>
            <a:pPr lvl="3">
              <a:defRPr lang="de-de"/>
            </a:pPr>
            <a:r>
              <a:rPr lang="de-DE"/>
              <a:t>Vierte Ebene</a:t>
            </a:r>
          </a:p>
          <a:p>
            <a:pPr lvl="4">
              <a:defRPr lang="de-de"/>
            </a:pPr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7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20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65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D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Formatvorlagen des Textmasters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  <a:endParaRPr lang="de-ch"/>
          </a:p>
        </p:txBody>
      </p:sp>
      <p:sp>
        <p:nvSpPr>
          <p:cNvPr id="4" name="Rectangle 6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Mki1Df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ySLUG////AQAAAAAAAAAAAAAAAAAAAAAAAAAAAAAAAAAAAAAAAAAATExMAH9/fwDn5uYDzMzMAMDA/wB/f38AAAAAAAAAAAAAAAAAAAAAAAAAAAAhAAAAGAAAABQAAAAAAAAAAAAAAABLAABlAAAAEAAAACYAAAAIAAAA//////////8="/>
              </a:ext>
            </a:extLst>
          </p:cNvSpPr>
          <p:nvPr/>
        </p:nvSpPr>
        <p:spPr>
          <a:xfrm>
            <a:off x="0" y="0"/>
            <a:ext cx="12192000" cy="641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bZFGXhMAAAAlAAAAEQAAAC0AAAAAkAAAAEgAAACQAAAASAAAAAAAAAAA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ZmZmBf///wEAAAAAAAAAAAAAAAAAAAAAAAAAAAAAAAAAAAAAAAAAAAAAAAJ/f38A5+bmA8zMzADAwP8Af39/AAAAAAAAAAAAAAAAAP///wAAAAAAIQAAABgAAAAUAAAAlgEAAEoBAAA2AwAAAgM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57810" y="209550"/>
            <a:ext cx="264160" cy="279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8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QafR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p9EA////AQAAAAAAAAAAAAAAAAAAAAAAAAAAAAAAAAAAAAAAAAAATExMAH9/fwDn5uYDzMzMAMDA/wB/f38AAAAAAAAAAAAAAAAAAAAAAAAAAAAhAAAAGAAAABQAAADPNwAAyikAAJs8AAAwKgAAEAAAACYAAAAIAAAA//////////8="/>
              </a:ext>
            </a:extLst>
          </p:cNvSpPr>
          <p:nvPr/>
        </p:nvSpPr>
        <p:spPr>
          <a:xfrm>
            <a:off x="9072245" y="6793230"/>
            <a:ext cx="779780" cy="64770"/>
          </a:xfrm>
          <a:prstGeom prst="rect">
            <a:avLst/>
          </a:prstGeom>
          <a:solidFill>
            <a:srgbClr val="41A7D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sp>
        <p:nvSpPr>
          <p:cNvPr id="7" name="Rectangle 9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dL89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0vz0A////AQAAAAAAAAAAAAAAAAAAAAAAAAAAAAAAAAAAAAAAAAAATExMAH9/fwDn5uYDzMzMAMDA/wB/f38AAAAAAAAAAAAAAAAAAAAAAAAAAAAhAAAAGAAAABQAAACbPAAAyikAAGhBAAAwKgAAEAAAACYAAAAIAAAA//////////8="/>
              </a:ext>
            </a:extLst>
          </p:cNvSpPr>
          <p:nvPr/>
        </p:nvSpPr>
        <p:spPr>
          <a:xfrm>
            <a:off x="9852025" y="6793230"/>
            <a:ext cx="780415" cy="64770"/>
          </a:xfrm>
          <a:prstGeom prst="rect">
            <a:avLst/>
          </a:prstGeom>
          <a:solidFill>
            <a:srgbClr val="74BF3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sp>
        <p:nvSpPr>
          <p:cNvPr id="8" name="Rectangle 10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+6MA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owAA////AQAAAAAAAAAAAAAAAAAAAAAAAAAAAAAAAAAAAAAAAAAATExMAH9/fwDn5uYDzMzMAMDA/wB/f38AAAAAAAAAAAAAAAAAAAAAAAAAAAAhAAAAGAAAABQAAABoQQAAyikAADRGAAAwKgAAEAAAACYAAAAIAAAA//////////8="/>
              </a:ext>
            </a:extLst>
          </p:cNvSpPr>
          <p:nvPr/>
        </p:nvSpPr>
        <p:spPr>
          <a:xfrm>
            <a:off x="10632440" y="6793230"/>
            <a:ext cx="779780" cy="64770"/>
          </a:xfrm>
          <a:prstGeom prst="rect">
            <a:avLst/>
          </a:prstGeom>
          <a:solidFill>
            <a:srgbClr val="FBA3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sp>
        <p:nvSpPr>
          <p:cNvPr id="9" name="Rectangle 11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6MwA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SGQEMAAAAEAAAAAAAAAAAAAAAAAAAAAAAAAAeAAAAaAAAAAAAAAAAAAAAAAAAAAAAAAAAAAAAECcAABAnAAAAAAAAAAAAAAAAAAAAAAAAAAAAAAAAAAAAAAAAAAAAABQAAAAAAAAAwMD/AAAAAABkAAAAMgAAAAAAAABkAAAAAAAAAH9/fwAKAAAAHwAAAFQAAADozAAA////AQAAAAAAAAAAAAAAAAAAAAAAAAAAAAAAAAAAAAAAAAAATExMAH9/fwDn5uYDzMzMAMDA/wB/f38AAAAAAAAAAAAAAAAAAAAAAAAAAAAhAAAAGAAAABQAAAA0RgAAyikAAABLAAAwKgAAEAAAACYAAAAIAAAA//////////8="/>
              </a:ext>
            </a:extLst>
          </p:cNvSpPr>
          <p:nvPr/>
        </p:nvSpPr>
        <p:spPr>
          <a:xfrm>
            <a:off x="11412220" y="6793230"/>
            <a:ext cx="779780" cy="64770"/>
          </a:xfrm>
          <a:prstGeom prst="rect">
            <a:avLst/>
          </a:prstGeom>
          <a:solidFill>
            <a:srgbClr val="E8CC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</p:spTree>
    <p:extLst>
      <p:ext uri="{BB962C8B-B14F-4D97-AF65-F5344CB8AC3E}">
        <p14:creationId xmlns:p14="http://schemas.microsoft.com/office/powerpoint/2010/main" val="9047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marL="0" marR="0" indent="0" algn="l" defTabSz="742950" eaLnBrk="1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3575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1pPr>
      <a:lvl2pPr marL="4572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92735" marR="0" indent="-292735" algn="l" defTabSz="742950" eaLnBrk="1" hangingPunct="1">
        <a:lnSpc>
          <a:spcPct val="90000"/>
        </a:lnSpc>
        <a:spcBef>
          <a:spcPts val="81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2600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1pPr>
      <a:lvl2pPr marL="656590" marR="0" indent="-28511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2275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2pPr>
      <a:lvl3pPr marL="1019175" marR="0" indent="-27622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1950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3pPr>
      <a:lvl4pPr marL="1300480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1625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4pPr>
      <a:lvl5pPr marL="1671955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1460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5pPr>
      <a:lvl6pPr marL="2043430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414905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2786380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157855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37147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74295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11442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48590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185737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22885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260032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297180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B537A-1797-3F43-AF96-3F8B0F8DD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 </a:t>
            </a:r>
            <a:r>
              <a:rPr lang="de-CH"/>
              <a:t>Logik 2 – </a:t>
            </a:r>
            <a:r>
              <a:rPr lang="de-CH" dirty="0"/>
              <a:t>Gatter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9ABDA9-18FD-BA4D-B43C-4BC031E32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2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F511367-4CCD-4280-95F8-CB4DE01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Ebenen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4E509E-7D9D-6E44-AA02-4B4FC2914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0002" y="1569073"/>
            <a:ext cx="8011996" cy="4127392"/>
          </a:xfrm>
        </p:spPr>
      </p:pic>
    </p:spTree>
    <p:extLst>
      <p:ext uri="{BB962C8B-B14F-4D97-AF65-F5344CB8AC3E}">
        <p14:creationId xmlns:p14="http://schemas.microsoft.com/office/powerpoint/2010/main" val="227755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8A791-A827-8846-8B56-F901D3D6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CH" dirty="0"/>
              <a:t>Digitale Schaltung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97C70F5-1718-404C-AC8B-F5AB73B7A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6914" y="2359228"/>
            <a:ext cx="8558172" cy="2139543"/>
          </a:xfrm>
        </p:spPr>
      </p:pic>
    </p:spTree>
    <p:extLst>
      <p:ext uri="{BB962C8B-B14F-4D97-AF65-F5344CB8AC3E}">
        <p14:creationId xmlns:p14="http://schemas.microsoft.com/office/powerpoint/2010/main" val="124499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79A-BCA0-4640-8694-4E753BD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Inverter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F7FF32B-09C5-EA46-AA3E-8ED349910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7769" y="2043368"/>
            <a:ext cx="3352800" cy="9144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78E962-A7A9-D04D-904B-D09DBC2E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7769" y="4032589"/>
            <a:ext cx="33528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6D95EC-91EF-1943-92A1-27AF2F405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067" y="41438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F2E7E-96BA-774B-A24A-7E5F287B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AND-Gatter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CB5450-2525-A742-A586-342216AC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568" y="1600200"/>
            <a:ext cx="3352800" cy="18288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450EF7B-9682-C149-B037-2B4FC3231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5842" y="4096526"/>
            <a:ext cx="2430780" cy="13258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08140E-749D-7942-BC6F-AD9B157CD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6336" y="3889420"/>
            <a:ext cx="3505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1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8D2EE-405F-6C49-A8BE-089367D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OR-Gatter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88F530C-1D07-E04E-BC31-D0B9274A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211" y="1690688"/>
            <a:ext cx="3810000" cy="18288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047F3B-AD40-3B41-848C-FA3CF94BE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4854" y="3710465"/>
            <a:ext cx="3810000" cy="1828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66B9D5-ED95-7342-887B-FEDF48E38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5995" y="4046568"/>
            <a:ext cx="24307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34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Presentation">
      <a:majorFont>
        <a:latin typeface="Arimo"/>
        <a:ea typeface="Arimo"/>
        <a:cs typeface="Arimo"/>
      </a:majorFont>
      <a:minorFont>
        <a:latin typeface="Arimo"/>
        <a:ea typeface="Arimo"/>
        <a:cs typeface="Arim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666666"/>
        </a:accent1>
        <a:accent2>
          <a:srgbClr val="3248B5"/>
        </a:accent2>
        <a:accent3>
          <a:srgbClr val="41A7D1"/>
        </a:accent3>
        <a:accent4>
          <a:srgbClr val="74BF3D"/>
        </a:accent4>
        <a:accent5>
          <a:srgbClr val="FBA300"/>
        </a:accent5>
        <a:accent6>
          <a:srgbClr val="E8CC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02-Digitalelektronik</Template>
  <TotalTime>0</TotalTime>
  <Words>11</Words>
  <Application>Microsoft Macintosh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Arimo</vt:lpstr>
      <vt:lpstr>Calibri</vt:lpstr>
      <vt:lpstr>Presentation</vt:lpstr>
      <vt:lpstr>Digitale Logik 2 – Gatter</vt:lpstr>
      <vt:lpstr>Ebenen</vt:lpstr>
      <vt:lpstr>Digitale Schaltung</vt:lpstr>
      <vt:lpstr>Inverter</vt:lpstr>
      <vt:lpstr>AND-Gatter</vt:lpstr>
      <vt:lpstr>OR-Gatter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Logik</dc:title>
  <dc:creator>Rothe Stefan</dc:creator>
  <cp:lastModifiedBy>Rothe Stefan</cp:lastModifiedBy>
  <cp:revision>3</cp:revision>
  <dcterms:created xsi:type="dcterms:W3CDTF">2020-10-23T10:55:31Z</dcterms:created>
  <dcterms:modified xsi:type="dcterms:W3CDTF">2020-10-26T05:09:24Z</dcterms:modified>
</cp:coreProperties>
</file>