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</p:sldMasterIdLst>
  <p:sldIdLst>
    <p:sldId id="256" r:id="rId3"/>
    <p:sldId id="267" r:id="rId4"/>
    <p:sldId id="268" r:id="rId5"/>
    <p:sldId id="269" r:id="rId6"/>
    <p:sldId id="270" r:id="rId7"/>
    <p:sldId id="258" r:id="rId8"/>
    <p:sldId id="264" r:id="rId9"/>
    <p:sldId id="259" r:id="rId10"/>
    <p:sldId id="261" r:id="rId11"/>
    <p:sldId id="257" r:id="rId12"/>
    <p:sldId id="263" r:id="rId13"/>
    <p:sldId id="265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9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092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2450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128426" y="1825625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333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98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283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16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1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tif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4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37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85C8A-8926-4432-A73A-4AB5D46FD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 Logik 1 – Schaltungen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78D17-C21F-42E5-B9C0-6FEBC020C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Gymnasium Kirchenfeld</a:t>
            </a:r>
          </a:p>
        </p:txBody>
      </p:sp>
    </p:spTree>
    <p:extLst>
      <p:ext uri="{BB962C8B-B14F-4D97-AF65-F5344CB8AC3E}">
        <p14:creationId xmlns:p14="http://schemas.microsoft.com/office/powerpoint/2010/main" val="367350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04CBD-4031-4018-8AD5-091DB113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Elemente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8FAD05-4DF0-4E79-8174-326C263F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57" y="2009775"/>
            <a:ext cx="2857500" cy="2838450"/>
          </a:xfrm>
          <a:prstGeom prst="rect">
            <a:avLst/>
          </a:prstGeom>
        </p:spPr>
      </p:pic>
      <p:pic>
        <p:nvPicPr>
          <p:cNvPr id="7" name="Grafik 6" descr="Ein Bild, das sitzend, computer, Monitor, Computer enthält.&#10;&#10;Automatisch generierte Beschreibung">
            <a:extLst>
              <a:ext uri="{FF2B5EF4-FFF2-40B4-BE49-F238E27FC236}">
                <a16:creationId xmlns:a16="http://schemas.microsoft.com/office/drawing/2014/main" id="{221651BF-DE04-479A-8320-FC22C532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53" y="2009775"/>
            <a:ext cx="2867025" cy="28384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67C3AC-35BE-47E2-9EB9-F2F7F9053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775" y="2009775"/>
            <a:ext cx="2867025" cy="2838450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B944890-9C0F-447D-9817-ED950866DA6F}"/>
              </a:ext>
            </a:extLst>
          </p:cNvPr>
          <p:cNvSpPr/>
          <p:nvPr/>
        </p:nvSpPr>
        <p:spPr>
          <a:xfrm>
            <a:off x="1326383" y="2507521"/>
            <a:ext cx="1406769" cy="712520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06326F1-3648-455C-A069-0E0891852ABC}"/>
              </a:ext>
            </a:extLst>
          </p:cNvPr>
          <p:cNvSpPr/>
          <p:nvPr/>
        </p:nvSpPr>
        <p:spPr>
          <a:xfrm>
            <a:off x="5119752" y="2509201"/>
            <a:ext cx="656268" cy="712520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A70228-EA23-406F-9951-1552CA1120CD}"/>
              </a:ext>
            </a:extLst>
          </p:cNvPr>
          <p:cNvSpPr/>
          <p:nvPr/>
        </p:nvSpPr>
        <p:spPr>
          <a:xfrm>
            <a:off x="6477950" y="2510881"/>
            <a:ext cx="656268" cy="712520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3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5999-2DE3-46D7-9E8A-971A7354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Input/Output ausprobieren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1FF214-1B75-4890-A53B-882C1F7B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39" y="1974134"/>
            <a:ext cx="2295525" cy="17240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2FDEE62-1F1C-4239-A632-91CD9824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968" y="1974134"/>
            <a:ext cx="4681432" cy="25891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3FE1223-9A24-4AF9-A2D1-C1183523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91" y="1974134"/>
            <a:ext cx="23050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9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2F47-674C-F840-8243-22CD822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«Erste Schaltung entwerfen»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65F78-B83D-0F41-B43F-4B4043D7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Nach dem Login wechselst du zum Simulator.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Benenne das Projekt «Aufgaben» und die aktuelle Registerkarte «Erste Schritte».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Platziere die beiden ersten Eingabeelemente </a:t>
            </a:r>
            <a:r>
              <a:rPr lang="de-DE" b="1" dirty="0"/>
              <a:t>Input</a:t>
            </a:r>
            <a:r>
              <a:rPr lang="de-DE" dirty="0"/>
              <a:t> und </a:t>
            </a:r>
            <a:r>
              <a:rPr lang="de-DE" b="1" dirty="0"/>
              <a:t>Button</a:t>
            </a:r>
            <a:r>
              <a:rPr lang="de-DE" dirty="0"/>
              <a:t> in der Registerkarte </a:t>
            </a:r>
            <a:r>
              <a:rPr lang="de-DE" b="1" dirty="0"/>
              <a:t>Erste Schritte </a:t>
            </a:r>
            <a:r>
              <a:rPr lang="de-DE" dirty="0"/>
              <a:t>untereinander und lege rechts davon die beiden Ausgabeelemente </a:t>
            </a:r>
            <a:r>
              <a:rPr lang="de-DE" b="1" dirty="0"/>
              <a:t>Output</a:t>
            </a:r>
            <a:r>
              <a:rPr lang="de-DE" dirty="0"/>
              <a:t> und </a:t>
            </a:r>
            <a:r>
              <a:rPr lang="de-DE" b="1" dirty="0" err="1"/>
              <a:t>DigitalLed</a:t>
            </a:r>
            <a:r>
              <a:rPr lang="de-DE" dirty="0"/>
              <a:t> ab. Verbinde jeweils ein Eingabeelement mit einem Ausgabeelement und teste die Ein- und Ausgabe durch umschalten der Eingabewerte.</a:t>
            </a:r>
          </a:p>
          <a:p>
            <a:pPr marL="514350" indent="-514350">
              <a:buFont typeface="+mj-lt"/>
              <a:buAutoNum type="arabicPeriod"/>
              <a:tabLst>
                <a:tab pos="984250" algn="l"/>
              </a:tabLst>
            </a:pPr>
            <a:r>
              <a:rPr lang="de-DE" dirty="0"/>
              <a:t>Speichere die Aufgabe ab.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</a:t>
            </a:r>
            <a:r>
              <a:rPr lang="de-DE" dirty="0"/>
              <a:t>ird in Zukunft nicht mehr erwähnt, sondern versteht sich</a:t>
            </a:r>
            <a:br>
              <a:rPr lang="de-DE" dirty="0"/>
            </a:br>
            <a:r>
              <a:rPr lang="de-DE" dirty="0"/>
              <a:t>	von selbst.</a:t>
            </a:r>
          </a:p>
        </p:txBody>
      </p:sp>
    </p:spTree>
    <p:extLst>
      <p:ext uri="{BB962C8B-B14F-4D97-AF65-F5344CB8AC3E}">
        <p14:creationId xmlns:p14="http://schemas.microsoft.com/office/powerpoint/2010/main" val="84090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D719B-F1F1-4AFC-A606-C8E9FDED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Elemente beschriften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D32AEB-C606-4AED-A942-5FA7521D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73" y="1989177"/>
            <a:ext cx="3796825" cy="4317460"/>
          </a:xfrm>
          <a:prstGeom prst="rect">
            <a:avLst/>
          </a:prstGeom>
        </p:spPr>
      </p:pic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E49A2646-2DE5-46DE-AA08-58946B99E30F}"/>
              </a:ext>
            </a:extLst>
          </p:cNvPr>
          <p:cNvSpPr/>
          <p:nvPr/>
        </p:nvSpPr>
        <p:spPr>
          <a:xfrm>
            <a:off x="3776908" y="4650324"/>
            <a:ext cx="1344402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CF2F92A3-C2C3-4048-81AB-F4AAE98D92D7}"/>
              </a:ext>
            </a:extLst>
          </p:cNvPr>
          <p:cNvSpPr/>
          <p:nvPr/>
        </p:nvSpPr>
        <p:spPr>
          <a:xfrm>
            <a:off x="2432506" y="4110675"/>
            <a:ext cx="1344402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368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2F47-674C-F840-8243-22CD822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«Erste Schaltung entwerfen»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65F78-B83D-0F41-B43F-4B4043D7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Öffne das Projekt wieder.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Beschrifte sämtliche Ein- und Ausgabeelemente und wähle einen sinnvollen Platz für die Beschriftungen.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Speichere die Aufgabe ab.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</a:t>
            </a:r>
            <a:r>
              <a:rPr lang="de-DE" dirty="0"/>
              <a:t>ird in Zukunft nicht mehr erwähnt, sondern versteht sich von selbst.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Erstelle eine neue Registerkarte für die Inverter-Aufgaben und gehen dann zum nächsten Kapitel.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Vergiss nicht, die Aufgaben immer wieder zu speichern – insbesondere am </a:t>
            </a:r>
            <a:r>
              <a:rPr lang="de-DE" dirty="0" err="1"/>
              <a:t>Lektionsende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809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20704-94F3-4865-B06B-E2964402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Digitale Schaltung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FFE54E-4676-44E9-911C-D0B5B55F2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8188"/>
            <a:ext cx="4876800" cy="1219200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5F35C60-20C5-470F-8F3C-F5F80E535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84214"/>
              </p:ext>
            </p:extLst>
          </p:nvPr>
        </p:nvGraphicFramePr>
        <p:xfrm>
          <a:off x="956827" y="444383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220919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0880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258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2908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40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6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267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C120A77-C69A-40CF-AE75-BFA9D212FBBA}"/>
              </a:ext>
            </a:extLst>
          </p:cNvPr>
          <p:cNvSpPr txBox="1"/>
          <p:nvPr/>
        </p:nvSpPr>
        <p:spPr>
          <a:xfrm>
            <a:off x="956827" y="392061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Wahrheitstabelle</a:t>
            </a: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62C0408E-DE6F-457F-9B0B-C3A7B065060B}"/>
              </a:ext>
            </a:extLst>
          </p:cNvPr>
          <p:cNvSpPr/>
          <p:nvPr/>
        </p:nvSpPr>
        <p:spPr>
          <a:xfrm>
            <a:off x="7033846" y="1027906"/>
            <a:ext cx="3577213" cy="1879224"/>
          </a:xfrm>
          <a:prstGeom prst="wedgeRoundRectCallout">
            <a:avLst>
              <a:gd name="adj1" fmla="val -20833"/>
              <a:gd name="adj2" fmla="val 812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Wie sieht die Schaltung dazu im Innern aus?</a:t>
            </a:r>
          </a:p>
        </p:txBody>
      </p:sp>
    </p:spTree>
    <p:extLst>
      <p:ext uri="{BB962C8B-B14F-4D97-AF65-F5344CB8AC3E}">
        <p14:creationId xmlns:p14="http://schemas.microsoft.com/office/powerpoint/2010/main" val="890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3D8FF-1715-47A0-932F-41B5F1C3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Eingabe und Ausgabe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F36EA-8BB9-43E2-B136-573CEDAA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825625"/>
            <a:ext cx="9454662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Druckknopf	Licht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Schalter	Lautsprecher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Temperatursensor	Heizung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Lichtsensor	Motor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Feuchtigkeitssensor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Bewegungssensor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Mikrofon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E79671-0822-40AD-B0CD-94ECF15E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920" y="1743533"/>
            <a:ext cx="628650" cy="628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D749DA-54A0-4857-BB8A-32DA92C1B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920" y="4306849"/>
            <a:ext cx="628650" cy="628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8754D5E-4078-484B-8548-6EB90A706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920" y="3666020"/>
            <a:ext cx="628650" cy="6286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B6EF58A-1825-4CB1-9537-CFA058CB43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920" y="5588505"/>
            <a:ext cx="628650" cy="6286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A111B40-B79F-4642-B56B-D165404B66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920" y="4947678"/>
            <a:ext cx="628650" cy="628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2A8A65B-028C-489F-A4EB-F00859B213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920" y="2384362"/>
            <a:ext cx="628650" cy="6286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EEE0BB2-40E2-4BC8-86B1-E791657ADB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8920" y="3025191"/>
            <a:ext cx="628650" cy="6286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E4360ED-B400-483E-828E-C9438F7B00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57617" y="3023735"/>
            <a:ext cx="628650" cy="62865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32CE23B-B915-409A-98F8-EC4000157F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57617" y="1743533"/>
            <a:ext cx="628650" cy="62865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61B0869-A878-42E4-850B-87F35AB27C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57617" y="3663836"/>
            <a:ext cx="628650" cy="62865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87193B1-06BE-4B4B-91BE-0FE858BC1A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57617" y="2383634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DFBC4-054D-4490-B9A4-D803382F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Verbindungen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378E11-936F-4924-977D-4E44D4CA7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87510"/>
            <a:ext cx="3352800" cy="914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CB4D628-203F-4629-A89C-22732E7C5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2690" y="2630310"/>
            <a:ext cx="3352800" cy="18288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107BD1F-62BA-4551-B9A1-70DE022BD654}"/>
              </a:ext>
            </a:extLst>
          </p:cNvPr>
          <p:cNvSpPr txBox="1"/>
          <p:nvPr/>
        </p:nvSpPr>
        <p:spPr>
          <a:xfrm>
            <a:off x="838200" y="4833564"/>
            <a:ext cx="159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Türklingel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F0EA10-82E7-4E0E-B2EB-D51F9E423CAB}"/>
              </a:ext>
            </a:extLst>
          </p:cNvPr>
          <p:cNvSpPr txBox="1"/>
          <p:nvPr/>
        </p:nvSpPr>
        <p:spPr>
          <a:xfrm>
            <a:off x="6432690" y="4833564"/>
            <a:ext cx="184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Feueralarm</a:t>
            </a:r>
          </a:p>
        </p:txBody>
      </p:sp>
    </p:spTree>
    <p:extLst>
      <p:ext uri="{BB962C8B-B14F-4D97-AF65-F5344CB8AC3E}">
        <p14:creationId xmlns:p14="http://schemas.microsoft.com/office/powerpoint/2010/main" val="42514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BA620-39D7-4119-9F21-8D423A00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</a:t>
            </a:r>
            <a:r>
              <a:rPr lang="de-CH"/>
              <a:t>Schaltungen entwerfen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59119B-C17A-44FE-A378-C890E972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656"/>
            <a:ext cx="6998834" cy="24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BAC25-E823-41C7-9A64-5B644993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Account erstellen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7EFF47-0242-43C6-A36D-428C9955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76" y="78178"/>
            <a:ext cx="5906324" cy="628738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C9B507-1802-41EA-A3C0-1846D808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4" y="1702288"/>
            <a:ext cx="4267796" cy="4763165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BE14BC-20A7-4A4F-9851-36E02B381F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61"/>
          <a:stretch/>
        </p:blipFill>
        <p:spPr>
          <a:xfrm>
            <a:off x="6285676" y="1702288"/>
            <a:ext cx="4229690" cy="4763165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9CE2FE5-F6EB-4622-AC61-A5466363F78C}"/>
              </a:ext>
            </a:extLst>
          </p:cNvPr>
          <p:cNvSpPr/>
          <p:nvPr/>
        </p:nvSpPr>
        <p:spPr>
          <a:xfrm>
            <a:off x="11520075" y="248447"/>
            <a:ext cx="542370" cy="274706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CE384F5-9DFF-48F0-9A2D-59B66672BDEC}"/>
              </a:ext>
            </a:extLst>
          </p:cNvPr>
          <p:cNvSpPr/>
          <p:nvPr/>
        </p:nvSpPr>
        <p:spPr>
          <a:xfrm>
            <a:off x="3005267" y="5947535"/>
            <a:ext cx="656268" cy="274706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06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2F47-674C-F840-8243-22CD822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«Account erstellen»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65F78-B83D-0F41-B43F-4B4043D7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Erstellen Sie einen eigenen Account bei </a:t>
            </a:r>
            <a:r>
              <a:rPr lang="de-DE" dirty="0" err="1"/>
              <a:t>CircuitVerse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55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221ED-2528-426B-9439-6F07A541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Oberfläche</a:t>
            </a:r>
          </a:p>
        </p:txBody>
      </p:sp>
      <p:pic>
        <p:nvPicPr>
          <p:cNvPr id="4" name="Grafik 3" descr="Ein Bild, das Schild, sitzend, Straße, blau enthält.&#10;&#10;Automatisch generierte Beschreibung">
            <a:extLst>
              <a:ext uri="{FF2B5EF4-FFF2-40B4-BE49-F238E27FC236}">
                <a16:creationId xmlns:a16="http://schemas.microsoft.com/office/drawing/2014/main" id="{56A9FC62-67B3-4BB8-9AC7-4257FB96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62" y="4405492"/>
            <a:ext cx="1524000" cy="14763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7A4D12-09B4-43B1-8DD1-C7CB67E5C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7" y="1976617"/>
            <a:ext cx="4048125" cy="1162050"/>
          </a:xfrm>
          <a:prstGeom prst="rect">
            <a:avLst/>
          </a:prstGeom>
        </p:spPr>
      </p:pic>
      <p:pic>
        <p:nvPicPr>
          <p:cNvPr id="10" name="Grafik 9" descr="Ein Bild, das Text, Screenshot, Bildschirm enthält.&#10;&#10;Automatisch generierte Beschreibung">
            <a:extLst>
              <a:ext uri="{FF2B5EF4-FFF2-40B4-BE49-F238E27FC236}">
                <a16:creationId xmlns:a16="http://schemas.microsoft.com/office/drawing/2014/main" id="{5B99D234-4D33-4521-BFB9-E6C2DA86D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98" y="1976617"/>
            <a:ext cx="2847975" cy="3905250"/>
          </a:xfrm>
          <a:prstGeom prst="rect">
            <a:avLst/>
          </a:prstGeom>
        </p:spPr>
      </p:pic>
      <p:sp>
        <p:nvSpPr>
          <p:cNvPr id="18" name="Pfeil: nach links 17">
            <a:extLst>
              <a:ext uri="{FF2B5EF4-FFF2-40B4-BE49-F238E27FC236}">
                <a16:creationId xmlns:a16="http://schemas.microsoft.com/office/drawing/2014/main" id="{9D4F4662-8EB2-42F3-857A-2D087041EE0F}"/>
              </a:ext>
            </a:extLst>
          </p:cNvPr>
          <p:cNvSpPr/>
          <p:nvPr/>
        </p:nvSpPr>
        <p:spPr>
          <a:xfrm>
            <a:off x="1973511" y="2814437"/>
            <a:ext cx="1653943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Projektname</a:t>
            </a:r>
          </a:p>
        </p:txBody>
      </p:sp>
      <p:sp>
        <p:nvSpPr>
          <p:cNvPr id="20" name="Pfeil: nach links 19">
            <a:extLst>
              <a:ext uri="{FF2B5EF4-FFF2-40B4-BE49-F238E27FC236}">
                <a16:creationId xmlns:a16="http://schemas.microsoft.com/office/drawing/2014/main" id="{0B9BFA4E-299E-4F6D-A020-D379957B0E93}"/>
              </a:ext>
            </a:extLst>
          </p:cNvPr>
          <p:cNvSpPr/>
          <p:nvPr/>
        </p:nvSpPr>
        <p:spPr>
          <a:xfrm>
            <a:off x="2417994" y="3424596"/>
            <a:ext cx="1653943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Registerkarte</a:t>
            </a:r>
          </a:p>
        </p:txBody>
      </p:sp>
      <p:sp>
        <p:nvSpPr>
          <p:cNvPr id="22" name="Pfeil: nach links 21">
            <a:extLst>
              <a:ext uri="{FF2B5EF4-FFF2-40B4-BE49-F238E27FC236}">
                <a16:creationId xmlns:a16="http://schemas.microsoft.com/office/drawing/2014/main" id="{EEB28276-CE75-4275-B4D9-E67AC975568C}"/>
              </a:ext>
            </a:extLst>
          </p:cNvPr>
          <p:cNvSpPr/>
          <p:nvPr/>
        </p:nvSpPr>
        <p:spPr>
          <a:xfrm>
            <a:off x="7765049" y="2170779"/>
            <a:ext cx="2263206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Neue Registerkarte</a:t>
            </a:r>
          </a:p>
        </p:txBody>
      </p:sp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CFDB416C-C306-4A88-B23C-9F4E87B6CF67}"/>
              </a:ext>
            </a:extLst>
          </p:cNvPr>
          <p:cNvSpPr/>
          <p:nvPr/>
        </p:nvSpPr>
        <p:spPr>
          <a:xfrm>
            <a:off x="7552021" y="4471704"/>
            <a:ext cx="1983865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Projektübersicht</a:t>
            </a:r>
          </a:p>
        </p:txBody>
      </p:sp>
    </p:spTree>
    <p:extLst>
      <p:ext uri="{BB962C8B-B14F-4D97-AF65-F5344CB8AC3E}">
        <p14:creationId xmlns:p14="http://schemas.microsoft.com/office/powerpoint/2010/main" val="329352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62413-ECD9-4ED0-B4B7-BB94D0D5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Dashboard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F8B34A-3A89-4D9E-97B4-EB13FB91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89" y="1690688"/>
            <a:ext cx="8706687" cy="47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34757"/>
      </p:ext>
    </p:extLst>
  </p:cSld>
  <p:clrMapOvr>
    <a:masterClrMapping/>
  </p:clrMapOvr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EF483BFC-D895-4E45-826B-CFA4A4B447FB}" vid="{361AE8B0-6FD3-4BC5-969C-C3DAFE52FD27}"/>
    </a:ext>
  </a:extLst>
</a:theme>
</file>

<file path=ppt/theme/theme2.xml><?xml version="1.0" encoding="utf-8"?>
<a:theme xmlns:a="http://schemas.openxmlformats.org/drawingml/2006/main" name="1_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B8AFBC7C-1669-4B50-8259-C38863D27A89}" vid="{9F5FA6CA-526D-49C0-A103-47C2D20B90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272</Words>
  <Application>Microsoft Macintosh PowerPoint</Application>
  <PresentationFormat>Breitbild</PresentationFormat>
  <Paragraphs>60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Arimo</vt:lpstr>
      <vt:lpstr>Calibri</vt:lpstr>
      <vt:lpstr>kinet</vt:lpstr>
      <vt:lpstr>1_kinet</vt:lpstr>
      <vt:lpstr>Digitale Logik 1 – Schaltungen</vt:lpstr>
      <vt:lpstr>Digitale Schaltung</vt:lpstr>
      <vt:lpstr>Eingabe und Ausgabe</vt:lpstr>
      <vt:lpstr>Verbindungen</vt:lpstr>
      <vt:lpstr>CircuitVerse – Schaltungen entwerfen</vt:lpstr>
      <vt:lpstr>CircuitVerse – Account erstellen</vt:lpstr>
      <vt:lpstr>Aufgabe «Account erstellen»</vt:lpstr>
      <vt:lpstr>CircuitVerse – Oberfläche</vt:lpstr>
      <vt:lpstr>CircuitVerse – Dashboard</vt:lpstr>
      <vt:lpstr>CircuitVerse – Elemente</vt:lpstr>
      <vt:lpstr>CircuitVerse – Input/Output ausprobieren</vt:lpstr>
      <vt:lpstr>Aufgabe «Erste Schaltung entwerfen»</vt:lpstr>
      <vt:lpstr>CircuitVerse – Elemente beschriften</vt:lpstr>
      <vt:lpstr>Aufgabe «Erste Schaltung entwerfen»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 Logik</dc:title>
  <dc:creator>Jampen Thomas</dc:creator>
  <cp:lastModifiedBy>Rothe Stefan</cp:lastModifiedBy>
  <cp:revision>27</cp:revision>
  <dcterms:created xsi:type="dcterms:W3CDTF">2020-10-25T16:59:05Z</dcterms:created>
  <dcterms:modified xsi:type="dcterms:W3CDTF">2020-10-26T05:11:21Z</dcterms:modified>
</cp:coreProperties>
</file>