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9C65A-CAA3-443B-A7D8-2733D30CA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Einfache Schaltungen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27FE5D-623B-461D-BFC5-D355515E6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227939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93654-C3AE-4559-9795-4597CE6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Schaltung mit 2 Eingängen und 1 Ausgang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B4FB4-9CF9-4981-8FF5-83666818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Wie viele digitale Schaltungen mit 2 Eingängen und 1 Ausgang sind möglich?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2E1CD3E-99F9-4C97-B088-EEB8B749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31908"/>
              </p:ext>
            </p:extLst>
          </p:nvPr>
        </p:nvGraphicFramePr>
        <p:xfrm>
          <a:off x="5981013" y="3429000"/>
          <a:ext cx="2109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320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320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320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61B45F3B-D6E4-4118-B000-947DB8CC3038}"/>
              </a:ext>
            </a:extLst>
          </p:cNvPr>
          <p:cNvSpPr/>
          <p:nvPr/>
        </p:nvSpPr>
        <p:spPr>
          <a:xfrm>
            <a:off x="8381169" y="3788229"/>
            <a:ext cx="251209" cy="14949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9FA5B0-EB1A-4ECF-B73F-08BC17AE4E88}"/>
              </a:ext>
            </a:extLst>
          </p:cNvPr>
          <p:cNvSpPr txBox="1"/>
          <p:nvPr/>
        </p:nvSpPr>
        <p:spPr>
          <a:xfrm>
            <a:off x="8923780" y="3788229"/>
            <a:ext cx="2200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 Plätze</a:t>
            </a:r>
          </a:p>
          <a:p>
            <a:endParaRPr lang="de-CH" dirty="0"/>
          </a:p>
          <a:p>
            <a:r>
              <a:rPr lang="de-CH" dirty="0"/>
              <a:t>2</a:t>
            </a:r>
            <a:r>
              <a:rPr lang="de-CH" baseline="30000" dirty="0"/>
              <a:t>4</a:t>
            </a:r>
            <a:r>
              <a:rPr lang="de-CH" dirty="0"/>
              <a:t> Möglichkeiten</a:t>
            </a:r>
          </a:p>
          <a:p>
            <a:endParaRPr lang="de-CH" dirty="0"/>
          </a:p>
          <a:p>
            <a:r>
              <a:rPr lang="de-CH" dirty="0"/>
              <a:t>16 Möglichkeiten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363E8C-916E-4BDD-818F-88BBAFC4D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744" r="14698"/>
          <a:stretch/>
        </p:blipFill>
        <p:spPr>
          <a:xfrm>
            <a:off x="838200" y="3527932"/>
            <a:ext cx="4873450" cy="16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1059"/>
              </p:ext>
            </p:extLst>
          </p:nvPr>
        </p:nvGraphicFramePr>
        <p:xfrm>
          <a:off x="956828" y="395492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98559"/>
              </p:ext>
            </p:extLst>
          </p:nvPr>
        </p:nvGraphicFramePr>
        <p:xfrm>
          <a:off x="3719845" y="409727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67022"/>
              </p:ext>
            </p:extLst>
          </p:nvPr>
        </p:nvGraphicFramePr>
        <p:xfrm>
          <a:off x="6482862" y="409727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98092"/>
              </p:ext>
            </p:extLst>
          </p:nvPr>
        </p:nvGraphicFramePr>
        <p:xfrm>
          <a:off x="9245880" y="392142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6093"/>
              </p:ext>
            </p:extLst>
          </p:nvPr>
        </p:nvGraphicFramePr>
        <p:xfrm>
          <a:off x="956828" y="3577281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73786"/>
              </p:ext>
            </p:extLst>
          </p:nvPr>
        </p:nvGraphicFramePr>
        <p:xfrm>
          <a:off x="3719845" y="3577281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37882"/>
              </p:ext>
            </p:extLst>
          </p:nvPr>
        </p:nvGraphicFramePr>
        <p:xfrm>
          <a:off x="6482862" y="3577281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70571"/>
              </p:ext>
            </p:extLst>
          </p:nvPr>
        </p:nvGraphicFramePr>
        <p:xfrm>
          <a:off x="9245880" y="3577281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0946"/>
              </p:ext>
            </p:extLst>
          </p:nvPr>
        </p:nvGraphicFramePr>
        <p:xfrm>
          <a:off x="956828" y="395492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32183"/>
              </p:ext>
            </p:extLst>
          </p:nvPr>
        </p:nvGraphicFramePr>
        <p:xfrm>
          <a:off x="3719845" y="409727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37752"/>
              </p:ext>
            </p:extLst>
          </p:nvPr>
        </p:nvGraphicFramePr>
        <p:xfrm>
          <a:off x="6482862" y="409727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27107"/>
              </p:ext>
            </p:extLst>
          </p:nvPr>
        </p:nvGraphicFramePr>
        <p:xfrm>
          <a:off x="9245880" y="392142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9191"/>
              </p:ext>
            </p:extLst>
          </p:nvPr>
        </p:nvGraphicFramePr>
        <p:xfrm>
          <a:off x="956828" y="3564924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55499"/>
              </p:ext>
            </p:extLst>
          </p:nvPr>
        </p:nvGraphicFramePr>
        <p:xfrm>
          <a:off x="3719845" y="3564924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0734"/>
              </p:ext>
            </p:extLst>
          </p:nvPr>
        </p:nvGraphicFramePr>
        <p:xfrm>
          <a:off x="6482862" y="3564924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98782"/>
              </p:ext>
            </p:extLst>
          </p:nvPr>
        </p:nvGraphicFramePr>
        <p:xfrm>
          <a:off x="9245880" y="3564924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5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861895-07A3-4F57-9293-71611D83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8 einfache Möglichkeiten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/>
        </p:nvGraphicFramePr>
        <p:xfrm>
          <a:off x="956828" y="1680595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/>
        </p:nvGraphicFramePr>
        <p:xfrm>
          <a:off x="3719845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/>
        </p:nvGraphicFramePr>
        <p:xfrm>
          <a:off x="6482862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/>
        </p:nvGraphicFramePr>
        <p:xfrm>
          <a:off x="9245880" y="1677245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/>
        </p:nvGraphicFramePr>
        <p:xfrm>
          <a:off x="956828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/>
        </p:nvGraphicFramePr>
        <p:xfrm>
          <a:off x="3719845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/>
        </p:nvGraphicFramePr>
        <p:xfrm>
          <a:off x="6482862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/>
        </p:nvGraphicFramePr>
        <p:xfrm>
          <a:off x="9245880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78E25D3-69ED-47F4-AD8D-AD459A58F55E}"/>
              </a:ext>
            </a:extLst>
          </p:cNvPr>
          <p:cNvSpPr txBox="1"/>
          <p:nvPr/>
        </p:nvSpPr>
        <p:spPr>
          <a:xfrm>
            <a:off x="956828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547082-9FEE-4573-8F42-80991BC71FB4}"/>
              </a:ext>
            </a:extLst>
          </p:cNvPr>
          <p:cNvSpPr txBox="1"/>
          <p:nvPr/>
        </p:nvSpPr>
        <p:spPr>
          <a:xfrm>
            <a:off x="3719845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B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30B7AD-2963-4391-97EE-354A5902447E}"/>
              </a:ext>
            </a:extLst>
          </p:cNvPr>
          <p:cNvSpPr txBox="1"/>
          <p:nvPr/>
        </p:nvSpPr>
        <p:spPr>
          <a:xfrm>
            <a:off x="6482863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XOR 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1FAE1B-5F3E-4D3F-9909-70E4E6563F77}"/>
              </a:ext>
            </a:extLst>
          </p:cNvPr>
          <p:cNvSpPr txBox="1"/>
          <p:nvPr/>
        </p:nvSpPr>
        <p:spPr>
          <a:xfrm>
            <a:off x="9245881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77D826-6FFC-427D-9502-C59352A7A38E}"/>
              </a:ext>
            </a:extLst>
          </p:cNvPr>
          <p:cNvSpPr txBox="1"/>
          <p:nvPr/>
        </p:nvSpPr>
        <p:spPr>
          <a:xfrm>
            <a:off x="956828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NAND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4E6FCF-4A0D-49F0-963C-9614385B6C4A}"/>
              </a:ext>
            </a:extLst>
          </p:cNvPr>
          <p:cNvSpPr txBox="1"/>
          <p:nvPr/>
        </p:nvSpPr>
        <p:spPr>
          <a:xfrm>
            <a:off x="3719844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NOR 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265678-20E0-41BA-BF3F-6FE0401F8201}"/>
              </a:ext>
            </a:extLst>
          </p:cNvPr>
          <p:cNvSpPr txBox="1"/>
          <p:nvPr/>
        </p:nvSpPr>
        <p:spPr>
          <a:xfrm>
            <a:off x="6482863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XNOR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A59C67-DFAB-415A-9993-479946419DBC}"/>
              </a:ext>
            </a:extLst>
          </p:cNvPr>
          <p:cNvSpPr txBox="1"/>
          <p:nvPr/>
        </p:nvSpPr>
        <p:spPr>
          <a:xfrm>
            <a:off x="9245879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313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861895-07A3-4F57-9293-71611D83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Die restlichen 8 Möglichkeiten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20E8F-6FC3-4FE7-8508-FC16C70189B9}"/>
              </a:ext>
            </a:extLst>
          </p:cNvPr>
          <p:cNvGraphicFramePr>
            <a:graphicFrameLocks noGrp="1"/>
          </p:cNvGraphicFramePr>
          <p:nvPr/>
        </p:nvGraphicFramePr>
        <p:xfrm>
          <a:off x="956828" y="1680595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D8F3576-9E0F-456A-953C-6850A3DDA8E1}"/>
              </a:ext>
            </a:extLst>
          </p:cNvPr>
          <p:cNvGraphicFramePr>
            <a:graphicFrameLocks noGrp="1"/>
          </p:cNvGraphicFramePr>
          <p:nvPr/>
        </p:nvGraphicFramePr>
        <p:xfrm>
          <a:off x="3719845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FE6AD01-BA39-4457-822E-49A1AA9157AD}"/>
              </a:ext>
            </a:extLst>
          </p:cNvPr>
          <p:cNvGraphicFramePr>
            <a:graphicFrameLocks noGrp="1"/>
          </p:cNvGraphicFramePr>
          <p:nvPr/>
        </p:nvGraphicFramePr>
        <p:xfrm>
          <a:off x="6482862" y="169483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7CAE0D0-D1ED-45B0-9A12-F7A0E2051FA3}"/>
              </a:ext>
            </a:extLst>
          </p:cNvPr>
          <p:cNvGraphicFramePr>
            <a:graphicFrameLocks noGrp="1"/>
          </p:cNvGraphicFramePr>
          <p:nvPr/>
        </p:nvGraphicFramePr>
        <p:xfrm>
          <a:off x="9245880" y="1677245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328D762-1BC2-4319-9452-6B68E1A3A249}"/>
              </a:ext>
            </a:extLst>
          </p:cNvPr>
          <p:cNvGraphicFramePr>
            <a:graphicFrameLocks noGrp="1"/>
          </p:cNvGraphicFramePr>
          <p:nvPr/>
        </p:nvGraphicFramePr>
        <p:xfrm>
          <a:off x="956828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87D6331-AA48-41B6-8D54-6E55D892633B}"/>
              </a:ext>
            </a:extLst>
          </p:cNvPr>
          <p:cNvGraphicFramePr>
            <a:graphicFrameLocks noGrp="1"/>
          </p:cNvGraphicFramePr>
          <p:nvPr/>
        </p:nvGraphicFramePr>
        <p:xfrm>
          <a:off x="3719845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3D2E383-FA10-4A66-8E40-997ECC0DE7ED}"/>
              </a:ext>
            </a:extLst>
          </p:cNvPr>
          <p:cNvGraphicFramePr>
            <a:graphicFrameLocks noGrp="1"/>
          </p:cNvGraphicFramePr>
          <p:nvPr/>
        </p:nvGraphicFramePr>
        <p:xfrm>
          <a:off x="6482862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ADF81FC-D9C1-4998-B3D6-5F082A326E74}"/>
              </a:ext>
            </a:extLst>
          </p:cNvPr>
          <p:cNvGraphicFramePr>
            <a:graphicFrameLocks noGrp="1"/>
          </p:cNvGraphicFramePr>
          <p:nvPr/>
        </p:nvGraphicFramePr>
        <p:xfrm>
          <a:off x="9245880" y="4228070"/>
          <a:ext cx="210792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2640">
                  <a:extLst>
                    <a:ext uri="{9D8B030D-6E8A-4147-A177-3AD203B41FA5}">
                      <a16:colId xmlns:a16="http://schemas.microsoft.com/office/drawing/2014/main" val="272609895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2091333891"/>
                    </a:ext>
                  </a:extLst>
                </a:gridCol>
                <a:gridCol w="702640">
                  <a:extLst>
                    <a:ext uri="{9D8B030D-6E8A-4147-A177-3AD203B41FA5}">
                      <a16:colId xmlns:a16="http://schemas.microsoft.com/office/drawing/2014/main" val="1532233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4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6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112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78E25D3-69ED-47F4-AD8D-AD459A58F55E}"/>
              </a:ext>
            </a:extLst>
          </p:cNvPr>
          <p:cNvSpPr txBox="1"/>
          <p:nvPr/>
        </p:nvSpPr>
        <p:spPr>
          <a:xfrm>
            <a:off x="956828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F547082-9FEE-4573-8F42-80991BC71FB4}"/>
              </a:ext>
            </a:extLst>
          </p:cNvPr>
          <p:cNvSpPr txBox="1"/>
          <p:nvPr/>
        </p:nvSpPr>
        <p:spPr>
          <a:xfrm>
            <a:off x="3719845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(NOT B)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30B7AD-2963-4391-97EE-354A5902447E}"/>
              </a:ext>
            </a:extLst>
          </p:cNvPr>
          <p:cNvSpPr txBox="1"/>
          <p:nvPr/>
        </p:nvSpPr>
        <p:spPr>
          <a:xfrm>
            <a:off x="6482863" y="354903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(NOT B)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1FAE1B-5F3E-4D3F-9909-70E4E6563F77}"/>
              </a:ext>
            </a:extLst>
          </p:cNvPr>
          <p:cNvSpPr txBox="1"/>
          <p:nvPr/>
        </p:nvSpPr>
        <p:spPr>
          <a:xfrm>
            <a:off x="9245881" y="3549030"/>
            <a:ext cx="21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AND (NOT A)</a:t>
            </a:r>
            <a:br>
              <a:rPr lang="de-CH" dirty="0"/>
            </a:br>
            <a:r>
              <a:rPr lang="de-CH" dirty="0"/>
              <a:t>A XOR 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77D826-6FFC-427D-9502-C59352A7A38E}"/>
              </a:ext>
            </a:extLst>
          </p:cNvPr>
          <p:cNvSpPr txBox="1"/>
          <p:nvPr/>
        </p:nvSpPr>
        <p:spPr>
          <a:xfrm>
            <a:off x="956828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NOT B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4E6FCF-4A0D-49F0-963C-9614385B6C4A}"/>
              </a:ext>
            </a:extLst>
          </p:cNvPr>
          <p:cNvSpPr txBox="1"/>
          <p:nvPr/>
        </p:nvSpPr>
        <p:spPr>
          <a:xfrm>
            <a:off x="3719844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(NOT A) AND 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265678-20E0-41BA-BF3F-6FE0401F8201}"/>
              </a:ext>
            </a:extLst>
          </p:cNvPr>
          <p:cNvSpPr txBox="1"/>
          <p:nvPr/>
        </p:nvSpPr>
        <p:spPr>
          <a:xfrm>
            <a:off x="6482863" y="6082270"/>
            <a:ext cx="21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(NOT A) OR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EA59C67-DFAB-415A-9993-479946419DBC}"/>
              </a:ext>
            </a:extLst>
          </p:cNvPr>
          <p:cNvSpPr txBox="1"/>
          <p:nvPr/>
        </p:nvSpPr>
        <p:spPr>
          <a:xfrm>
            <a:off x="9245879" y="6082270"/>
            <a:ext cx="21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 OR (NOT A)</a:t>
            </a:r>
            <a:br>
              <a:rPr lang="de-CH" dirty="0"/>
            </a:br>
            <a:r>
              <a:rPr lang="de-CH" dirty="0"/>
              <a:t>A XNOR A</a:t>
            </a:r>
          </a:p>
        </p:txBody>
      </p:sp>
    </p:spTree>
    <p:extLst>
      <p:ext uri="{BB962C8B-B14F-4D97-AF65-F5344CB8AC3E}">
        <p14:creationId xmlns:p14="http://schemas.microsoft.com/office/powerpoint/2010/main" val="2516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600</Words>
  <Application>Microsoft Macintosh PowerPoint</Application>
  <PresentationFormat>Breitbild</PresentationFormat>
  <Paragraphs>522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Arimo</vt:lpstr>
      <vt:lpstr>Calibri</vt:lpstr>
      <vt:lpstr>kinet</vt:lpstr>
      <vt:lpstr>Einfache Schaltungen</vt:lpstr>
      <vt:lpstr>Schaltung mit 2 Eingängen und 1 Ausgang</vt:lpstr>
      <vt:lpstr>PowerPoint-Präsentation</vt:lpstr>
      <vt:lpstr>PowerPoint-Präsentation</vt:lpstr>
      <vt:lpstr>8 einfache Möglichkeiten</vt:lpstr>
      <vt:lpstr>Die restlichen 8 Möglichkeiten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Einfache Schaltungen</dc:title>
  <dc:creator>Jampen Thomas</dc:creator>
  <cp:lastModifiedBy>Rothe Stefan</cp:lastModifiedBy>
  <cp:revision>21</cp:revision>
  <dcterms:created xsi:type="dcterms:W3CDTF">2020-11-09T05:01:08Z</dcterms:created>
  <dcterms:modified xsi:type="dcterms:W3CDTF">2020-11-10T05:29:48Z</dcterms:modified>
</cp:coreProperties>
</file>