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5" r:id="rId5"/>
    <p:sldId id="260" r:id="rId6"/>
    <p:sldId id="264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78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50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76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17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FD21F-9BB4-5945-A705-052CC45F8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CPU-Rollenspiel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48C8F9-FA93-2F44-81C1-9EAA6B6D7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273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625AB-B0AE-7045-92C6-FA9D8E78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 4 ausführen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369E1-5C3D-3D42-8A6E-BC439343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44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1BCBD-3699-BA42-907F-FAF41C3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Von Neumann-Architektur</a:t>
            </a:r>
          </a:p>
        </p:txBody>
      </p:sp>
      <p:pic>
        <p:nvPicPr>
          <p:cNvPr id="5" name="Inhaltsplatzhalter 4" descr="Ein Bild, das Person, Schlips, Anzug, Mann enthält.&#10;&#10;Automatisch generierte Beschreibung">
            <a:extLst>
              <a:ext uri="{FF2B5EF4-FFF2-40B4-BE49-F238E27FC236}">
                <a16:creationId xmlns:a16="http://schemas.microsoft.com/office/drawing/2014/main" id="{591C3BFE-D518-0745-83CB-692C4023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121" y="420688"/>
            <a:ext cx="3049679" cy="5445856"/>
          </a:xfrm>
        </p:spPr>
      </p:pic>
    </p:spTree>
    <p:extLst>
      <p:ext uri="{BB962C8B-B14F-4D97-AF65-F5344CB8AC3E}">
        <p14:creationId xmlns:p14="http://schemas.microsoft.com/office/powerpoint/2010/main" val="331069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02B2-4AB8-E34E-A723-2453E587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/ Rollen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60A860-C7D8-4F46-A504-C56624336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2020094"/>
            <a:ext cx="8991600" cy="3962400"/>
          </a:xfrm>
        </p:spPr>
      </p:pic>
    </p:spTree>
    <p:extLst>
      <p:ext uri="{BB962C8B-B14F-4D97-AF65-F5344CB8AC3E}">
        <p14:creationId xmlns:p14="http://schemas.microsoft.com/office/powerpoint/2010/main" val="54721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FD4D-E83B-7645-9E50-A9D30524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Bussystem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8DDC3-0170-4146-AF51-9BF75AD82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4543" y="471488"/>
            <a:ext cx="6400800" cy="24384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D5AFE7-670F-304A-AF44-6CDE31351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4543" y="3664057"/>
            <a:ext cx="640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3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C2DA9-C11B-EC44-BCD7-9BF0F41D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 2 ausführen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4D9A4-9D3D-444D-B855-672243DF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3254-13D5-A141-805F-EA73BC2A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CPU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5784C63-A78C-0242-A6B8-D4F6ADD6A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48" y="-299447"/>
            <a:ext cx="9504452" cy="5346254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2C2DC04-16F3-5A40-A7E0-748A06003873}"/>
              </a:ext>
            </a:extLst>
          </p:cNvPr>
          <p:cNvSpPr txBox="1"/>
          <p:nvPr/>
        </p:nvSpPr>
        <p:spPr>
          <a:xfrm>
            <a:off x="924675" y="5239820"/>
            <a:ext cx="553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Taktfrequenz: ca. 3 GHz</a:t>
            </a:r>
          </a:p>
        </p:txBody>
      </p:sp>
    </p:spTree>
    <p:extLst>
      <p:ext uri="{BB962C8B-B14F-4D97-AF65-F5344CB8AC3E}">
        <p14:creationId xmlns:p14="http://schemas.microsoft.com/office/powerpoint/2010/main" val="108554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FE101-8A93-F444-86C9-CA468FF7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 2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2A8CF-6397-7049-81D8-A7BC78E6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latin typeface="Courier" pitchFamily="2" charset="0"/>
              </a:rPr>
              <a:t>a = </a:t>
            </a:r>
            <a:r>
              <a:rPr lang="de-CH" dirty="0" err="1">
                <a:latin typeface="Courier" pitchFamily="2" charset="0"/>
              </a:rPr>
              <a:t>int</a:t>
            </a:r>
            <a:r>
              <a:rPr lang="de-CH" dirty="0">
                <a:latin typeface="Courier" pitchFamily="2" charset="0"/>
              </a:rPr>
              <a:t>(</a:t>
            </a:r>
            <a:r>
              <a:rPr lang="de-CH" dirty="0" err="1">
                <a:latin typeface="Courier" pitchFamily="2" charset="0"/>
              </a:rPr>
              <a:t>input</a:t>
            </a:r>
            <a:r>
              <a:rPr lang="de-CH" dirty="0">
                <a:latin typeface="Courier" pitchFamily="2" charset="0"/>
              </a:rPr>
              <a:t>("Zahl eingeben:"))</a:t>
            </a:r>
          </a:p>
          <a:p>
            <a:pPr marL="0" indent="0">
              <a:buNone/>
            </a:pPr>
            <a:r>
              <a:rPr lang="de-CH" dirty="0">
                <a:latin typeface="Courier" pitchFamily="2" charset="0"/>
              </a:rPr>
              <a:t>b = </a:t>
            </a:r>
            <a:r>
              <a:rPr lang="de-CH" dirty="0" err="1">
                <a:latin typeface="Courier" pitchFamily="2" charset="0"/>
              </a:rPr>
              <a:t>int</a:t>
            </a:r>
            <a:r>
              <a:rPr lang="de-CH" dirty="0">
                <a:latin typeface="Courier" pitchFamily="2" charset="0"/>
              </a:rPr>
              <a:t>(</a:t>
            </a:r>
            <a:r>
              <a:rPr lang="de-CH" dirty="0" err="1">
                <a:latin typeface="Courier" pitchFamily="2" charset="0"/>
              </a:rPr>
              <a:t>input</a:t>
            </a:r>
            <a:r>
              <a:rPr lang="de-CH" dirty="0">
                <a:latin typeface="Courier" pitchFamily="2" charset="0"/>
              </a:rPr>
              <a:t>("Zahl eingeben:"))</a:t>
            </a:r>
          </a:p>
          <a:p>
            <a:pPr marL="0" indent="0">
              <a:buNone/>
            </a:pPr>
            <a:r>
              <a:rPr lang="de-CH" dirty="0">
                <a:latin typeface="Courier" pitchFamily="2" charset="0"/>
              </a:rPr>
              <a:t>c = a + b</a:t>
            </a:r>
          </a:p>
          <a:p>
            <a:pPr marL="0" indent="0">
              <a:buNone/>
            </a:pPr>
            <a:r>
              <a:rPr lang="de-CH" dirty="0" err="1">
                <a:latin typeface="Courier" pitchFamily="2" charset="0"/>
              </a:rPr>
              <a:t>print</a:t>
            </a:r>
            <a:r>
              <a:rPr lang="de-CH" dirty="0">
                <a:latin typeface="Courier" pitchFamily="2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02156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BB71C-C7D8-2B4D-AE7A-8697EB38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 3 ausführen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D736E-0591-2C4D-B78D-574A990D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53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7B26-1EDB-824A-A8D7-1C8F7C1A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 3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9D0E9-DCA1-ED46-AF19-2CC9C021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latin typeface="Courier" pitchFamily="2" charset="0"/>
              </a:rPr>
              <a:t>a = 0</a:t>
            </a:r>
          </a:p>
          <a:p>
            <a:pPr marL="0" indent="0">
              <a:buNone/>
            </a:pPr>
            <a:r>
              <a:rPr lang="de-CH" dirty="0" err="1">
                <a:latin typeface="Courier" pitchFamily="2" charset="0"/>
              </a:rPr>
              <a:t>while</a:t>
            </a:r>
            <a:r>
              <a:rPr lang="de-CH" dirty="0">
                <a:latin typeface="Courier" pitchFamily="2" charset="0"/>
              </a:rPr>
              <a:t> not a == 32:</a:t>
            </a:r>
          </a:p>
          <a:p>
            <a:pPr marL="0" indent="0">
              <a:buNone/>
            </a:pPr>
            <a:r>
              <a:rPr lang="de-CH" dirty="0">
                <a:latin typeface="Courier" pitchFamily="2" charset="0"/>
              </a:rPr>
              <a:t>    a = </a:t>
            </a:r>
            <a:r>
              <a:rPr lang="de-CH" dirty="0" err="1">
                <a:latin typeface="Courier" pitchFamily="2" charset="0"/>
              </a:rPr>
              <a:t>int</a:t>
            </a:r>
            <a:r>
              <a:rPr lang="de-CH" dirty="0">
                <a:latin typeface="Courier" pitchFamily="2" charset="0"/>
              </a:rPr>
              <a:t>(</a:t>
            </a:r>
            <a:r>
              <a:rPr lang="de-CH" dirty="0" err="1">
                <a:latin typeface="Courier" pitchFamily="2" charset="0"/>
              </a:rPr>
              <a:t>input</a:t>
            </a:r>
            <a:r>
              <a:rPr lang="de-CH" dirty="0">
                <a:latin typeface="Courier" pitchFamily="2" charset="0"/>
              </a:rPr>
              <a:t>("Zahl erraten: "))</a:t>
            </a:r>
          </a:p>
          <a:p>
            <a:pPr marL="0" indent="0">
              <a:buNone/>
            </a:pPr>
            <a:r>
              <a:rPr lang="de-CH" dirty="0" err="1">
                <a:latin typeface="Courier" pitchFamily="2" charset="0"/>
              </a:rPr>
              <a:t>print</a:t>
            </a:r>
            <a:r>
              <a:rPr lang="de-CH" dirty="0">
                <a:latin typeface="Courier" pitchFamily="2" charset="0"/>
              </a:rPr>
              <a:t>("Richtig!")</a:t>
            </a:r>
          </a:p>
          <a:p>
            <a:pPr marL="0" indent="0">
              <a:buNone/>
            </a:pPr>
            <a:endParaRPr lang="de-CH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59111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82</Words>
  <Application>Microsoft Macintosh PowerPoint</Application>
  <PresentationFormat>Breitbild</PresentationFormat>
  <Paragraphs>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Arimo</vt:lpstr>
      <vt:lpstr>Calibri</vt:lpstr>
      <vt:lpstr>Courier</vt:lpstr>
      <vt:lpstr>kinet</vt:lpstr>
      <vt:lpstr>CPU-Rollenspiel</vt:lpstr>
      <vt:lpstr>Von Neumann-Architektur</vt:lpstr>
      <vt:lpstr>Komponenten / Rollen</vt:lpstr>
      <vt:lpstr>Bussystem</vt:lpstr>
      <vt:lpstr>Programm 2 ausführen</vt:lpstr>
      <vt:lpstr>CPU</vt:lpstr>
      <vt:lpstr>Programm 2 in Python</vt:lpstr>
      <vt:lpstr>Programm 3 ausführen</vt:lpstr>
      <vt:lpstr>Programm 3 in Python</vt:lpstr>
      <vt:lpstr>Programm 4 ausführen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CPU-Rollenspiel</dc:title>
  <dc:creator>Rothe Stefan</dc:creator>
  <cp:lastModifiedBy>Rothe Stefan</cp:lastModifiedBy>
  <cp:revision>8</cp:revision>
  <dcterms:created xsi:type="dcterms:W3CDTF">2020-12-04T14:12:31Z</dcterms:created>
  <dcterms:modified xsi:type="dcterms:W3CDTF">2020-12-04T14:27:05Z</dcterms:modified>
</cp:coreProperties>
</file>