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58" r:id="rId6"/>
    <p:sldId id="263" r:id="rId7"/>
    <p:sldId id="260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092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2450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128426" y="1825625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33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98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880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112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2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tif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4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272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94757-BEE1-4CD2-89E2-D77268E9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 Betriebssysteme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99E61D-3059-43A8-B9CB-687AEDB4A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Gymnasium Kirchenfeld</a:t>
            </a:r>
          </a:p>
        </p:txBody>
      </p:sp>
    </p:spTree>
    <p:extLst>
      <p:ext uri="{BB962C8B-B14F-4D97-AF65-F5344CB8AC3E}">
        <p14:creationId xmlns:p14="http://schemas.microsoft.com/office/powerpoint/2010/main" val="366110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«Betriebssysteme sind überall»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Welche Geräte mit Betriebssystem gibt es bei uns zu Hause?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Wieso gibt es überhaupt verschiedene Betriebssysteme?</a:t>
            </a:r>
          </a:p>
        </p:txBody>
      </p:sp>
    </p:spTree>
    <p:extLst>
      <p:ext uri="{BB962C8B-B14F-4D97-AF65-F5344CB8AC3E}">
        <p14:creationId xmlns:p14="http://schemas.microsoft.com/office/powerpoint/2010/main" val="379655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A2D3B-FAED-4ED5-AC2E-751022DF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Betriebssystem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79B04-4066-449A-9F02-E3B79464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Engl</a:t>
            </a:r>
            <a:r>
              <a:rPr lang="de-CH" i="1" dirty="0"/>
              <a:t>. Operation System </a:t>
            </a:r>
            <a:r>
              <a:rPr lang="de-CH" dirty="0"/>
              <a:t>(OS)</a:t>
            </a:r>
          </a:p>
          <a:p>
            <a:r>
              <a:rPr lang="de-CH" dirty="0"/>
              <a:t>Sammlung von kleinen, grundlegenden Programmen</a:t>
            </a:r>
          </a:p>
          <a:p>
            <a:r>
              <a:rPr lang="de-CH" dirty="0"/>
              <a:t>Macht das Ausführen von Anwendungsprogrammen  (Office, Browser, …) möglich</a:t>
            </a:r>
          </a:p>
        </p:txBody>
      </p:sp>
    </p:spTree>
    <p:extLst>
      <p:ext uri="{BB962C8B-B14F-4D97-AF65-F5344CB8AC3E}">
        <p14:creationId xmlns:p14="http://schemas.microsoft.com/office/powerpoint/2010/main" val="404634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52FCD-BD84-4138-91F7-3E1C75D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Einordnung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60D22B0-8D81-4EBC-8DB5-73E20D55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Betriebssystem</a:t>
            </a:r>
          </a:p>
          <a:p>
            <a:r>
              <a:rPr lang="de-CH" dirty="0"/>
              <a:t>ist die Schnittstelle zwischen</a:t>
            </a:r>
            <a:br>
              <a:rPr lang="de-CH" dirty="0"/>
            </a:br>
            <a:r>
              <a:rPr lang="de-CH" dirty="0"/>
              <a:t>Anwendungsprogrammen und</a:t>
            </a:r>
            <a:br>
              <a:rPr lang="de-CH" dirty="0"/>
            </a:br>
            <a:r>
              <a:rPr lang="de-CH" dirty="0"/>
              <a:t>der Hardware</a:t>
            </a:r>
          </a:p>
          <a:p>
            <a:r>
              <a:rPr lang="de-CH" dirty="0"/>
              <a:t>besteht auch aus Programmcode</a:t>
            </a:r>
          </a:p>
          <a:p>
            <a:r>
              <a:rPr lang="de-CH" dirty="0"/>
              <a:t>läuft nur auf unterstützter</a:t>
            </a:r>
            <a:br>
              <a:rPr lang="de-CH" dirty="0"/>
            </a:br>
            <a:r>
              <a:rPr lang="de-CH" dirty="0"/>
              <a:t>Hardware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AF04E869-7125-4056-B8BF-1E16747D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6868" y="2585317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7C39E-92E3-4418-95BB-50341D64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2FB32F-AB7C-46A4-8AF1-BE9AFF41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Benutzerinteraktion</a:t>
            </a:r>
            <a:r>
              <a:rPr lang="de-DE" dirty="0"/>
              <a:t> ermöglichen und</a:t>
            </a:r>
            <a:br>
              <a:rPr lang="de-DE" dirty="0"/>
            </a:br>
            <a:r>
              <a:rPr lang="de-DE" b="1" dirty="0"/>
              <a:t>Benutzerverwaltung</a:t>
            </a:r>
            <a:r>
              <a:rPr lang="de-DE" dirty="0"/>
              <a:t> übernehmen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Benutzeroberfläche</a:t>
            </a:r>
          </a:p>
          <a:p>
            <a:pPr lvl="1"/>
            <a:r>
              <a:rPr lang="de-DE" dirty="0"/>
              <a:t>grafisch mit Fenstern und Dialogen</a:t>
            </a:r>
          </a:p>
          <a:p>
            <a:pPr lvl="1"/>
            <a:r>
              <a:rPr lang="de-DE" dirty="0"/>
              <a:t>Text-basierte Eingabeaufforderung</a:t>
            </a:r>
          </a:p>
          <a:p>
            <a:r>
              <a:rPr lang="de-DE" dirty="0"/>
              <a:t>Rechtevergabe, Passwortrichtlinien, …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6B2BAC45-C133-4945-B741-C6FC245B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3659" y="1857341"/>
            <a:ext cx="2381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4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7C39E-92E3-4418-95BB-50341D64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2FB32F-AB7C-46A4-8AF1-BE9AFF41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Ressourcen</a:t>
            </a:r>
            <a:r>
              <a:rPr lang="de-DE" dirty="0"/>
              <a:t> (also die Hardware)</a:t>
            </a:r>
            <a:r>
              <a:rPr lang="de-DE" b="1" dirty="0"/>
              <a:t> verwalten </a:t>
            </a:r>
            <a:r>
              <a:rPr lang="de-DE" dirty="0"/>
              <a:t>und</a:t>
            </a:r>
            <a:br>
              <a:rPr lang="de-DE" dirty="0"/>
            </a:br>
            <a:r>
              <a:rPr lang="de-DE" dirty="0"/>
              <a:t>den Zugriff darauf regeln,</a:t>
            </a:r>
            <a:br>
              <a:rPr lang="de-DE" dirty="0"/>
            </a:br>
            <a:endParaRPr lang="de-DE" dirty="0"/>
          </a:p>
          <a:p>
            <a:r>
              <a:rPr lang="de-DE" dirty="0"/>
              <a:t>Arbeits- und Festplatten</a:t>
            </a:r>
            <a:r>
              <a:rPr lang="de-DE" b="1" dirty="0"/>
              <a:t>speicher</a:t>
            </a:r>
          </a:p>
          <a:p>
            <a:pPr lvl="1"/>
            <a:r>
              <a:rPr lang="de-DE" dirty="0"/>
              <a:t>Welche Daten werden im Arbeitsspeicher</a:t>
            </a:r>
            <a:br>
              <a:rPr lang="de-DE" dirty="0"/>
            </a:br>
            <a:r>
              <a:rPr lang="de-DE" dirty="0"/>
              <a:t>zwischengespeichert</a:t>
            </a:r>
          </a:p>
          <a:p>
            <a:pPr lvl="1"/>
            <a:r>
              <a:rPr lang="de-DE" dirty="0"/>
              <a:t>Wie werden Dateien gespeichert (Dateisystem)</a:t>
            </a:r>
          </a:p>
          <a:p>
            <a:pPr lvl="1"/>
            <a:r>
              <a:rPr lang="de-DE" dirty="0"/>
              <a:t>Zugriffsrechte auf Dateien und Ordner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6B2BAC45-C133-4945-B741-C6FC245B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3659" y="1857341"/>
            <a:ext cx="2381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5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7C39E-92E3-4418-95BB-50341D64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2FB32F-AB7C-46A4-8AF1-BE9AFF41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Ressourcen</a:t>
            </a:r>
            <a:r>
              <a:rPr lang="de-DE" dirty="0"/>
              <a:t> (also die Hardware)</a:t>
            </a:r>
            <a:r>
              <a:rPr lang="de-DE" b="1" dirty="0"/>
              <a:t> verwalten </a:t>
            </a:r>
            <a:r>
              <a:rPr lang="de-DE" dirty="0"/>
              <a:t>und</a:t>
            </a:r>
            <a:br>
              <a:rPr lang="de-DE" dirty="0"/>
            </a:br>
            <a:r>
              <a:rPr lang="de-DE" dirty="0"/>
              <a:t>den Zugriff darauf regeln,</a:t>
            </a:r>
            <a:br>
              <a:rPr lang="de-DE" dirty="0"/>
            </a:br>
            <a:endParaRPr lang="de-DE" dirty="0"/>
          </a:p>
          <a:p>
            <a:r>
              <a:rPr lang="de-DE" b="1" dirty="0"/>
              <a:t>Prozessorzeit</a:t>
            </a:r>
          </a:p>
          <a:p>
            <a:pPr lvl="1"/>
            <a:r>
              <a:rPr lang="de-DE" dirty="0"/>
              <a:t>Welches Programm wird wann und</a:t>
            </a:r>
            <a:br>
              <a:rPr lang="de-DE" dirty="0"/>
            </a:br>
            <a:r>
              <a:rPr lang="de-DE" dirty="0"/>
              <a:t>wie lange ausgeführt</a:t>
            </a:r>
          </a:p>
          <a:p>
            <a:r>
              <a:rPr lang="de-DE" dirty="0"/>
              <a:t>angeschlossene </a:t>
            </a:r>
            <a:r>
              <a:rPr lang="de-DE" b="1" dirty="0"/>
              <a:t>Geräte</a:t>
            </a:r>
            <a:r>
              <a:rPr lang="de-DE" dirty="0"/>
              <a:t> verfügbar machen</a:t>
            </a:r>
            <a:br>
              <a:rPr lang="de-DE" b="1" dirty="0"/>
            </a:br>
            <a:r>
              <a:rPr lang="de-DE" dirty="0"/>
              <a:t>(Tastatur, Maus, Drucker, …)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6B2BAC45-C133-4945-B741-C6FC245B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3659" y="1857341"/>
            <a:ext cx="2381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7C39E-92E3-4418-95BB-50341D64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2FB32F-AB7C-46A4-8AF1-BE9AFF41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Starten</a:t>
            </a:r>
            <a:r>
              <a:rPr lang="de-DE" dirty="0"/>
              <a:t> und </a:t>
            </a:r>
            <a:r>
              <a:rPr lang="de-DE" b="1" dirty="0"/>
              <a:t>unterbrechen</a:t>
            </a:r>
            <a:r>
              <a:rPr lang="de-DE" dirty="0"/>
              <a:t> von</a:t>
            </a:r>
            <a:br>
              <a:rPr lang="de-DE" dirty="0"/>
            </a:br>
            <a:r>
              <a:rPr lang="de-DE" dirty="0"/>
              <a:t>Anwendungsprogrammen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Multitasking ermöglichen</a:t>
            </a:r>
            <a:br>
              <a:rPr lang="de-DE" dirty="0"/>
            </a:br>
            <a:r>
              <a:rPr lang="de-DE" dirty="0"/>
              <a:t>(mehrere Programme werden quasi gleichzeitig</a:t>
            </a:r>
            <a:br>
              <a:rPr lang="de-DE" dirty="0"/>
            </a:br>
            <a:r>
              <a:rPr lang="de-DE" dirty="0"/>
              <a:t> ausgeführt)</a:t>
            </a:r>
          </a:p>
          <a:p>
            <a:r>
              <a:rPr lang="de-DE" dirty="0"/>
              <a:t>Faire Aufteilung der Ressourcen</a:t>
            </a:r>
            <a:br>
              <a:rPr lang="de-DE" dirty="0"/>
            </a:br>
            <a:r>
              <a:rPr lang="de-DE" dirty="0"/>
              <a:t>Jedes Programm soll immer wieder an die Reihe</a:t>
            </a:r>
            <a:br>
              <a:rPr lang="de-DE" dirty="0"/>
            </a:br>
            <a:r>
              <a:rPr lang="de-DE" dirty="0"/>
              <a:t>kommen und ein Stückchen weiterarbeiten dürfen.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6B2BAC45-C133-4945-B741-C6FC245B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3659" y="1857341"/>
            <a:ext cx="2381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7C39E-92E3-4418-95BB-50341D64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2FB32F-AB7C-46A4-8AF1-BE9AFF41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Dienstprogramme</a:t>
            </a:r>
            <a:r>
              <a:rPr lang="de-DE" dirty="0"/>
              <a:t> zur Verfügung 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Benutzerverwaltung</a:t>
            </a:r>
          </a:p>
          <a:p>
            <a:r>
              <a:rPr lang="de-DE" dirty="0"/>
              <a:t>Festplatten-/Dateiverwaltung</a:t>
            </a:r>
          </a:p>
          <a:p>
            <a:r>
              <a:rPr lang="de-DE" dirty="0"/>
              <a:t>Installation von Hardware-Treibern</a:t>
            </a:r>
          </a:p>
          <a:p>
            <a:r>
              <a:rPr lang="de-DE" dirty="0"/>
              <a:t>Updateverwaltung</a:t>
            </a:r>
          </a:p>
          <a:p>
            <a:r>
              <a:rPr lang="de-DE" dirty="0"/>
              <a:t>…</a:t>
            </a:r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6B2BAC45-C133-4945-B741-C6FC245B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3659" y="1857341"/>
            <a:ext cx="2381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8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23A73-7745-4518-99BC-D3AC1472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Bekannte Betriebssysteme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AC1250-DE21-4D24-9309-F0AF89B3F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1014" y="1847746"/>
            <a:ext cx="2057400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CFAE78D-0AF2-444A-849C-811AE5A63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019" y="1695346"/>
            <a:ext cx="838200" cy="838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7F6453A-3427-4903-AEA3-DD281A389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4467" y="1496721"/>
            <a:ext cx="1093246" cy="128846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8F8B097-68DD-4E7E-A364-DF16D39599EC}"/>
              </a:ext>
            </a:extLst>
          </p:cNvPr>
          <p:cNvSpPr txBox="1"/>
          <p:nvPr/>
        </p:nvSpPr>
        <p:spPr>
          <a:xfrm>
            <a:off x="838200" y="3215473"/>
            <a:ext cx="32610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Microsoft Windows</a:t>
            </a:r>
          </a:p>
          <a:p>
            <a:endParaRPr lang="de-CH" dirty="0"/>
          </a:p>
          <a:p>
            <a:r>
              <a:rPr lang="de-CH" dirty="0"/>
              <a:t>Seit 1985 in ~30 Versionen</a:t>
            </a:r>
            <a:br>
              <a:rPr lang="de-CH" dirty="0"/>
            </a:br>
            <a:r>
              <a:rPr lang="de-CH" dirty="0"/>
              <a:t>(z.B. Windows 3.1, 95, 2000, XP)</a:t>
            </a:r>
            <a:br>
              <a:rPr lang="de-CH" dirty="0"/>
            </a:br>
            <a:br>
              <a:rPr lang="de-CH" dirty="0"/>
            </a:br>
            <a:r>
              <a:rPr lang="de-CH" dirty="0"/>
              <a:t>Windows läuft momentan auf</a:t>
            </a:r>
          </a:p>
          <a:p>
            <a:r>
              <a:rPr lang="de-CH" dirty="0"/>
              <a:t>drei verschiedenen Prozessor-</a:t>
            </a:r>
          </a:p>
          <a:p>
            <a:r>
              <a:rPr lang="de-CH" dirty="0"/>
              <a:t>Architekturen:</a:t>
            </a:r>
            <a:br>
              <a:rPr lang="de-CH" dirty="0"/>
            </a:br>
            <a:r>
              <a:rPr lang="de-CH" dirty="0"/>
              <a:t>x86, amd64 und ARM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E01D447-7440-4227-AACD-F1E97E90EAA4}"/>
              </a:ext>
            </a:extLst>
          </p:cNvPr>
          <p:cNvSpPr txBox="1"/>
          <p:nvPr/>
        </p:nvSpPr>
        <p:spPr>
          <a:xfrm>
            <a:off x="4504365" y="3215473"/>
            <a:ext cx="3361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macOS</a:t>
            </a:r>
            <a:endParaRPr lang="de-CH" b="1" dirty="0"/>
          </a:p>
          <a:p>
            <a:endParaRPr lang="de-CH" dirty="0"/>
          </a:p>
          <a:p>
            <a:r>
              <a:rPr lang="de-CH" dirty="0"/>
              <a:t>Seit 1982 in zwei Hauptversionen</a:t>
            </a:r>
            <a:br>
              <a:rPr lang="de-CH" dirty="0"/>
            </a:br>
            <a:r>
              <a:rPr lang="de-CH" b="1" dirty="0"/>
              <a:t>Mac OS Classic </a:t>
            </a:r>
            <a:r>
              <a:rPr lang="de-CH" dirty="0"/>
              <a:t>und seit </a:t>
            </a:r>
            <a:r>
              <a:rPr lang="de-CH" b="1" dirty="0"/>
              <a:t>Mac OS X</a:t>
            </a:r>
            <a:br>
              <a:rPr lang="de-CH" b="1" dirty="0"/>
            </a:br>
            <a:r>
              <a:rPr lang="de-CH" dirty="0"/>
              <a:t>Unix-basiert</a:t>
            </a:r>
            <a:br>
              <a:rPr lang="de-CH" dirty="0"/>
            </a:br>
            <a:br>
              <a:rPr lang="de-CH" dirty="0"/>
            </a:br>
            <a:r>
              <a:rPr lang="de-CH" dirty="0" err="1"/>
              <a:t>macOS</a:t>
            </a:r>
            <a:r>
              <a:rPr lang="de-CH" dirty="0"/>
              <a:t> läuft ausschliesslich auf</a:t>
            </a:r>
          </a:p>
          <a:p>
            <a:r>
              <a:rPr lang="de-CH" dirty="0"/>
              <a:t>der Hardware von Apple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D75B85-FD12-4C6F-8984-15662E6A5723}"/>
              </a:ext>
            </a:extLst>
          </p:cNvPr>
          <p:cNvSpPr txBox="1"/>
          <p:nvPr/>
        </p:nvSpPr>
        <p:spPr>
          <a:xfrm>
            <a:off x="8431882" y="3215473"/>
            <a:ext cx="37533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Linux</a:t>
            </a:r>
          </a:p>
          <a:p>
            <a:endParaRPr lang="de-CH" dirty="0"/>
          </a:p>
          <a:p>
            <a:r>
              <a:rPr lang="de-CH" dirty="0"/>
              <a:t>Seit 1991 in unzähligen Ausprägungen</a:t>
            </a:r>
          </a:p>
          <a:p>
            <a:r>
              <a:rPr lang="de-CH" dirty="0"/>
              <a:t>(= Distributionen) verfügbar und seit</a:t>
            </a:r>
          </a:p>
          <a:p>
            <a:r>
              <a:rPr lang="de-CH" dirty="0"/>
              <a:t>Beginn Unix-basiert, aber frei</a:t>
            </a:r>
            <a:br>
              <a:rPr lang="de-CH" dirty="0"/>
            </a:br>
            <a:br>
              <a:rPr lang="de-CH" dirty="0"/>
            </a:br>
            <a:r>
              <a:rPr lang="de-CH" dirty="0"/>
              <a:t>Linux läuft inzwischen auf mehr als</a:t>
            </a:r>
          </a:p>
          <a:p>
            <a:r>
              <a:rPr lang="de-CH" dirty="0"/>
              <a:t>20 verschiedenen Architekturen</a:t>
            </a:r>
          </a:p>
          <a:p>
            <a:r>
              <a:rPr lang="de-CH" dirty="0"/>
              <a:t>(</a:t>
            </a:r>
            <a:r>
              <a:rPr lang="de-CH" dirty="0" err="1"/>
              <a:t>u.A.</a:t>
            </a:r>
            <a:r>
              <a:rPr lang="de-CH" dirty="0"/>
              <a:t> x86, amd64, ARM, PowerPC, …)</a:t>
            </a:r>
          </a:p>
        </p:txBody>
      </p:sp>
    </p:spTree>
    <p:extLst>
      <p:ext uri="{BB962C8B-B14F-4D97-AF65-F5344CB8AC3E}">
        <p14:creationId xmlns:p14="http://schemas.microsoft.com/office/powerpoint/2010/main" val="3755538450"/>
      </p:ext>
    </p:extLst>
  </p:cSld>
  <p:clrMapOvr>
    <a:masterClrMapping/>
  </p:clrMapOvr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EF483BFC-D895-4E45-826B-CFA4A4B447FB}" vid="{361AE8B0-6FD3-4BC5-969C-C3DAFE52FD27}"/>
    </a:ext>
  </a:extLst>
</a:theme>
</file>

<file path=ppt/theme/theme2.xml><?xml version="1.0" encoding="utf-8"?>
<a:theme xmlns:a="http://schemas.openxmlformats.org/drawingml/2006/main" name="1_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339</Words>
  <Application>Microsoft Office PowerPoint</Application>
  <PresentationFormat>Breitbild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Arimo</vt:lpstr>
      <vt:lpstr>Calibri</vt:lpstr>
      <vt:lpstr>kinet</vt:lpstr>
      <vt:lpstr>1_kinet</vt:lpstr>
      <vt:lpstr> Betriebssysteme</vt:lpstr>
      <vt:lpstr>Betriebssystem</vt:lpstr>
      <vt:lpstr>Einordnung</vt:lpstr>
      <vt:lpstr>Aufgaben</vt:lpstr>
      <vt:lpstr>Aufgaben</vt:lpstr>
      <vt:lpstr>Aufgaben</vt:lpstr>
      <vt:lpstr>Aufgaben</vt:lpstr>
      <vt:lpstr>Aufgaben</vt:lpstr>
      <vt:lpstr>Bekannte Betriebssysteme</vt:lpstr>
      <vt:lpstr>Aufgabe «Betriebssysteme sind überall»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Betriebssysteme</dc:title>
  <dc:creator>Jampen Thomas</dc:creator>
  <cp:lastModifiedBy>Jampen Thomas</cp:lastModifiedBy>
  <cp:revision>19</cp:revision>
  <dcterms:created xsi:type="dcterms:W3CDTF">2020-11-15T10:11:42Z</dcterms:created>
  <dcterms:modified xsi:type="dcterms:W3CDTF">2020-11-15T11:41:07Z</dcterms:modified>
</cp:coreProperties>
</file>