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2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08F3A4-95C6-456A-BF39-521039B41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D380C0E-A27C-48C4-A0B9-66A92B8C2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BB8AC0-C431-49BA-85F6-72E91C2D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DBC1-6880-4B1D-9AF3-F8F10807521F}" type="datetimeFigureOut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59A6A7-5F86-4400-BC7C-E2974F9D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E66707-BB7F-46CE-B54A-A33F96C3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5F63-3DA4-40F0-8B52-AED2D2DA55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61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17A74C-5FC3-4D60-8B65-11C18DDA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EFFBB5-F008-4BB8-9EFB-8B14DECE2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BF3122-9F5D-4D9A-ACA6-53E402BF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DBC1-6880-4B1D-9AF3-F8F10807521F}" type="datetimeFigureOut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FFE340-C38E-48FE-B822-010D3ED2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ABC670-A6D4-497E-8557-8A6575FD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5F63-3DA4-40F0-8B52-AED2D2DA55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279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8C33A54-0863-4C72-ADB9-A707546D4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49F58EA-E788-4C32-A9A9-B99B05AC1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B8930B-C1B1-47B2-B70D-3E96B704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DBC1-6880-4B1D-9AF3-F8F10807521F}" type="datetimeFigureOut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DFF682-45B8-4B21-820E-F25D511F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F54498-2674-4E0F-AA6E-D076C189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5F63-3DA4-40F0-8B52-AED2D2DA55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79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C6F3B1-3BC4-4744-B7CC-BC54467D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B6C0B8-B383-401D-89B7-0C38BF3A5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F52FC7-E3CA-4C0D-96C6-2C4D84F1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DBC1-6880-4B1D-9AF3-F8F10807521F}" type="datetimeFigureOut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CFEA8B-6A40-4EB5-B74E-62E26E9C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2658AF-8627-4FA6-B5FF-2783CB48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5F63-3DA4-40F0-8B52-AED2D2DA55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31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22D337-EB82-42FB-8F0C-B5CED700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C30A99-952D-4212-94B5-B06FB1B63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A5D30D-B5F4-40F3-BCFC-DF354AFCC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DBC1-6880-4B1D-9AF3-F8F10807521F}" type="datetimeFigureOut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4FB636-878E-4A14-9D80-F20D47A89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86858D-446D-4A36-BA4A-35696E06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5F63-3DA4-40F0-8B52-AED2D2DA55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495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10EADA-3254-41AD-ADB8-4076415A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FD8A59-388C-4448-BFE4-5F63F69F0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5644F4E-01FD-46BC-986E-6A2A6F75D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B46F72-5E6F-461E-8DA9-35635B077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DBC1-6880-4B1D-9AF3-F8F10807521F}" type="datetimeFigureOut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1277E0-90B9-4F88-8A23-79CD7DC79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642010-830A-4FAE-8EE3-06C2D771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5F63-3DA4-40F0-8B52-AED2D2DA55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93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25EAFC-C40C-4661-820E-F79BF320C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BC9326-BAEC-4294-802B-7873B7DC5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7271BB-220B-4615-85BB-C49AB3ED8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95F6B44-BE4C-42D4-AF56-4C76D8567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877C6F8-DE26-4E0D-8434-BA35647F2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80F1E43-7604-46DF-A47D-9E0D34EA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DBC1-6880-4B1D-9AF3-F8F10807521F}" type="datetimeFigureOut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18FEB0-2A13-4F21-8D5E-9C3B2A1A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F0595A1-96B3-4B23-86B7-654438AF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5F63-3DA4-40F0-8B52-AED2D2DA55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49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B7FA82-23E5-4527-B82B-86950A4B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E79803D-9E52-4E90-86AB-401EEF89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DBC1-6880-4B1D-9AF3-F8F10807521F}" type="datetimeFigureOut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A9F1F9-B7C2-491B-A7EA-AF499C99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5081D9-9B8D-4BA8-90E2-1ECA70FF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5F63-3DA4-40F0-8B52-AED2D2DA55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1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2D85BA6-6822-4BD1-A0D4-1C4DF171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DBC1-6880-4B1D-9AF3-F8F10807521F}" type="datetimeFigureOut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73F6E34-8ABF-4DF1-B68C-2C5DCFF6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4904A8-B1EB-46DD-915B-50747209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5F63-3DA4-40F0-8B52-AED2D2DA55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1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8EB69-73D2-4F9E-80F1-ECD47C88C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FA4D07-4116-4807-ACF4-7C4DF3F0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76DD94E-3C7F-48A0-A1E3-44E517AA6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E86D77-DE2F-40B2-9FFD-D7CC4073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DBC1-6880-4B1D-9AF3-F8F10807521F}" type="datetimeFigureOut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2979F0-C085-461A-B0A8-9B6DA2DA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180A17-4141-47E4-AC63-C28B9BFE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5F63-3DA4-40F0-8B52-AED2D2DA55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64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BE1B2B-E081-4A28-9127-BB734D854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5D6DB54-3B09-424D-83AD-9B974EBC0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771F7B-1183-4946-976B-6D2BFC484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8FD148-4047-4F95-8967-2BBC87BA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DBC1-6880-4B1D-9AF3-F8F10807521F}" type="datetimeFigureOut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16A9CD-1024-4842-8EF9-A36EC2DB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8D207F-9C83-40AE-991B-9CBBA1F0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5F63-3DA4-40F0-8B52-AED2D2DA55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98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A417102-0D90-4EB8-9DAA-50EBEC134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98F3AB-946F-40D5-8466-771E4B2EF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6AD6A5-3544-41F8-B6F3-9E1DEF9D8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DDBC1-6880-4B1D-9AF3-F8F10807521F}" type="datetimeFigureOut">
              <a:rPr lang="zh-TW" altLang="en-US" smtClean="0"/>
              <a:t>2024/5/30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E541F6-50AB-490B-9631-6BC41391F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91D4AD-89F4-42A3-B35D-089203FAF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85F63-3DA4-40F0-8B52-AED2D2DA55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26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7761E2-9EF1-481C-ADF8-AC7A5798E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DCD4BC-EF04-4923-8D18-DC94E7D8FD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55A59FF-86F2-4C0A-8C63-6C4D26402664}"/>
              </a:ext>
            </a:extLst>
          </p:cNvPr>
          <p:cNvSpPr txBox="1"/>
          <p:nvPr/>
        </p:nvSpPr>
        <p:spPr>
          <a:xfrm>
            <a:off x="7604449" y="2234241"/>
            <a:ext cx="41113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>
                <a:solidFill>
                  <a:srgbClr val="FF0000"/>
                </a:solidFill>
              </a:rPr>
              <a:t>上述發生在</a:t>
            </a:r>
            <a:r>
              <a:rPr lang="en-US" altLang="zh-TW" sz="2800">
                <a:solidFill>
                  <a:srgbClr val="FF0000"/>
                </a:solidFill>
              </a:rPr>
              <a:t>index.php 21</a:t>
            </a:r>
            <a:r>
              <a:rPr lang="zh-TW" altLang="en-US" sz="2800">
                <a:solidFill>
                  <a:srgbClr val="FF0000"/>
                </a:solidFill>
              </a:rPr>
              <a:t>行 </a:t>
            </a:r>
            <a:r>
              <a:rPr lang="en-US" altLang="zh-TW" sz="2800">
                <a:solidFill>
                  <a:srgbClr val="FF0000"/>
                </a:solidFill>
              </a:rPr>
              <a:t>class= "error" </a:t>
            </a:r>
            <a:r>
              <a:rPr lang="zh-TW" altLang="en-US" sz="2800">
                <a:solidFill>
                  <a:srgbClr val="FF0000"/>
                </a:solidFill>
              </a:rPr>
              <a:t>的地方</a:t>
            </a:r>
            <a:endParaRPr lang="en-US" altLang="zh-TW" sz="2800">
              <a:solidFill>
                <a:srgbClr val="FF0000"/>
              </a:solidFill>
            </a:endParaRPr>
          </a:p>
          <a:p>
            <a:r>
              <a:rPr lang="zh-TW" altLang="en-US" sz="2800">
                <a:solidFill>
                  <a:srgbClr val="FF0000"/>
                </a:solidFill>
              </a:rPr>
              <a:t>在幫我新增一個</a:t>
            </a:r>
            <a:r>
              <a:rPr lang="en-US" altLang="zh-TW" sz="2800">
                <a:solidFill>
                  <a:srgbClr val="FF0000"/>
                </a:solidFill>
              </a:rPr>
              <a:t>css</a:t>
            </a:r>
            <a:r>
              <a:rPr lang="zh-TW" altLang="en-US" sz="2800">
                <a:solidFill>
                  <a:srgbClr val="FF0000"/>
                </a:solidFill>
              </a:rPr>
              <a:t>讓這行文字美化一下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EF1880A-690C-4845-A0C6-637519FDD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07" y="0"/>
            <a:ext cx="10690186" cy="6858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70B10C1-A012-46C9-9A6A-BC601D2741F4}"/>
              </a:ext>
            </a:extLst>
          </p:cNvPr>
          <p:cNvSpPr txBox="1"/>
          <p:nvPr/>
        </p:nvSpPr>
        <p:spPr>
          <a:xfrm>
            <a:off x="7100596" y="2827176"/>
            <a:ext cx="407125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>
                <a:solidFill>
                  <a:srgbClr val="FF0000"/>
                </a:solidFill>
              </a:rPr>
              <a:t>修改的地方在</a:t>
            </a:r>
            <a:r>
              <a:rPr lang="en-US" altLang="zh-TW" sz="4400">
                <a:solidFill>
                  <a:srgbClr val="FF0000"/>
                </a:solidFill>
              </a:rPr>
              <a:t>style_1.css</a:t>
            </a:r>
            <a:r>
              <a:rPr lang="zh-TW" altLang="en-US" sz="4400">
                <a:solidFill>
                  <a:srgbClr val="FF0000"/>
                </a:solidFill>
              </a:rPr>
              <a:t>檔裡的</a:t>
            </a:r>
            <a:r>
              <a:rPr lang="en-US" altLang="zh-TW" sz="4400">
                <a:solidFill>
                  <a:srgbClr val="FF0000"/>
                </a:solidFill>
              </a:rPr>
              <a:t>.error </a:t>
            </a:r>
            <a:r>
              <a:rPr lang="zh-TW" altLang="en-US" sz="4400">
                <a:solidFill>
                  <a:srgbClr val="FF0000"/>
                </a:solidFill>
              </a:rPr>
              <a:t>跟</a:t>
            </a:r>
            <a:r>
              <a:rPr lang="en-US" altLang="zh-TW" sz="4400">
                <a:solidFill>
                  <a:srgbClr val="FF0000"/>
                </a:solidFill>
              </a:rPr>
              <a:t>.success</a:t>
            </a:r>
            <a:endParaRPr lang="zh-TW" altLang="en-US" sz="4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7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E8B610-05D9-44DA-B1F3-F7E40C59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2631"/>
            <a:ext cx="10515600" cy="3014569"/>
          </a:xfrm>
        </p:spPr>
        <p:txBody>
          <a:bodyPr>
            <a:normAutofit fontScale="90000"/>
          </a:bodyPr>
          <a:lstStyle/>
          <a:p>
            <a:r>
              <a:rPr lang="zh-TW" altLang="en-US"/>
              <a:t>已新增鼠標移動到</a:t>
            </a:r>
            <a:r>
              <a:rPr lang="en-US" altLang="zh-TW"/>
              <a:t>register </a:t>
            </a:r>
            <a:r>
              <a:rPr lang="zh-TW" altLang="en-US"/>
              <a:t>或 </a:t>
            </a:r>
            <a:r>
              <a:rPr lang="en-US" altLang="zh-TW"/>
              <a:t>login</a:t>
            </a:r>
            <a:r>
              <a:rPr lang="zh-TW" altLang="en-US"/>
              <a:t>的時候會反白之類的</a:t>
            </a:r>
            <a:br>
              <a:rPr lang="en-US" altLang="zh-TW"/>
            </a:br>
            <a:br>
              <a:rPr lang="en-US" altLang="zh-TW"/>
            </a:br>
            <a:r>
              <a:rPr lang="en-US" altLang="zh-TW"/>
              <a:t>(class = "ca"</a:t>
            </a:r>
            <a:r>
              <a:rPr lang="zh-TW" altLang="en-US"/>
              <a:t>那邊</a:t>
            </a:r>
            <a:r>
              <a:rPr lang="en-US" altLang="zh-TW"/>
              <a:t>)</a:t>
            </a:r>
            <a:br>
              <a:rPr lang="en-US" altLang="zh-TW"/>
            </a:br>
            <a:br>
              <a:rPr lang="en-US" altLang="zh-TW"/>
            </a:br>
            <a:r>
              <a:rPr lang="zh-TW" altLang="en-US"/>
              <a:t>更改</a:t>
            </a:r>
            <a:r>
              <a:rPr lang="en-US" altLang="zh-TW"/>
              <a:t>index.php </a:t>
            </a:r>
            <a:r>
              <a:rPr lang="zh-TW" altLang="en-US"/>
              <a:t>跟 </a:t>
            </a:r>
            <a:r>
              <a:rPr lang="en-US" altLang="zh-TW"/>
              <a:t>style1.css</a:t>
            </a:r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527D44B-4529-4F4D-911B-8BDC9C161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42" y="0"/>
            <a:ext cx="9981928" cy="68580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F45EB1E-A29B-4638-AC89-6879AA7015AA}"/>
              </a:ext>
            </a:extLst>
          </p:cNvPr>
          <p:cNvSpPr txBox="1"/>
          <p:nvPr/>
        </p:nvSpPr>
        <p:spPr>
          <a:xfrm>
            <a:off x="7171765" y="4267200"/>
            <a:ext cx="29314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>
                <a:solidFill>
                  <a:srgbClr val="FF0000"/>
                </a:solidFill>
              </a:rPr>
              <a:t>新增的地方</a:t>
            </a:r>
            <a:r>
              <a:rPr lang="en-US" altLang="zh-TW" sz="3200">
                <a:solidFill>
                  <a:srgbClr val="FF0000"/>
                </a:solidFill>
              </a:rPr>
              <a:t>.ca </a:t>
            </a:r>
            <a:r>
              <a:rPr lang="zh-TW" altLang="en-US" sz="3200">
                <a:solidFill>
                  <a:srgbClr val="FF0000"/>
                </a:solidFill>
              </a:rPr>
              <a:t>跟 </a:t>
            </a:r>
            <a:r>
              <a:rPr lang="en-US" altLang="zh-TW" sz="3200">
                <a:solidFill>
                  <a:srgbClr val="FF0000"/>
                </a:solidFill>
              </a:rPr>
              <a:t>.ca hover</a:t>
            </a:r>
          </a:p>
          <a:p>
            <a:r>
              <a:rPr lang="zh-TW" altLang="en-US" sz="3200">
                <a:solidFill>
                  <a:srgbClr val="FF0000"/>
                </a:solidFill>
              </a:rPr>
              <a:t>使用在</a:t>
            </a:r>
            <a:r>
              <a:rPr lang="en-US" altLang="zh-TW" sz="3200">
                <a:solidFill>
                  <a:srgbClr val="FF0000"/>
                </a:solidFill>
              </a:rPr>
              <a:t>index.php</a:t>
            </a:r>
            <a:r>
              <a:rPr lang="zh-TW" altLang="en-US" sz="3200">
                <a:solidFill>
                  <a:srgbClr val="FF0000"/>
                </a:solidFill>
              </a:rPr>
              <a:t>裡</a:t>
            </a:r>
          </a:p>
        </p:txBody>
      </p:sp>
    </p:spTree>
    <p:extLst>
      <p:ext uri="{BB962C8B-B14F-4D97-AF65-F5344CB8AC3E}">
        <p14:creationId xmlns:p14="http://schemas.microsoft.com/office/powerpoint/2010/main" val="199229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E8B610-05D9-44DA-B1F3-F7E40C59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2631"/>
            <a:ext cx="10515600" cy="3014569"/>
          </a:xfrm>
        </p:spPr>
        <p:txBody>
          <a:bodyPr>
            <a:normAutofit fontScale="90000"/>
          </a:bodyPr>
          <a:lstStyle/>
          <a:p>
            <a:r>
              <a:rPr lang="zh-TW" altLang="en-US"/>
              <a:t>已新增鼠標移動到</a:t>
            </a:r>
            <a:r>
              <a:rPr lang="en-US" altLang="zh-TW"/>
              <a:t>register </a:t>
            </a:r>
            <a:r>
              <a:rPr lang="zh-TW" altLang="en-US"/>
              <a:t>或 </a:t>
            </a:r>
            <a:r>
              <a:rPr lang="en-US" altLang="zh-TW"/>
              <a:t>login</a:t>
            </a:r>
            <a:r>
              <a:rPr lang="zh-TW" altLang="en-US"/>
              <a:t>的時候會反白之類的</a:t>
            </a:r>
            <a:br>
              <a:rPr lang="en-US" altLang="zh-TW"/>
            </a:br>
            <a:br>
              <a:rPr lang="en-US" altLang="zh-TW"/>
            </a:br>
            <a:r>
              <a:rPr lang="en-US" altLang="zh-TW"/>
              <a:t>(class = "ca"</a:t>
            </a:r>
            <a:r>
              <a:rPr lang="zh-TW" altLang="en-US"/>
              <a:t>那邊</a:t>
            </a:r>
            <a:r>
              <a:rPr lang="en-US" altLang="zh-TW"/>
              <a:t>)</a:t>
            </a:r>
            <a:br>
              <a:rPr lang="en-US" altLang="zh-TW"/>
            </a:br>
            <a:br>
              <a:rPr lang="en-US" altLang="zh-TW"/>
            </a:br>
            <a:r>
              <a:rPr lang="zh-TW" altLang="en-US"/>
              <a:t>更改</a:t>
            </a:r>
            <a:r>
              <a:rPr lang="en-US" altLang="zh-TW"/>
              <a:t>index.php </a:t>
            </a:r>
            <a:r>
              <a:rPr lang="zh-TW" altLang="en-US"/>
              <a:t>跟 </a:t>
            </a:r>
            <a:r>
              <a:rPr lang="en-US" altLang="zh-TW"/>
              <a:t>style1.css</a:t>
            </a:r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FCFC6C0-C850-4BF4-BA32-2A7409BB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506" y="388238"/>
            <a:ext cx="12704214" cy="562708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2F0932C-D696-456C-A70F-E22CF0D06B55}"/>
              </a:ext>
            </a:extLst>
          </p:cNvPr>
          <p:cNvSpPr txBox="1"/>
          <p:nvPr/>
        </p:nvSpPr>
        <p:spPr>
          <a:xfrm>
            <a:off x="10058400" y="2635624"/>
            <a:ext cx="2241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>
                <a:solidFill>
                  <a:srgbClr val="FF0000"/>
                </a:solidFill>
              </a:rPr>
              <a:t>Class = "ca"</a:t>
            </a:r>
            <a:r>
              <a:rPr lang="zh-TW" altLang="en-US" sz="2800">
                <a:solidFill>
                  <a:srgbClr val="FF0000"/>
                </a:solidFill>
              </a:rPr>
              <a:t>用在</a:t>
            </a:r>
            <a:r>
              <a:rPr lang="en-US" altLang="zh-TW" sz="2800">
                <a:solidFill>
                  <a:srgbClr val="FF0000"/>
                </a:solidFill>
              </a:rPr>
              <a:t>index.php 30</a:t>
            </a:r>
            <a:r>
              <a:rPr lang="zh-TW" altLang="en-US" sz="2800">
                <a:solidFill>
                  <a:srgbClr val="FF0000"/>
                </a:solidFill>
              </a:rPr>
              <a:t>行 跟 </a:t>
            </a:r>
            <a:r>
              <a:rPr lang="en-US" altLang="zh-TW" sz="2800">
                <a:solidFill>
                  <a:srgbClr val="FF0000"/>
                </a:solidFill>
              </a:rPr>
              <a:t>26</a:t>
            </a:r>
            <a:r>
              <a:rPr lang="zh-TW" altLang="en-US" sz="2800">
                <a:solidFill>
                  <a:srgbClr val="FF0000"/>
                </a:solidFill>
              </a:rPr>
              <a:t>行</a:t>
            </a:r>
          </a:p>
        </p:txBody>
      </p:sp>
    </p:spTree>
    <p:extLst>
      <p:ext uri="{BB962C8B-B14F-4D97-AF65-F5344CB8AC3E}">
        <p14:creationId xmlns:p14="http://schemas.microsoft.com/office/powerpoint/2010/main" val="420402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FDB5675B-75CD-4C5D-9EF2-3160A3E57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07" y="335104"/>
            <a:ext cx="10366909" cy="638842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85697D1-B0E7-475F-AD9D-9C42588D6154}"/>
              </a:ext>
            </a:extLst>
          </p:cNvPr>
          <p:cNvSpPr txBox="1"/>
          <p:nvPr/>
        </p:nvSpPr>
        <p:spPr>
          <a:xfrm>
            <a:off x="680907" y="2397948"/>
            <a:ext cx="40627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>
                <a:solidFill>
                  <a:srgbClr val="FF0000"/>
                </a:solidFill>
              </a:rPr>
              <a:t>REGISTER(SIGN</a:t>
            </a:r>
            <a:r>
              <a:rPr lang="zh-TW" altLang="en-US" sz="3200">
                <a:solidFill>
                  <a:srgbClr val="FF0000"/>
                </a:solidFill>
              </a:rPr>
              <a:t> </a:t>
            </a:r>
            <a:r>
              <a:rPr lang="en-US" altLang="zh-TW" sz="3200">
                <a:solidFill>
                  <a:srgbClr val="FF0000"/>
                </a:solidFill>
              </a:rPr>
              <a:t>UP) </a:t>
            </a:r>
            <a:r>
              <a:rPr lang="zh-TW" altLang="en-US" sz="3200">
                <a:solidFill>
                  <a:srgbClr val="FF0000"/>
                </a:solidFill>
              </a:rPr>
              <a:t>版型調整</a:t>
            </a:r>
            <a:endParaRPr lang="en-US" altLang="zh-TW" sz="3200">
              <a:solidFill>
                <a:srgbClr val="FF0000"/>
              </a:solidFill>
            </a:endParaRPr>
          </a:p>
          <a:p>
            <a:endParaRPr lang="en-US" altLang="zh-TW" sz="3200">
              <a:solidFill>
                <a:srgbClr val="FF0000"/>
              </a:solidFill>
            </a:endParaRPr>
          </a:p>
          <a:p>
            <a:r>
              <a:rPr lang="en-US" altLang="zh-TW" sz="3200">
                <a:solidFill>
                  <a:srgbClr val="FF0000"/>
                </a:solidFill>
              </a:rPr>
              <a:t>Style_2.css</a:t>
            </a:r>
            <a:endParaRPr lang="zh-TW" alt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296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158</Words>
  <Application>Microsoft Office PowerPoint</Application>
  <PresentationFormat>寬螢幕</PresentationFormat>
  <Paragraphs>11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已新增鼠標移動到register 或 login的時候會反白之類的  (class = "ca"那邊)  更改index.php 跟 style1.css</vt:lpstr>
      <vt:lpstr>已新增鼠標移動到register 或 login的時候會反白之類的  (class = "ca"那邊)  更改index.php 跟 style1.css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楚翔 曾</dc:creator>
  <cp:lastModifiedBy>曾楚翔</cp:lastModifiedBy>
  <cp:revision>11</cp:revision>
  <dcterms:created xsi:type="dcterms:W3CDTF">2024-05-27T03:58:20Z</dcterms:created>
  <dcterms:modified xsi:type="dcterms:W3CDTF">2024-05-29T23:14:01Z</dcterms:modified>
</cp:coreProperties>
</file>