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303" r:id="rId10"/>
    <p:sldId id="304" r:id="rId11"/>
    <p:sldId id="263" r:id="rId12"/>
    <p:sldId id="264" r:id="rId13"/>
    <p:sldId id="265" r:id="rId14"/>
    <p:sldId id="266" r:id="rId15"/>
    <p:sldId id="267" r:id="rId16"/>
    <p:sldId id="268" r:id="rId17"/>
    <p:sldId id="299" r:id="rId18"/>
    <p:sldId id="300" r:id="rId19"/>
    <p:sldId id="301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4800"/>
              <a:t>大数据安全技术学习入门培训班</a:t>
            </a:r>
            <a:endParaRPr lang="zh-CN" altLang="zh-CN" sz="48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网页的基本</a:t>
            </a:r>
            <a:r>
              <a:rPr lang="zh-CN" altLang="en-US"/>
              <a:t>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 &lt;</a:t>
            </a:r>
            <a:r>
              <a:rPr lang="en-US" altLang="zh-CN"/>
              <a:t>html&gt;  HTML 是超文本标记语言，在文档当中它被 html 标签对包裹的文本（&lt;html&gt;-&lt;/html&gt;）就是 HTML 文档或者是 HTML 的代码。</a:t>
            </a:r>
            <a:endParaRPr lang="en-US" altLang="zh-CN"/>
          </a:p>
          <a:p>
            <a:r>
              <a:rPr lang="en-US" altLang="zh-CN"/>
              <a:t>JavaScript &lt;script&gt; JavaScript 是一种解释型语言，在文档当中被 script 标签对（&lt;script&gt;-&lt;/script&gt;），包裹的文本就是 JavaScript 的代码。</a:t>
            </a:r>
            <a:endParaRPr lang="en-US" altLang="zh-CN"/>
          </a:p>
          <a:p>
            <a:r>
              <a:rPr lang="en-US" altLang="zh-CN"/>
              <a:t>CSS &lt;style&gt; CSS 是层叠样式表，在文档中被 style 标签包裹着的就是 CSS 样式的代码</a:t>
            </a:r>
            <a:endParaRPr lang="en-US" altLang="zh-CN"/>
          </a:p>
          <a:p>
            <a:r>
              <a:rPr lang="zh-CN" altLang="en-US"/>
              <a:t>媒体资源</a:t>
            </a:r>
            <a:r>
              <a:rPr lang="en-US" altLang="zh-CN"/>
              <a:t> &lt;img src&gt; </a:t>
            </a:r>
            <a:r>
              <a:rPr lang="zh-CN" altLang="en-US"/>
              <a:t>图片、字体、视频、</a:t>
            </a:r>
            <a:r>
              <a:rPr lang="zh-CN" altLang="en-US"/>
              <a:t>音频</a:t>
            </a:r>
            <a:endParaRPr lang="zh-CN" altLang="en-US"/>
          </a:p>
          <a:p>
            <a:r>
              <a:rPr lang="en-US" altLang="zh-CN"/>
              <a:t>Other </a:t>
            </a:r>
            <a:r>
              <a:rPr lang="zh-CN" altLang="en-US"/>
              <a:t>其他增强用户体验效果的综合</a:t>
            </a:r>
            <a:r>
              <a:rPr lang="zh-CN" altLang="en-US"/>
              <a:t>产品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组件和</a:t>
            </a:r>
            <a:r>
              <a:rPr lang="zh-CN" altLang="en-US"/>
              <a:t>解释器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五个</a:t>
            </a:r>
            <a:r>
              <a:rPr lang="zh-CN" altLang="en-US"/>
              <a:t>组件：</a:t>
            </a:r>
            <a:endParaRPr lang="zh-CN" altLang="en-US"/>
          </a:p>
          <a:p>
            <a:pPr lvl="1"/>
            <a:r>
              <a:rPr lang="zh-CN" altLang="en-US" sz="1600"/>
              <a:t>用户界面</a:t>
            </a:r>
            <a:r>
              <a:rPr lang="en-US" altLang="zh-CN" sz="1600"/>
              <a:t> </a:t>
            </a:r>
            <a:r>
              <a:rPr lang="zh-CN" altLang="en-US" sz="1600"/>
              <a:t>：</a:t>
            </a:r>
            <a:r>
              <a:rPr lang="en-US" altLang="zh-CN" sz="1600"/>
              <a:t> 显示操作界面</a:t>
            </a:r>
            <a:endParaRPr lang="en-US" altLang="zh-CN" sz="1600"/>
          </a:p>
          <a:p>
            <a:pPr lvl="1"/>
            <a:r>
              <a:rPr lang="zh-CN" altLang="en-US" sz="1600"/>
              <a:t>浏览器引擎：</a:t>
            </a:r>
            <a:r>
              <a:rPr lang="en-US" altLang="zh-CN" sz="1600"/>
              <a:t> 负责将用户的操作传递给对应的渲染引擎</a:t>
            </a:r>
            <a:endParaRPr lang="en-US" altLang="zh-CN" sz="1600"/>
          </a:p>
          <a:p>
            <a:pPr lvl="1"/>
            <a:r>
              <a:rPr lang="zh-CN" altLang="en-US" sz="1600"/>
              <a:t>渲染引擎：</a:t>
            </a:r>
            <a:r>
              <a:rPr lang="en-US" altLang="zh-CN" sz="1600"/>
              <a:t> 这三个解释器去解释对应的文档中的代码。然后根据解释器的结果重新排版页面</a:t>
            </a:r>
            <a:endParaRPr lang="en-US" altLang="zh-CN" sz="1600"/>
          </a:p>
          <a:p>
            <a:pPr lvl="1"/>
            <a:r>
              <a:rPr lang="zh-CN" altLang="en-US" sz="1600"/>
              <a:t>数据存储：</a:t>
            </a:r>
            <a:r>
              <a:rPr lang="en-US" altLang="zh-CN" sz="1600"/>
              <a:t> 在本地存储一些体积较小的数据，如 Cookies、Storage 对象等</a:t>
            </a:r>
            <a:endParaRPr lang="en-US" altLang="zh-CN" sz="1600"/>
          </a:p>
          <a:p>
            <a:pPr lvl="1"/>
            <a:r>
              <a:rPr lang="zh-CN" altLang="en-US" sz="1600"/>
              <a:t>网络：</a:t>
            </a:r>
            <a:r>
              <a:rPr lang="en-US" altLang="zh-CN" sz="1600"/>
              <a:t> 它会自动加载 HTML 文档中所需要的其他资源。</a:t>
            </a:r>
            <a:endParaRPr lang="en-US" altLang="zh-CN" sz="1600"/>
          </a:p>
          <a:p>
            <a:r>
              <a:rPr lang="zh-CN" altLang="en-US"/>
              <a:t>三个</a:t>
            </a:r>
            <a:r>
              <a:rPr lang="zh-CN" altLang="en-US"/>
              <a:t>解释器：</a:t>
            </a:r>
            <a:endParaRPr lang="zh-CN" altLang="en-US"/>
          </a:p>
          <a:p>
            <a:pPr lvl="1"/>
            <a:r>
              <a:rPr lang="en-US" altLang="zh-CN"/>
              <a:t>HTML</a:t>
            </a:r>
            <a:r>
              <a:rPr lang="zh-CN" altLang="en-US"/>
              <a:t>解释器</a:t>
            </a:r>
            <a:endParaRPr lang="zh-CN" altLang="en-US"/>
          </a:p>
          <a:p>
            <a:pPr lvl="1"/>
            <a:r>
              <a:rPr lang="en-US" altLang="zh-CN"/>
              <a:t>JavaScript</a:t>
            </a:r>
            <a:r>
              <a:rPr lang="zh-CN" altLang="en-US"/>
              <a:t>解释器</a:t>
            </a:r>
            <a:endParaRPr lang="zh-CN" altLang="en-US"/>
          </a:p>
          <a:p>
            <a:pPr lvl="1"/>
            <a:r>
              <a:rPr lang="en-US" altLang="zh-CN"/>
              <a:t>CSS</a:t>
            </a:r>
            <a:r>
              <a:rPr lang="zh-CN" altLang="en-US"/>
              <a:t>解释器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浏览器与代码访问网页的</a:t>
            </a:r>
            <a:r>
              <a:rPr lang="zh-CN" altLang="en-US"/>
              <a:t>差异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浏览器</a:t>
            </a:r>
            <a:endParaRPr lang="zh-CN" altLang="en-US"/>
          </a:p>
          <a:p>
            <a:pPr lvl="1"/>
            <a:r>
              <a:rPr lang="zh-CN" altLang="en-US" sz="1600"/>
              <a:t>加载</a:t>
            </a:r>
            <a:r>
              <a:rPr lang="en-US" altLang="zh-CN" sz="1600"/>
              <a:t>HTML</a:t>
            </a:r>
            <a:endParaRPr lang="en-US" altLang="zh-CN" sz="1600"/>
          </a:p>
          <a:p>
            <a:pPr lvl="1"/>
            <a:r>
              <a:rPr lang="zh-CN" altLang="en-US" sz="1600"/>
              <a:t>解释</a:t>
            </a:r>
            <a:r>
              <a:rPr lang="en-US" altLang="zh-CN" sz="1600"/>
              <a:t>HTML</a:t>
            </a:r>
            <a:endParaRPr lang="en-US" altLang="zh-CN" sz="1600"/>
          </a:p>
          <a:p>
            <a:pPr lvl="1"/>
            <a:r>
              <a:rPr lang="zh-CN" altLang="en-US" sz="1600"/>
              <a:t>解释</a:t>
            </a:r>
            <a:r>
              <a:rPr lang="en-US" altLang="zh-CN" sz="1600"/>
              <a:t>CSS</a:t>
            </a:r>
            <a:r>
              <a:rPr lang="zh-CN" altLang="en-US" sz="1600"/>
              <a:t>、</a:t>
            </a:r>
            <a:r>
              <a:rPr lang="en-US" altLang="zh-CN" sz="1600"/>
              <a:t>JS</a:t>
            </a:r>
            <a:endParaRPr lang="en-US" altLang="zh-CN" sz="1600"/>
          </a:p>
          <a:p>
            <a:pPr lvl="1"/>
            <a:r>
              <a:rPr lang="zh-CN" altLang="en-US">
                <a:sym typeface="+mn-ea"/>
              </a:rPr>
              <a:t>加载引用的资源</a:t>
            </a:r>
            <a:endParaRPr lang="zh-CN" altLang="en-US"/>
          </a:p>
          <a:p>
            <a:r>
              <a:rPr lang="zh-CN" altLang="en-US"/>
              <a:t>代码</a:t>
            </a:r>
            <a:endParaRPr lang="zh-CN" altLang="en-US"/>
          </a:p>
          <a:p>
            <a:pPr lvl="1"/>
            <a:r>
              <a:rPr lang="zh-CN" altLang="en-US"/>
              <a:t>加载</a:t>
            </a:r>
            <a:r>
              <a:rPr lang="en-US" altLang="zh-CN"/>
              <a:t>HTML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初识JS语言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 JavaScript 语言：</a:t>
            </a:r>
            <a:endParaRPr lang="zh-CN" altLang="en-US"/>
          </a:p>
          <a:p>
            <a:pPr lvl="1"/>
            <a:r>
              <a:rPr lang="zh-CN" altLang="en-US"/>
              <a:t>JavaScript 是一种轻量级的脚本语言。所谓“脚本语言”（script language），指的是它不具备开发操作系统的能力，而是只用来编写控制其他大型应用程序（比如浏览器）的“脚本”。</a:t>
            </a:r>
            <a:endParaRPr lang="zh-CN" altLang="en-US"/>
          </a:p>
          <a:p>
            <a:pPr lvl="1"/>
            <a:r>
              <a:rPr lang="zh-CN" altLang="en-US"/>
              <a:t>目前，已经嵌入 JavaScript 的宿主环境有多种，最常见的环境就是浏览器，另外还有服务器环境，也就是 Node 项目。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广泛的</a:t>
            </a:r>
            <a:r>
              <a:rPr lang="zh-CN" altLang="en-US"/>
              <a:t>用途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操控浏览器的能力</a:t>
            </a:r>
            <a:endParaRPr lang="zh-CN" altLang="en-US"/>
          </a:p>
          <a:p>
            <a:r>
              <a:rPr lang="zh-CN" altLang="en-US"/>
              <a:t>Node</a:t>
            </a:r>
            <a:r>
              <a:rPr lang="en-US" altLang="zh-CN"/>
              <a:t>js</a:t>
            </a:r>
            <a:endParaRPr lang="en-US" altLang="zh-CN"/>
          </a:p>
          <a:p>
            <a:r>
              <a:rPr lang="zh-CN" altLang="en-US"/>
              <a:t>移动平台开发</a:t>
            </a:r>
            <a:r>
              <a:rPr lang="en-US" altLang="zh-CN"/>
              <a:t> React Native</a:t>
            </a:r>
            <a:endParaRPr lang="en-US" altLang="zh-CN"/>
          </a:p>
          <a:p>
            <a:r>
              <a:rPr lang="zh-CN" altLang="en-US"/>
              <a:t>等等。。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易学</a:t>
            </a:r>
            <a:r>
              <a:rPr lang="zh-CN" altLang="en-US"/>
              <a:t>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学习环境</a:t>
            </a:r>
            <a:r>
              <a:rPr lang="zh-CN" altLang="en-US"/>
              <a:t>多</a:t>
            </a:r>
            <a:endParaRPr lang="zh-CN" altLang="en-US"/>
          </a:p>
          <a:p>
            <a:pPr lvl="1"/>
            <a:r>
              <a:rPr lang="zh-CN" altLang="en-US" sz="1600"/>
              <a:t>只要有浏览器就可以运行</a:t>
            </a:r>
            <a:r>
              <a:rPr lang="en-US" altLang="zh-CN" sz="1600"/>
              <a:t>JS</a:t>
            </a:r>
            <a:endParaRPr lang="zh-CN" altLang="en-US"/>
          </a:p>
          <a:p>
            <a:r>
              <a:rPr lang="zh-CN" altLang="en-US"/>
              <a:t>简单性</a:t>
            </a:r>
            <a:endParaRPr lang="zh-CN" altLang="en-US"/>
          </a:p>
          <a:p>
            <a:pPr lvl="1"/>
            <a:r>
              <a:rPr lang="zh-CN" altLang="en-US"/>
              <a:t>语法特性不多，只用了解简单的命令就可以完成大部分</a:t>
            </a:r>
            <a:r>
              <a:rPr lang="zh-CN" altLang="en-US"/>
              <a:t>操作</a:t>
            </a:r>
            <a:endParaRPr lang="zh-CN" altLang="en-US"/>
          </a:p>
          <a:p>
            <a:r>
              <a:rPr lang="zh-CN" altLang="en-US"/>
              <a:t>与主流语言相似</a:t>
            </a:r>
            <a:r>
              <a:rPr lang="zh-CN" altLang="en-US"/>
              <a:t>性</a:t>
            </a:r>
            <a:endParaRPr lang="zh-CN" altLang="en-US"/>
          </a:p>
          <a:p>
            <a:pPr lvl="1"/>
            <a:r>
              <a:rPr lang="zh-CN" altLang="en-US"/>
              <a:t>类似</a:t>
            </a:r>
            <a:r>
              <a:rPr lang="en-US" altLang="zh-CN"/>
              <a:t>C/C++/Java </a:t>
            </a:r>
            <a:r>
              <a:rPr lang="zh-CN" altLang="en-US"/>
              <a:t>入门</a:t>
            </a:r>
            <a:r>
              <a:rPr lang="zh-CN" altLang="en-US"/>
              <a:t>轻松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逆向</a:t>
            </a:r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chrome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en-US" altLang="zh-CN"/>
              <a:t>js</a:t>
            </a:r>
            <a:endParaRPr lang="en-US" altLang="zh-CN"/>
          </a:p>
          <a:p>
            <a:r>
              <a:rPr lang="zh-CN" altLang="en-US"/>
              <a:t>微信开发者</a:t>
            </a:r>
            <a:r>
              <a:rPr lang="zh-CN" altLang="en-US"/>
              <a:t>工具</a:t>
            </a:r>
            <a:endParaRPr lang="zh-CN" altLang="en-US"/>
          </a:p>
          <a:p>
            <a:r>
              <a:rPr lang="zh-CN" altLang="en-US"/>
              <a:t>自定义浏览器</a:t>
            </a:r>
            <a:r>
              <a:rPr lang="en-US" altLang="zh-CN"/>
              <a:t>app</a:t>
            </a:r>
            <a:r>
              <a:rPr lang="zh-CN" altLang="en-US"/>
              <a:t>（安卓</a:t>
            </a:r>
            <a:r>
              <a:rPr lang="en-US" altLang="zh-CN"/>
              <a:t>Webview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</a:t>
            </a:r>
            <a:r>
              <a:rPr lang="zh-CN" altLang="en-US"/>
              <a:t>手段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chrome</a:t>
            </a:r>
            <a:r>
              <a:rPr lang="zh-CN" altLang="en-US"/>
              <a:t>动态调试</a:t>
            </a:r>
            <a:endParaRPr lang="zh-CN" altLang="en-US"/>
          </a:p>
          <a:p>
            <a:r>
              <a:rPr lang="en-US" altLang="zh-CN"/>
              <a:t>js hook</a:t>
            </a:r>
            <a:r>
              <a:rPr lang="zh-CN" altLang="en-US"/>
              <a:t>注入</a:t>
            </a:r>
            <a:endParaRPr lang="zh-CN" altLang="en-US"/>
          </a:p>
          <a:p>
            <a:r>
              <a:rPr lang="en-US" altLang="zh-CN"/>
              <a:t>nodejs</a:t>
            </a:r>
            <a:r>
              <a:rPr lang="zh-CN" altLang="en-US"/>
              <a:t>模拟浏览器环境</a:t>
            </a:r>
            <a:r>
              <a:rPr lang="zh-CN" altLang="en-US"/>
              <a:t>调试</a:t>
            </a:r>
            <a:endParaRPr lang="zh-CN" altLang="en-US"/>
          </a:p>
          <a:p>
            <a:r>
              <a:rPr lang="en-US" altLang="zh-CN"/>
              <a:t>ast</a:t>
            </a:r>
            <a:r>
              <a:rPr lang="zh-CN" altLang="en-US"/>
              <a:t>还原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算法逆向</a:t>
            </a:r>
            <a:r>
              <a:rPr lang="zh-CN" altLang="en-US"/>
              <a:t>还原方法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290" y="1490345"/>
            <a:ext cx="11289030" cy="4750435"/>
          </a:xfrm>
        </p:spPr>
        <p:txBody>
          <a:bodyPr>
            <a:normAutofit lnSpcReduction="20000"/>
          </a:bodyPr>
          <a:p>
            <a:r>
              <a:rPr lang="zh-CN" altLang="en-US"/>
              <a:t>白盒</a:t>
            </a:r>
            <a:r>
              <a:rPr lang="zh-CN" altLang="en-US"/>
              <a:t>还原：</a:t>
            </a:r>
            <a:endParaRPr lang="zh-CN" altLang="en-US"/>
          </a:p>
          <a:p>
            <a:pPr lvl="1"/>
            <a:r>
              <a:rPr lang="zh-CN" altLang="en-US"/>
              <a:t>直接扣算法，或者是标准的</a:t>
            </a:r>
            <a:r>
              <a:rPr lang="zh-CN" altLang="en-US"/>
              <a:t>算法</a:t>
            </a:r>
            <a:endParaRPr lang="zh-CN" altLang="en-US"/>
          </a:p>
          <a:p>
            <a:pPr lvl="1"/>
            <a:r>
              <a:rPr lang="zh-CN" altLang="en-US"/>
              <a:t>可以完全掌握对方</a:t>
            </a:r>
            <a:r>
              <a:rPr lang="en-US" altLang="zh-CN"/>
              <a:t>js</a:t>
            </a:r>
            <a:r>
              <a:rPr lang="zh-CN" altLang="en-US"/>
              <a:t>，但是可能翻译成其他语言，分析还原耗时</a:t>
            </a:r>
            <a:r>
              <a:rPr lang="zh-CN" altLang="en-US"/>
              <a:t>长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黑盒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直接整体调用（加密复杂，更新频繁，整体关联度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高）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不需要关注算法逻辑，需要模拟浏览器环境、环境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检测对抗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rpc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算法复杂，浏览器环境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难模拟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找到算法位置，暴露出来，直接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rpc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调用，需要保证浏览器状态（内存泄露，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保活）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浏览器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自动化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无法破解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接近真人，但是有自动化痕迹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实验环境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浏览器</a:t>
            </a:r>
            <a:endParaRPr lang="zh-CN" altLang="en-US"/>
          </a:p>
          <a:p>
            <a:pPr lvl="1"/>
            <a:r>
              <a:rPr lang="zh-CN" altLang="en-US" sz="1420"/>
              <a:t>操作</a:t>
            </a:r>
            <a:r>
              <a:rPr lang="en-US" altLang="zh-CN" sz="1420"/>
              <a:t>DOM </a:t>
            </a:r>
            <a:r>
              <a:rPr lang="zh-CN" altLang="en-US" sz="1420"/>
              <a:t>浏览器对象的时候</a:t>
            </a:r>
            <a:endParaRPr lang="zh-CN" altLang="en-US"/>
          </a:p>
          <a:p>
            <a:r>
              <a:rPr lang="en-US" altLang="zh-CN"/>
              <a:t>Node</a:t>
            </a:r>
            <a:r>
              <a:rPr lang="en-US" altLang="zh-CN"/>
              <a:t>JS</a:t>
            </a:r>
            <a:endParaRPr lang="en-US" altLang="zh-CN"/>
          </a:p>
          <a:p>
            <a:pPr lvl="1"/>
            <a:r>
              <a:rPr lang="zh-CN" altLang="en-US"/>
              <a:t>和浏览器无关操作、方便调试、算法</a:t>
            </a:r>
            <a:r>
              <a:rPr lang="zh-CN" altLang="en-US"/>
              <a:t>模拟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课程的整体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课程形式：</a:t>
            </a:r>
            <a:endParaRPr lang="zh-CN" altLang="en-US"/>
          </a:p>
          <a:p>
            <a:r>
              <a:rPr lang="zh-CN" altLang="en-US"/>
              <a:t>- 四个月合计`36`节课，均包含回放+课件；</a:t>
            </a:r>
            <a:endParaRPr lang="zh-CN" altLang="en-US"/>
          </a:p>
          <a:p>
            <a:r>
              <a:rPr lang="zh-CN" altLang="en-US"/>
              <a:t>- 每节课1h，全程高能干货，手把手操作、在线互动；</a:t>
            </a:r>
            <a:endParaRPr lang="zh-CN" altLang="en-US"/>
          </a:p>
          <a:p>
            <a:r>
              <a:rPr lang="zh-CN" altLang="en-US"/>
              <a:t>- 每月前三周录播+直播；</a:t>
            </a:r>
            <a:endParaRPr lang="zh-CN" altLang="en-US"/>
          </a:p>
          <a:p>
            <a:r>
              <a:rPr lang="zh-CN" altLang="en-US"/>
              <a:t>- 每月第四周为实践周，动手实践，有问题一起解决；</a:t>
            </a:r>
            <a:endParaRPr lang="zh-CN" altLang="en-US"/>
          </a:p>
          <a:p>
            <a:r>
              <a:rPr lang="zh-CN" altLang="en-US"/>
              <a:t>- 四个月上课，四个月售后答疑，服务期合计八个月；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分为四个专题，每个月讲一个</a:t>
            </a:r>
            <a:r>
              <a:rPr lang="zh-CN" altLang="en-US"/>
              <a:t>专题</a:t>
            </a:r>
            <a:endParaRPr lang="zh-CN" altLang="en-US"/>
          </a:p>
          <a:p>
            <a:r>
              <a:rPr lang="zh-CN" altLang="en-US"/>
              <a:t>六月：</a:t>
            </a:r>
            <a:r>
              <a:rPr lang="en-US" altLang="zh-CN"/>
              <a:t>JS</a:t>
            </a:r>
            <a:r>
              <a:rPr lang="zh-CN" altLang="en-US"/>
              <a:t>语法</a:t>
            </a:r>
            <a:r>
              <a:rPr lang="zh-CN" altLang="en-US"/>
              <a:t>初探</a:t>
            </a:r>
            <a:endParaRPr lang="zh-CN" altLang="en-US"/>
          </a:p>
          <a:p>
            <a:r>
              <a:rPr lang="zh-CN" altLang="en-US"/>
              <a:t>七月：</a:t>
            </a:r>
            <a:r>
              <a:rPr lang="en-US" altLang="zh-CN"/>
              <a:t>JS</a:t>
            </a:r>
            <a:r>
              <a:rPr lang="zh-CN" altLang="en-US"/>
              <a:t>开发与</a:t>
            </a:r>
            <a:r>
              <a:rPr lang="zh-CN" altLang="en-US"/>
              <a:t>逆向</a:t>
            </a:r>
            <a:endParaRPr lang="zh-CN" altLang="en-US"/>
          </a:p>
          <a:p>
            <a:r>
              <a:rPr lang="zh-CN" altLang="en-US"/>
              <a:t>八月：</a:t>
            </a:r>
            <a:r>
              <a:rPr lang="en-US" altLang="zh-CN"/>
              <a:t>JS Hook</a:t>
            </a:r>
            <a:r>
              <a:rPr lang="zh-CN" altLang="en-US"/>
              <a:t>与</a:t>
            </a:r>
            <a:r>
              <a:rPr lang="zh-CN" altLang="en-US"/>
              <a:t>实战</a:t>
            </a:r>
            <a:endParaRPr lang="zh-CN" altLang="en-US"/>
          </a:p>
          <a:p>
            <a:r>
              <a:rPr lang="zh-CN" altLang="en-US"/>
              <a:t>九月：</a:t>
            </a:r>
            <a:r>
              <a:rPr lang="en-US" altLang="zh-CN"/>
              <a:t>AST</a:t>
            </a:r>
            <a:r>
              <a:rPr lang="zh-CN" altLang="en-US"/>
              <a:t>入门与</a:t>
            </a:r>
            <a:r>
              <a:rPr lang="zh-CN" altLang="en-US"/>
              <a:t>还原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</a:t>
            </a:r>
            <a:r>
              <a:rPr lang="zh-CN" altLang="en-US"/>
              <a:t>定位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/>
              <a:t>- </a:t>
            </a:r>
            <a:r>
              <a:rPr lang="zh-CN" altLang="en-US" sz="2800"/>
              <a:t>想系统学习</a:t>
            </a:r>
            <a:r>
              <a:rPr lang="en-US" altLang="zh-CN" sz="2800"/>
              <a:t>js</a:t>
            </a:r>
            <a:r>
              <a:rPr lang="zh-CN" altLang="en-US" sz="2800"/>
              <a:t>逆向的同学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- js</a:t>
            </a:r>
            <a:r>
              <a:rPr lang="zh-CN" altLang="en-US" sz="2800"/>
              <a:t>基础薄弱、</a:t>
            </a:r>
            <a:r>
              <a:rPr lang="en-US" altLang="zh-CN" sz="2800"/>
              <a:t>js</a:t>
            </a:r>
            <a:r>
              <a:rPr lang="zh-CN" altLang="en-US" sz="2800"/>
              <a:t>零基础入门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- </a:t>
            </a:r>
            <a:r>
              <a:rPr lang="zh-CN" altLang="en-US" sz="2800"/>
              <a:t>面向网页端爬虫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有一定的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环境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虚拟机</a:t>
            </a:r>
            <a:r>
              <a:rPr lang="en-US" altLang="zh-CN"/>
              <a:t> + kali 2021</a:t>
            </a:r>
            <a:endParaRPr lang="en-US" altLang="zh-CN"/>
          </a:p>
          <a:p>
            <a:r>
              <a:rPr lang="zh-CN" altLang="en-US"/>
              <a:t>保证可</a:t>
            </a:r>
            <a:r>
              <a:rPr lang="zh-CN" altLang="en-US"/>
              <a:t>复现</a:t>
            </a:r>
            <a:endParaRPr lang="zh-CN" altLang="en-US"/>
          </a:p>
          <a:p>
            <a:r>
              <a:rPr lang="zh-CN" altLang="en-US"/>
              <a:t>时光机：快照功能回到</a:t>
            </a:r>
            <a:r>
              <a:rPr lang="zh-CN" altLang="en-US"/>
              <a:t>过去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编辑器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Pycharm</a:t>
            </a:r>
            <a:r>
              <a:rPr lang="zh-CN" altLang="en-US"/>
              <a:t>专业版</a:t>
            </a:r>
            <a:r>
              <a:rPr lang="en-US" altLang="zh-CN"/>
              <a:t> + NodeJs</a:t>
            </a:r>
            <a:r>
              <a:rPr lang="zh-CN" altLang="en-US"/>
              <a:t>插件</a:t>
            </a:r>
            <a:endParaRPr lang="zh-CN" altLang="en-US"/>
          </a:p>
          <a:p>
            <a:pPr lvl="1"/>
            <a:r>
              <a:rPr lang="zh-CN" altLang="en-US"/>
              <a:t>https://www.macwk.com/article/jetbrains-crack</a:t>
            </a:r>
            <a:endParaRPr lang="zh-CN" altLang="en-US"/>
          </a:p>
          <a:p>
            <a:pPr lvl="1"/>
            <a:r>
              <a:rPr lang="zh-CN" altLang="en-US"/>
              <a:t>https://mp.weixin.qq.com/s/I-bBAXBDHHOu-Q9eKCgBSQ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 Chrome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https://www.google.cn/chrome/thank-you.html?statcb=0&amp;installdataindex=empty&amp;defaultbrowser=0</a:t>
            </a:r>
            <a:endParaRPr lang="zh-CN" altLang="en-US"/>
          </a:p>
          <a:p>
            <a:r>
              <a:rPr lang="zh-CN" altLang="en-US"/>
              <a:t>sudo dpkg -i google-chrome-stable_current_amd64.deb</a:t>
            </a:r>
            <a:endParaRPr lang="zh-CN" altLang="en-US"/>
          </a:p>
          <a:p>
            <a:r>
              <a:rPr lang="zh-CN" altLang="en-US"/>
              <a:t> sudo apt-get install -f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--</a:t>
            </a:r>
            <a:r>
              <a:rPr lang="en-US" altLang="zh-CN"/>
              <a:t>no-sandbox</a:t>
            </a:r>
            <a:r>
              <a:rPr lang="zh-CN" altLang="en-US"/>
              <a:t>修改</a:t>
            </a:r>
            <a:endParaRPr lang="zh-CN" altLang="en-US"/>
          </a:p>
          <a:p>
            <a:r>
              <a:rPr lang="zh-CN" altLang="en-US"/>
              <a:t>alias google-chrome='google-chrome --no-sandbox'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https://nodejs.org/en/download/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tar xf node-v16.2.0-linux-x64.tar.xz</a:t>
            </a:r>
            <a:endParaRPr lang="zh-CN" altLang="en-US"/>
          </a:p>
          <a:p>
            <a:r>
              <a:rPr lang="zh-CN" altLang="en-US"/>
              <a:t>设置环境</a:t>
            </a:r>
            <a:r>
              <a:rPr lang="zh-CN" altLang="en-US"/>
              <a:t>变量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1903</Words>
  <Application>WPS 演示</Application>
  <PresentationFormat>宽屏</PresentationFormat>
  <Paragraphs>150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大数据安全技术学习入门培训班</vt:lpstr>
      <vt:lpstr>课程的整体介绍</vt:lpstr>
      <vt:lpstr>课程内容</vt:lpstr>
      <vt:lpstr>课程定位</vt:lpstr>
      <vt:lpstr>课程基础</vt:lpstr>
      <vt:lpstr>环境选择</vt:lpstr>
      <vt:lpstr>编辑器选择</vt:lpstr>
      <vt:lpstr>Linux Chrome安装</vt:lpstr>
      <vt:lpstr>nodejs</vt:lpstr>
      <vt:lpstr>网页的基本构成</vt:lpstr>
      <vt:lpstr>组件和解释器</vt:lpstr>
      <vt:lpstr>浏览器与代码访问网页的差异</vt:lpstr>
      <vt:lpstr>初识JS语言</vt:lpstr>
      <vt:lpstr>JS广泛的用途</vt:lpstr>
      <vt:lpstr>易学性</vt:lpstr>
      <vt:lpstr>JS逆向环境</vt:lpstr>
      <vt:lpstr>分析手段</vt:lpstr>
      <vt:lpstr>算法逆向还原方法</vt:lpstr>
      <vt:lpstr>实验环境选择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86158</cp:lastModifiedBy>
  <cp:revision>217</cp:revision>
  <dcterms:created xsi:type="dcterms:W3CDTF">2019-06-19T02:08:00Z</dcterms:created>
  <dcterms:modified xsi:type="dcterms:W3CDTF">2021-06-01T13:14:17Z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B9445D56D2EE4D57A20C4C1EB2E125CA</vt:lpwstr>
  </property>
</Properties>
</file>