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5350" y="704850"/>
            <a:ext cx="10668000" cy="2626360"/>
          </a:xfrm>
        </p:spPr>
        <p:txBody>
          <a:bodyPr/>
          <a:p>
            <a:r>
              <a:rPr lang="zh-CN" altLang="en-US"/>
              <a:t>对象代理器之Proxy与Reflect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Proxy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Proxy 可以理解成，在目标对象之前架设一层“拦截”，外界对该对象的访问，都必须先通过这层拦截，因此提供了一种机制，可以对外界的访问进行过滤和改写。Proxy 这个词的原意是代理，用在这里表示由它来“代理”某些操作，可以译为“代理器”。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645" y="57785"/>
            <a:ext cx="10515600" cy="1325563"/>
          </a:xfrm>
        </p:spPr>
        <p:txBody>
          <a:bodyPr/>
          <a:p>
            <a:r>
              <a:rPr lang="en-US" altLang="zh-CN"/>
              <a:t>Proxy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383665"/>
            <a:ext cx="11559540" cy="5332095"/>
          </a:xfrm>
        </p:spPr>
        <p:txBody>
          <a:bodyPr>
            <a:normAutofit fontScale="80000"/>
          </a:bodyPr>
          <a:p>
            <a:r>
              <a:rPr lang="zh-CN" altLang="en-US"/>
              <a:t>var obj = new Proxy({}, {</a:t>
            </a:r>
            <a:endParaRPr lang="zh-CN" altLang="en-US"/>
          </a:p>
          <a:p>
            <a:r>
              <a:rPr lang="zh-CN" altLang="en-US"/>
              <a:t>  get: function (target, propKey, receiver) {</a:t>
            </a:r>
            <a:endParaRPr lang="zh-CN" altLang="en-US"/>
          </a:p>
          <a:p>
            <a:r>
              <a:rPr lang="zh-CN" altLang="en-US"/>
              <a:t>    console.log(`getting ${propKey}!`);</a:t>
            </a:r>
            <a:endParaRPr lang="zh-CN" altLang="en-US"/>
          </a:p>
          <a:p>
            <a:r>
              <a:rPr lang="zh-CN" altLang="en-US"/>
              <a:t>    return Reflect.get(target, propKey, receiver);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set: function (target, propKey, value, receiver) {</a:t>
            </a:r>
            <a:endParaRPr lang="zh-CN" altLang="en-US"/>
          </a:p>
          <a:p>
            <a:r>
              <a:rPr lang="zh-CN" altLang="en-US"/>
              <a:t>    console.log(`setting ${propKey}!`);</a:t>
            </a:r>
            <a:endParaRPr lang="zh-CN" altLang="en-US"/>
          </a:p>
          <a:p>
            <a:r>
              <a:rPr lang="zh-CN" altLang="en-US"/>
              <a:t>    return Reflect.set(target, propKey, value, receiver);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上面代码对一个空对象架设了一层拦截，重定义了属性的读取（get）和设置（set）行为。这里暂时先不解释具体的语法，只看运行结果。对设置了拦截行为的对象obj，去读写它的属性，就会得到下面的结果。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985" y="0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Reflect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1223010"/>
            <a:ext cx="11711940" cy="5503545"/>
          </a:xfrm>
        </p:spPr>
        <p:txBody>
          <a:bodyPr>
            <a:normAutofit/>
          </a:bodyPr>
          <a:p>
            <a:r>
              <a:rPr lang="zh-CN" altLang="en-US"/>
              <a:t>Reflect对象与Proxy对象一样，也是 ES6 为了操作对象而提供的新 API。</a:t>
            </a:r>
            <a:r>
              <a:rPr b="1"/>
              <a:t>大</a:t>
            </a:r>
            <a:endParaRPr b="1"/>
          </a:p>
          <a:p>
            <a:r>
              <a:rPr b="1"/>
              <a:t>部分与Object对象的同名方法的作用都是相同的，而且它与Proxy对象的方法是一一对应的。</a:t>
            </a:r>
            <a:endParaRPr b="1"/>
          </a:p>
          <a:p>
            <a:r>
              <a:rPr b="1"/>
              <a:t>Reflect对象的设计目的</a:t>
            </a:r>
            <a:endParaRPr b="1"/>
          </a:p>
          <a:p>
            <a:pPr lvl="1"/>
            <a:r>
              <a:rPr lang="en-US" altLang="zh-CN"/>
              <a:t>1.</a:t>
            </a:r>
            <a:r>
              <a:rPr lang="zh-CN" altLang="en-US"/>
              <a:t>将Object对象的一些明显属于语言内部的方法（比如Object.defineProperty），放到Reflect对象上。现阶段，某些方法同时在Object和Reflect对象上部署，未来的新方法将只部署在Reflect对象上。也就是说，从Reflect对象上可以拿到语言内部的方法。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修改某些Object方法的返回结果，让其变得更合理。</a:t>
            </a:r>
            <a:endParaRPr lang="zh-CN" altLang="en-US"/>
          </a:p>
          <a:p>
            <a:pPr lvl="1"/>
            <a:r>
              <a:rPr lang="en-US" altLang="zh-CN"/>
              <a:t>3.</a:t>
            </a:r>
            <a:r>
              <a:rPr lang="zh-CN" altLang="en-US"/>
              <a:t>让Object操作都变成函数行为</a:t>
            </a:r>
            <a:endParaRPr lang="zh-CN" altLang="en-US"/>
          </a:p>
          <a:p>
            <a:pPr lvl="1"/>
            <a:r>
              <a:rPr lang="en-US" altLang="zh-CN"/>
              <a:t>4.</a:t>
            </a:r>
            <a:r>
              <a:rPr lang="zh-CN" altLang="en-US"/>
              <a:t>Reflect对象的方法与Proxy对象的方法一一对应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0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Reflect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13 个静态方法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930910"/>
            <a:ext cx="11935460" cy="5774690"/>
          </a:xfrm>
        </p:spPr>
        <p:txBody>
          <a:bodyPr>
            <a:normAutofit fontScale="80000"/>
          </a:bodyPr>
          <a:p>
            <a:r>
              <a:rPr lang="zh-CN" altLang="en-US"/>
              <a:t>Reflect.get(target, name, receiver)</a:t>
            </a:r>
            <a:r>
              <a:rPr lang="en-US" altLang="zh-CN"/>
              <a:t> 查找并返回target对象的name属性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receiver绑定</a:t>
            </a:r>
            <a:r>
              <a:rPr lang="en-US" altLang="zh-CN">
                <a:sym typeface="+mn-ea"/>
              </a:rPr>
              <a:t>this</a:t>
            </a:r>
            <a:endParaRPr lang="en-US" altLang="zh-CN"/>
          </a:p>
          <a:p>
            <a:r>
              <a:rPr lang="zh-CN" altLang="en-US"/>
              <a:t>Reflect.set(target, name, value, receiver)</a:t>
            </a:r>
            <a:r>
              <a:rPr lang="en-US" altLang="zh-CN"/>
              <a:t> 设置target对象的name属性等于value</a:t>
            </a:r>
            <a:endParaRPr lang="en-US" altLang="zh-CN"/>
          </a:p>
          <a:p>
            <a:r>
              <a:rPr lang="zh-CN" altLang="en-US"/>
              <a:t>Reflect.has(obj, name)</a:t>
            </a:r>
            <a:r>
              <a:rPr lang="en-US" altLang="zh-CN"/>
              <a:t> 方法对应name in obj里面的in运算符</a:t>
            </a:r>
            <a:endParaRPr lang="en-US" altLang="zh-CN"/>
          </a:p>
          <a:p>
            <a:r>
              <a:rPr lang="zh-CN" altLang="en-US"/>
              <a:t>Reflect.deleteProperty(obj, name)</a:t>
            </a:r>
            <a:r>
              <a:rPr lang="en-US" altLang="zh-CN"/>
              <a:t> 方法等同于delete obj[name]，用于删除对象的属性。</a:t>
            </a:r>
            <a:endParaRPr lang="en-US" altLang="zh-CN"/>
          </a:p>
          <a:p>
            <a:r>
              <a:rPr lang="zh-CN" altLang="en-US"/>
              <a:t>Reflect.construct(target, args)</a:t>
            </a:r>
            <a:r>
              <a:rPr lang="en-US" altLang="zh-CN"/>
              <a:t> 等同于new target(...args)，调用构造函数的方法。</a:t>
            </a:r>
            <a:endParaRPr lang="en-US" altLang="zh-CN"/>
          </a:p>
          <a:p>
            <a:r>
              <a:rPr lang="zh-CN" altLang="en-US"/>
              <a:t>Reflect.getPrototypeOf(obj)</a:t>
            </a:r>
            <a:r>
              <a:rPr lang="en-US" altLang="zh-CN"/>
              <a:t> 读取对象的__proto__属性，对应Object.getPrototypeOf</a:t>
            </a:r>
            <a:endParaRPr lang="en-US" altLang="zh-CN"/>
          </a:p>
          <a:p>
            <a:r>
              <a:rPr lang="zh-CN" altLang="en-US"/>
              <a:t>Reflect.setPrototypeOf(obj, newProto)</a:t>
            </a:r>
            <a:r>
              <a:rPr lang="en-US" altLang="zh-CN"/>
              <a:t> 设置目标对象的原型 对应Object.setPrototypeOf</a:t>
            </a:r>
            <a:endParaRPr lang="en-US" altLang="zh-CN"/>
          </a:p>
          <a:p>
            <a:r>
              <a:rPr lang="zh-CN" altLang="en-US"/>
              <a:t>Reflect.apply(func, thisArg, args)</a:t>
            </a:r>
            <a:r>
              <a:rPr lang="en-US" altLang="zh-CN"/>
              <a:t> 等同于Function.prototype.apply.call(func, thisArg, args)</a:t>
            </a:r>
            <a:endParaRPr lang="en-US" altLang="zh-CN"/>
          </a:p>
          <a:p>
            <a:r>
              <a:rPr lang="zh-CN" altLang="en-US"/>
              <a:t>Reflect.defineProperty(target, propertyKey, attributes)</a:t>
            </a:r>
            <a:r>
              <a:rPr lang="en-US" altLang="zh-CN"/>
              <a:t> 等同于Object.defineProperty</a:t>
            </a:r>
            <a:endParaRPr lang="en-US" altLang="zh-CN"/>
          </a:p>
          <a:p>
            <a:r>
              <a:rPr lang="zh-CN" altLang="en-US"/>
              <a:t>Reflect.getOwnPropertyDescriptor(target, propertyKey)</a:t>
            </a:r>
            <a:r>
              <a:rPr lang="en-US" altLang="zh-CN"/>
              <a:t> 等同于Object.getOwnPropertyDescriptor</a:t>
            </a:r>
            <a:endParaRPr lang="en-US" altLang="zh-CN"/>
          </a:p>
          <a:p>
            <a:r>
              <a:rPr lang="zh-CN" altLang="en-US"/>
              <a:t>Reflect.isExtensible (target)</a:t>
            </a:r>
            <a:r>
              <a:rPr lang="en-US" altLang="zh-CN"/>
              <a:t> 对应Object.isExtensible 表示当前对象是否可扩展。</a:t>
            </a:r>
            <a:endParaRPr lang="en-US" altLang="zh-CN"/>
          </a:p>
          <a:p>
            <a:r>
              <a:rPr lang="zh-CN" altLang="en-US"/>
              <a:t>Reflect.preventExtensions(target)</a:t>
            </a:r>
            <a:r>
              <a:rPr lang="en-US" altLang="zh-CN"/>
              <a:t> 对应Object.preventExtensions 让一个对象变为不可扩展</a:t>
            </a:r>
            <a:endParaRPr lang="en-US" altLang="zh-CN"/>
          </a:p>
          <a:p>
            <a:r>
              <a:rPr lang="zh-CN" altLang="en-US"/>
              <a:t>Reflect.ownKeys (target)</a:t>
            </a:r>
            <a:r>
              <a:rPr lang="en-US" altLang="zh-CN"/>
              <a:t> 返回对象的所有属性</a:t>
            </a:r>
            <a:r>
              <a:rPr lang="zh-CN" altLang="en-US"/>
              <a:t>，可以返回</a:t>
            </a:r>
            <a:r>
              <a:rPr lang="en-US" altLang="zh-CN"/>
              <a:t>Symbol</a:t>
            </a:r>
            <a:r>
              <a:rPr lang="zh-CN" altLang="en-US"/>
              <a:t>类型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155" y="209550"/>
            <a:ext cx="11624945" cy="640969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var proxy = new Proxy(target, handler);</a:t>
            </a:r>
            <a:endParaRPr lang="zh-CN" altLang="en-US"/>
          </a:p>
          <a:p>
            <a:r>
              <a:rPr lang="zh-CN" altLang="en-US"/>
              <a:t>ES6 原生提供 Proxy 构造函数，用来生成 Proxy 实例。</a:t>
            </a:r>
            <a:endParaRPr lang="zh-CN" altLang="en-US"/>
          </a:p>
          <a:p>
            <a:r>
              <a:rPr lang="zh-CN" altLang="en-US"/>
              <a:t>Proxy 对象的所有用法，都是上面这种形式，不同的只是handler参数的</a:t>
            </a:r>
            <a:endParaRPr lang="zh-CN" altLang="en-US"/>
          </a:p>
          <a:p>
            <a:r>
              <a:rPr lang="zh-CN" altLang="en-US"/>
              <a:t>写法。其中，new Proxy()表示生成一个Proxy实例，target参数表示所要</a:t>
            </a:r>
            <a:endParaRPr lang="zh-CN" altLang="en-US"/>
          </a:p>
          <a:p>
            <a:r>
              <a:rPr lang="zh-CN" altLang="en-US"/>
              <a:t>拦截的目标对象，handler参数也是一个对象，用来定制拦截行为。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Proxy 实例也可以作为其他对象的原型对象，可以拦截原型链的</a:t>
            </a:r>
            <a:r>
              <a:rPr lang="zh-CN" altLang="en-US"/>
              <a:t>访问</a:t>
            </a:r>
            <a:endParaRPr lang="zh-CN" altLang="en-US"/>
          </a:p>
          <a:p>
            <a:r>
              <a:rPr lang="zh-CN" altLang="en-US"/>
              <a:t>var proxy = new Proxy({}, {</a:t>
            </a:r>
            <a:endParaRPr lang="zh-CN" altLang="en-US"/>
          </a:p>
          <a:p>
            <a:r>
              <a:rPr lang="zh-CN" altLang="en-US"/>
              <a:t>  get: function(target, propKey) {</a:t>
            </a:r>
            <a:endParaRPr lang="zh-CN" altLang="en-US"/>
          </a:p>
          <a:p>
            <a:r>
              <a:rPr lang="zh-CN" altLang="en-US"/>
              <a:t>    return 35;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let obj = Object.create(proxy);</a:t>
            </a:r>
            <a:endParaRPr lang="zh-CN" altLang="en-US"/>
          </a:p>
          <a:p>
            <a:r>
              <a:rPr lang="zh-CN" altLang="en-US"/>
              <a:t>obj.time // 35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15600" cy="1325563"/>
          </a:xfrm>
        </p:spPr>
        <p:txBody>
          <a:bodyPr/>
          <a:p>
            <a:r>
              <a:rPr lang="en-US" altLang="zh-CN"/>
              <a:t>Proxy</a:t>
            </a:r>
            <a:r>
              <a:rPr lang="zh-CN" altLang="en-US"/>
              <a:t>拦截函数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54050" y="1325880"/>
            <a:ext cx="10699750" cy="4851400"/>
          </a:xfrm>
        </p:spPr>
        <p:txBody>
          <a:bodyPr/>
          <a:p>
            <a:r>
              <a:t>apply(target, object, args)：拦截 Proxy 实例作为函数调用的操作，比如proxy(...args)、proxy.call(object, ...args)、proxy.apply(...)。</a:t>
            </a:r>
          </a:p>
          <a:p>
            <a:r>
              <a:rPr lang="zh-CN" altLang="en-US"/>
              <a:t>construct(target, args)：拦截 Proxy 实例作为构造函数调用的操作，比如new proxy(...args)。</a:t>
            </a:r>
            <a:endParaRPr lang="zh-CN" altLang="en-US"/>
          </a:p>
          <a:p>
            <a:r>
              <a:rPr lang="zh-CN" altLang="en-US"/>
              <a:t>代码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290" y="0"/>
            <a:ext cx="10515600" cy="1325563"/>
          </a:xfrm>
        </p:spPr>
        <p:txBody>
          <a:bodyPr/>
          <a:p>
            <a:r>
              <a:rPr lang="zh-CN" altLang="en-US"/>
              <a:t>Proxy 支持的</a:t>
            </a:r>
            <a:r>
              <a:rPr lang="en-US" altLang="zh-CN"/>
              <a:t>13</a:t>
            </a:r>
            <a:r>
              <a:rPr lang="zh-CN" altLang="en-US"/>
              <a:t>种拦截操作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610" y="920750"/>
            <a:ext cx="11807190" cy="5936615"/>
          </a:xfrm>
        </p:spPr>
        <p:txBody>
          <a:bodyPr>
            <a:noAutofit/>
          </a:bodyPr>
          <a:p>
            <a:r>
              <a:rPr lang="zh-CN" altLang="en-US" sz="1600" b="1"/>
              <a:t>get(target, propKey, receiver)：拦截对象属性的读取，比如proxy.foo和proxy['foo']。</a:t>
            </a:r>
            <a:endParaRPr lang="zh-CN" altLang="en-US" sz="1600" b="1"/>
          </a:p>
          <a:p>
            <a:r>
              <a:rPr lang="zh-CN" altLang="en-US" sz="1600" b="1"/>
              <a:t>set(target, propKey, value, receiver)：拦截对象属性的设置，比如proxy.foo = v或proxy['foo'] = v，返回一个布尔值。</a:t>
            </a:r>
            <a:endParaRPr lang="zh-CN" altLang="en-US" sz="1600" b="1"/>
          </a:p>
          <a:p>
            <a:r>
              <a:rPr lang="zh-CN" altLang="en-US" sz="1600" b="1"/>
              <a:t>has(target, propKey)：拦截propKey in proxy的操作，返回一个布尔值。</a:t>
            </a:r>
            <a:endParaRPr lang="zh-CN" altLang="en-US" sz="1600" b="1"/>
          </a:p>
          <a:p>
            <a:r>
              <a:rPr lang="zh-CN" altLang="en-US" sz="1600" b="1"/>
              <a:t>deleteProperty(target, propKey)：拦截delete proxy[propKey]的操作，返回一个布尔值。</a:t>
            </a:r>
            <a:endParaRPr lang="zh-CN" altLang="en-US" sz="1600" b="1"/>
          </a:p>
          <a:p>
            <a:r>
              <a:rPr lang="zh-CN" altLang="en-US" sz="1600" b="1"/>
              <a:t>ownKeys(target)：拦截Object.getOwnPropertyNames(proxy)、Object.getOwnPropertySymbols(proxy)、Object.keys(proxy)、for...in循环，返回一个数组。该方法返回目标对象所有自身的属性的属性名，而Object.keys()的返回结果仅包括目标对象自身的可遍历属性。</a:t>
            </a:r>
            <a:endParaRPr lang="zh-CN" altLang="en-US" sz="1600" b="1"/>
          </a:p>
          <a:p>
            <a:r>
              <a:rPr lang="zh-CN" altLang="en-US" sz="1600" b="1"/>
              <a:t>getOwnPropertyDescriptor(target, propKey)：拦截Object.getOwnPropertyDescriptor(proxy, propKey)，返回属性的描述对象。</a:t>
            </a:r>
            <a:endParaRPr lang="zh-CN" altLang="en-US" sz="1600" b="1"/>
          </a:p>
          <a:p>
            <a:r>
              <a:rPr lang="zh-CN" altLang="en-US" sz="1600" b="1"/>
              <a:t>defineProperty(target, propKey, propDesc)：拦截Object.defineProperty(proxy, propKey, propDesc）、Object.defineProperties(proxy, propDescs)，返回一个布尔值。</a:t>
            </a:r>
            <a:endParaRPr lang="zh-CN" altLang="en-US" sz="1600" b="1"/>
          </a:p>
          <a:p>
            <a:r>
              <a:rPr lang="zh-CN" altLang="en-US" sz="1600" b="1"/>
              <a:t>preventExtensions(target)：拦截Object.preventExtensions(proxy)，返回一个布尔值。</a:t>
            </a:r>
            <a:endParaRPr lang="zh-CN" altLang="en-US" sz="1600" b="1"/>
          </a:p>
          <a:p>
            <a:r>
              <a:rPr lang="zh-CN" altLang="en-US" sz="1600" b="1"/>
              <a:t>getPrototypeOf(target)：拦截Object.getPrototypeOf(proxy)，返回一个对象。</a:t>
            </a:r>
            <a:endParaRPr lang="zh-CN" altLang="en-US" sz="1600" b="1"/>
          </a:p>
          <a:p>
            <a:r>
              <a:rPr lang="zh-CN" altLang="en-US" sz="1600" b="1"/>
              <a:t>isExtensible(target)：拦截Object.isExtensible(proxy)，返回一个布尔值。</a:t>
            </a:r>
            <a:endParaRPr lang="zh-CN" altLang="en-US" sz="1600" b="1"/>
          </a:p>
          <a:p>
            <a:r>
              <a:rPr lang="zh-CN" altLang="en-US" sz="1600" b="1"/>
              <a:t>setPrototypeOf(target, proto)：拦截Object.setPrototypeOf(proxy, proto)，返回一个布尔值。如果目标对象是函数，那么还有两种额外操作可以拦截。</a:t>
            </a:r>
            <a:endParaRPr lang="zh-CN" altLang="en-US" sz="1600" b="1"/>
          </a:p>
          <a:p>
            <a:r>
              <a:rPr lang="zh-CN" altLang="en-US" sz="1600" b="1"/>
              <a:t>apply(target, object, args)：拦截 Proxy 实例作为函数调用的操作，比如proxy(...args)、proxy.call(object, ...args)、proxy.apply(...)。</a:t>
            </a:r>
            <a:endParaRPr lang="zh-CN" altLang="en-US" sz="1600" b="1"/>
          </a:p>
          <a:p>
            <a:r>
              <a:rPr lang="zh-CN" altLang="en-US" sz="1600" b="1"/>
              <a:t>construct(target, args)：拦截 Proxy 实例作为构造函数调用的操作，比如new proxy(...args)。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13</a:t>
            </a:r>
            <a:r>
              <a:rPr lang="zh-CN" altLang="en-US"/>
              <a:t>种拦截方法的实现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演示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对象代理器之Proxy与Reflect</vt:lpstr>
      <vt:lpstr>Proxy</vt:lpstr>
      <vt:lpstr>Proxy代码</vt:lpstr>
      <vt:lpstr>Reflect</vt:lpstr>
      <vt:lpstr>Reflect 13 个静态方法</vt:lpstr>
      <vt:lpstr>PowerPoint 演示文稿</vt:lpstr>
      <vt:lpstr>Proxy拦截函数调用</vt:lpstr>
      <vt:lpstr>Proxy 支持的13种拦截操作</vt:lpstr>
      <vt:lpstr>13种拦截方法的实现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86158</cp:lastModifiedBy>
  <cp:revision>48</cp:revision>
  <dcterms:created xsi:type="dcterms:W3CDTF">2021-06-10T15:10:00Z</dcterms:created>
  <dcterms:modified xsi:type="dcterms:W3CDTF">2021-06-12T15:56:06Z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FD096CCE068A4D6CAC3DEFE800D8D111</vt:lpwstr>
  </property>
  <property fmtid="{D5CDD505-2E9C-101B-9397-08002B2CF9AE}" pid="3" name="KSOProductBuildVer">
    <vt:lpwstr>2052-11.1.0.10577</vt:lpwstr>
  </property>
</Properties>
</file>