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75" r:id="rId3"/>
    <p:sldId id="260" r:id="rId4"/>
    <p:sldId id="287" r:id="rId5"/>
    <p:sldId id="286" r:id="rId6"/>
    <p:sldId id="285" r:id="rId7"/>
    <p:sldId id="288" r:id="rId8"/>
    <p:sldId id="289" r:id="rId9"/>
    <p:sldId id="291" r:id="rId10"/>
    <p:sldId id="281" r:id="rId11"/>
    <p:sldId id="263" r:id="rId12"/>
    <p:sldId id="293" r:id="rId13"/>
    <p:sldId id="295" r:id="rId14"/>
    <p:sldId id="296" r:id="rId15"/>
    <p:sldId id="297" r:id="rId16"/>
    <p:sldId id="282" r:id="rId17"/>
    <p:sldId id="264" r:id="rId18"/>
    <p:sldId id="298" r:id="rId19"/>
    <p:sldId id="299" r:id="rId20"/>
    <p:sldId id="300" r:id="rId21"/>
    <p:sldId id="301" r:id="rId22"/>
    <p:sldId id="294" r:id="rId23"/>
    <p:sldId id="283" r:id="rId24"/>
    <p:sldId id="271"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C4DD"/>
    <a:srgbClr val="485766"/>
    <a:srgbClr val="F7F7F7"/>
    <a:srgbClr val="48A2A0"/>
    <a:srgbClr val="6C92C0"/>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p:scale>
          <a:sx n="125" d="100"/>
          <a:sy n="125" d="100"/>
        </p:scale>
        <p:origin x="283" y="43"/>
      </p:cViewPr>
      <p:guideLst>
        <p:guide pos="3840"/>
        <p:guide orient="horz" pos="216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昺儒 吳" userId="88fd07a1710e9204" providerId="LiveId" clId="{CFE67E18-8DD1-4AA9-A11D-CD4583399561}"/>
    <pc:docChg chg="undo custSel addSld delSld modSld sldOrd delMainMaster">
      <pc:chgData name="昺儒 吳" userId="88fd07a1710e9204" providerId="LiveId" clId="{CFE67E18-8DD1-4AA9-A11D-CD4583399561}" dt="2023-09-14T07:30:52.888" v="5085" actId="20577"/>
      <pc:docMkLst>
        <pc:docMk/>
      </pc:docMkLst>
      <pc:sldChg chg="addSp delSp modSp mod">
        <pc:chgData name="昺儒 吳" userId="88fd07a1710e9204" providerId="LiveId" clId="{CFE67E18-8DD1-4AA9-A11D-CD4583399561}" dt="2023-09-10T15:34:49.533" v="104" actId="1076"/>
        <pc:sldMkLst>
          <pc:docMk/>
          <pc:sldMk cId="2564476653" sldId="258"/>
        </pc:sldMkLst>
        <pc:spChg chg="mod">
          <ac:chgData name="昺儒 吳" userId="88fd07a1710e9204" providerId="LiveId" clId="{CFE67E18-8DD1-4AA9-A11D-CD4583399561}" dt="2023-09-10T15:33:27.603" v="84" actId="20577"/>
          <ac:spMkLst>
            <pc:docMk/>
            <pc:sldMk cId="2564476653" sldId="258"/>
            <ac:spMk id="2" creationId="{00000000-0000-0000-0000-000000000000}"/>
          </ac:spMkLst>
        </pc:spChg>
        <pc:spChg chg="add del mod">
          <ac:chgData name="昺儒 吳" userId="88fd07a1710e9204" providerId="LiveId" clId="{CFE67E18-8DD1-4AA9-A11D-CD4583399561}" dt="2023-09-10T15:34:43.233" v="103" actId="478"/>
          <ac:spMkLst>
            <pc:docMk/>
            <pc:sldMk cId="2564476653" sldId="258"/>
            <ac:spMk id="10" creationId="{00000000-0000-0000-0000-000000000000}"/>
          </ac:spMkLst>
        </pc:spChg>
        <pc:spChg chg="add del">
          <ac:chgData name="昺儒 吳" userId="88fd07a1710e9204" providerId="LiveId" clId="{CFE67E18-8DD1-4AA9-A11D-CD4583399561}" dt="2023-09-10T15:33:34.273" v="87" actId="478"/>
          <ac:spMkLst>
            <pc:docMk/>
            <pc:sldMk cId="2564476653" sldId="258"/>
            <ac:spMk id="13" creationId="{00000000-0000-0000-0000-000000000000}"/>
          </ac:spMkLst>
        </pc:spChg>
        <pc:grpChg chg="mod">
          <ac:chgData name="昺儒 吳" userId="88fd07a1710e9204" providerId="LiveId" clId="{CFE67E18-8DD1-4AA9-A11D-CD4583399561}" dt="2023-09-10T15:34:49.533" v="104" actId="1076"/>
          <ac:grpSpMkLst>
            <pc:docMk/>
            <pc:sldMk cId="2564476653" sldId="258"/>
            <ac:grpSpMk id="4" creationId="{00000000-0000-0000-0000-000000000000}"/>
          </ac:grpSpMkLst>
        </pc:grpChg>
        <pc:grpChg chg="mod">
          <ac:chgData name="昺儒 吳" userId="88fd07a1710e9204" providerId="LiveId" clId="{CFE67E18-8DD1-4AA9-A11D-CD4583399561}" dt="2023-09-10T15:34:17.613" v="99" actId="14100"/>
          <ac:grpSpMkLst>
            <pc:docMk/>
            <pc:sldMk cId="2564476653" sldId="258"/>
            <ac:grpSpMk id="8" creationId="{00000000-0000-0000-0000-000000000000}"/>
          </ac:grpSpMkLst>
        </pc:grpChg>
        <pc:cxnChg chg="mod">
          <ac:chgData name="昺儒 吳" userId="88fd07a1710e9204" providerId="LiveId" clId="{CFE67E18-8DD1-4AA9-A11D-CD4583399561}" dt="2023-09-10T15:34:40.113" v="102" actId="14100"/>
          <ac:cxnSpMkLst>
            <pc:docMk/>
            <pc:sldMk cId="2564476653" sldId="258"/>
            <ac:cxnSpMk id="6" creationId="{00000000-0000-0000-0000-000000000000}"/>
          </ac:cxnSpMkLst>
        </pc:cxnChg>
        <pc:cxnChg chg="mod">
          <ac:chgData name="昺儒 吳" userId="88fd07a1710e9204" providerId="LiveId" clId="{CFE67E18-8DD1-4AA9-A11D-CD4583399561}" dt="2023-09-10T15:34:30.003" v="101" actId="14100"/>
          <ac:cxnSpMkLst>
            <pc:docMk/>
            <pc:sldMk cId="2564476653" sldId="258"/>
            <ac:cxnSpMk id="19" creationId="{00000000-0000-0000-0000-000000000000}"/>
          </ac:cxnSpMkLst>
        </pc:cxnChg>
      </pc:sldChg>
      <pc:sldChg chg="del">
        <pc:chgData name="昺儒 吳" userId="88fd07a1710e9204" providerId="LiveId" clId="{CFE67E18-8DD1-4AA9-A11D-CD4583399561}" dt="2023-09-12T15:31:27.271" v="4428" actId="47"/>
        <pc:sldMkLst>
          <pc:docMk/>
          <pc:sldMk cId="3343293582" sldId="259"/>
        </pc:sldMkLst>
      </pc:sldChg>
      <pc:sldChg chg="delSp modSp mod">
        <pc:chgData name="昺儒 吳" userId="88fd07a1710e9204" providerId="LiveId" clId="{CFE67E18-8DD1-4AA9-A11D-CD4583399561}" dt="2023-09-10T15:37:55.546" v="157" actId="1076"/>
        <pc:sldMkLst>
          <pc:docMk/>
          <pc:sldMk cId="4223347247" sldId="260"/>
        </pc:sldMkLst>
        <pc:spChg chg="mod">
          <ac:chgData name="昺儒 吳" userId="88fd07a1710e9204" providerId="LiveId" clId="{CFE67E18-8DD1-4AA9-A11D-CD4583399561}" dt="2023-09-10T15:37:55.546" v="157" actId="1076"/>
          <ac:spMkLst>
            <pc:docMk/>
            <pc:sldMk cId="4223347247" sldId="260"/>
            <ac:spMk id="2" creationId="{00000000-0000-0000-0000-000000000000}"/>
          </ac:spMkLst>
        </pc:spChg>
        <pc:spChg chg="del mod">
          <ac:chgData name="昺儒 吳" userId="88fd07a1710e9204" providerId="LiveId" clId="{CFE67E18-8DD1-4AA9-A11D-CD4583399561}" dt="2023-09-10T15:37:43.682" v="148" actId="478"/>
          <ac:spMkLst>
            <pc:docMk/>
            <pc:sldMk cId="4223347247" sldId="260"/>
            <ac:spMk id="8" creationId="{00000000-0000-0000-0000-000000000000}"/>
          </ac:spMkLst>
        </pc:spChg>
      </pc:sldChg>
      <pc:sldChg chg="delSp modSp del mod">
        <pc:chgData name="昺儒 吳" userId="88fd07a1710e9204" providerId="LiveId" clId="{CFE67E18-8DD1-4AA9-A11D-CD4583399561}" dt="2023-09-12T15:31:16.564" v="4427" actId="47"/>
        <pc:sldMkLst>
          <pc:docMk/>
          <pc:sldMk cId="3465090780" sldId="262"/>
        </pc:sldMkLst>
        <pc:spChg chg="mod">
          <ac:chgData name="昺儒 吳" userId="88fd07a1710e9204" providerId="LiveId" clId="{CFE67E18-8DD1-4AA9-A11D-CD4583399561}" dt="2023-09-10T15:51:16.986" v="604" actId="14100"/>
          <ac:spMkLst>
            <pc:docMk/>
            <pc:sldMk cId="3465090780" sldId="262"/>
            <ac:spMk id="3" creationId="{00000000-0000-0000-0000-000000000000}"/>
          </ac:spMkLst>
        </pc:spChg>
        <pc:spChg chg="mod">
          <ac:chgData name="昺儒 吳" userId="88fd07a1710e9204" providerId="LiveId" clId="{CFE67E18-8DD1-4AA9-A11D-CD4583399561}" dt="2023-09-10T16:11:35.003" v="753" actId="14100"/>
          <ac:spMkLst>
            <pc:docMk/>
            <pc:sldMk cId="3465090780" sldId="262"/>
            <ac:spMk id="15" creationId="{00000000-0000-0000-0000-000000000000}"/>
          </ac:spMkLst>
        </pc:spChg>
        <pc:spChg chg="mod">
          <ac:chgData name="昺儒 吳" userId="88fd07a1710e9204" providerId="LiveId" clId="{CFE67E18-8DD1-4AA9-A11D-CD4583399561}" dt="2023-09-10T15:38:34.542" v="191" actId="2711"/>
          <ac:spMkLst>
            <pc:docMk/>
            <pc:sldMk cId="3465090780" sldId="262"/>
            <ac:spMk id="34" creationId="{00000000-0000-0000-0000-000000000000}"/>
          </ac:spMkLst>
        </pc:spChg>
        <pc:spChg chg="del">
          <ac:chgData name="昺儒 吳" userId="88fd07a1710e9204" providerId="LiveId" clId="{CFE67E18-8DD1-4AA9-A11D-CD4583399561}" dt="2023-09-10T15:38:41.690" v="192" actId="478"/>
          <ac:spMkLst>
            <pc:docMk/>
            <pc:sldMk cId="3465090780" sldId="262"/>
            <ac:spMk id="35" creationId="{00000000-0000-0000-0000-000000000000}"/>
          </ac:spMkLst>
        </pc:spChg>
      </pc:sldChg>
      <pc:sldChg chg="addSp delSp modSp mod">
        <pc:chgData name="昺儒 吳" userId="88fd07a1710e9204" providerId="LiveId" clId="{CFE67E18-8DD1-4AA9-A11D-CD4583399561}" dt="2023-09-11T15:48:31.030" v="2154" actId="1076"/>
        <pc:sldMkLst>
          <pc:docMk/>
          <pc:sldMk cId="2959453305" sldId="263"/>
        </pc:sldMkLst>
        <pc:spChg chg="del">
          <ac:chgData name="昺儒 吳" userId="88fd07a1710e9204" providerId="LiveId" clId="{CFE67E18-8DD1-4AA9-A11D-CD4583399561}" dt="2023-09-10T17:01:16.144" v="1366" actId="478"/>
          <ac:spMkLst>
            <pc:docMk/>
            <pc:sldMk cId="2959453305" sldId="263"/>
            <ac:spMk id="3" creationId="{00000000-0000-0000-0000-000000000000}"/>
          </ac:spMkLst>
        </pc:spChg>
        <pc:spChg chg="del">
          <ac:chgData name="昺儒 吳" userId="88fd07a1710e9204" providerId="LiveId" clId="{CFE67E18-8DD1-4AA9-A11D-CD4583399561}" dt="2023-09-10T17:01:16.144" v="1366" actId="478"/>
          <ac:spMkLst>
            <pc:docMk/>
            <pc:sldMk cId="2959453305" sldId="263"/>
            <ac:spMk id="4" creationId="{00000000-0000-0000-0000-000000000000}"/>
          </ac:spMkLst>
        </pc:spChg>
        <pc:spChg chg="del">
          <ac:chgData name="昺儒 吳" userId="88fd07a1710e9204" providerId="LiveId" clId="{CFE67E18-8DD1-4AA9-A11D-CD4583399561}" dt="2023-09-10T17:01:16.144" v="1366" actId="478"/>
          <ac:spMkLst>
            <pc:docMk/>
            <pc:sldMk cId="2959453305" sldId="263"/>
            <ac:spMk id="5" creationId="{00000000-0000-0000-0000-000000000000}"/>
          </ac:spMkLst>
        </pc:spChg>
        <pc:spChg chg="del">
          <ac:chgData name="昺儒 吳" userId="88fd07a1710e9204" providerId="LiveId" clId="{CFE67E18-8DD1-4AA9-A11D-CD4583399561}" dt="2023-09-10T17:01:16.144" v="1366" actId="478"/>
          <ac:spMkLst>
            <pc:docMk/>
            <pc:sldMk cId="2959453305" sldId="263"/>
            <ac:spMk id="6" creationId="{00000000-0000-0000-0000-000000000000}"/>
          </ac:spMkLst>
        </pc:spChg>
        <pc:spChg chg="del">
          <ac:chgData name="昺儒 吳" userId="88fd07a1710e9204" providerId="LiveId" clId="{CFE67E18-8DD1-4AA9-A11D-CD4583399561}" dt="2023-09-10T17:01:16.144" v="1366" actId="478"/>
          <ac:spMkLst>
            <pc:docMk/>
            <pc:sldMk cId="2959453305" sldId="263"/>
            <ac:spMk id="7" creationId="{00000000-0000-0000-0000-000000000000}"/>
          </ac:spMkLst>
        </pc:spChg>
        <pc:spChg chg="del">
          <ac:chgData name="昺儒 吳" userId="88fd07a1710e9204" providerId="LiveId" clId="{CFE67E18-8DD1-4AA9-A11D-CD4583399561}" dt="2023-09-10T17:01:16.144" v="1366" actId="478"/>
          <ac:spMkLst>
            <pc:docMk/>
            <pc:sldMk cId="2959453305" sldId="263"/>
            <ac:spMk id="8" creationId="{00000000-0000-0000-0000-000000000000}"/>
          </ac:spMkLst>
        </pc:spChg>
        <pc:spChg chg="del">
          <ac:chgData name="昺儒 吳" userId="88fd07a1710e9204" providerId="LiveId" clId="{CFE67E18-8DD1-4AA9-A11D-CD4583399561}" dt="2023-09-10T17:01:16.144" v="1366" actId="478"/>
          <ac:spMkLst>
            <pc:docMk/>
            <pc:sldMk cId="2959453305" sldId="263"/>
            <ac:spMk id="15" creationId="{00000000-0000-0000-0000-000000000000}"/>
          </ac:spMkLst>
        </pc:spChg>
        <pc:spChg chg="del">
          <ac:chgData name="昺儒 吳" userId="88fd07a1710e9204" providerId="LiveId" clId="{CFE67E18-8DD1-4AA9-A11D-CD4583399561}" dt="2023-09-10T17:01:16.144" v="1366" actId="478"/>
          <ac:spMkLst>
            <pc:docMk/>
            <pc:sldMk cId="2959453305" sldId="263"/>
            <ac:spMk id="16" creationId="{00000000-0000-0000-0000-000000000000}"/>
          </ac:spMkLst>
        </pc:spChg>
        <pc:spChg chg="del">
          <ac:chgData name="昺儒 吳" userId="88fd07a1710e9204" providerId="LiveId" clId="{CFE67E18-8DD1-4AA9-A11D-CD4583399561}" dt="2023-09-10T17:01:16.144" v="1366" actId="478"/>
          <ac:spMkLst>
            <pc:docMk/>
            <pc:sldMk cId="2959453305" sldId="263"/>
            <ac:spMk id="17" creationId="{00000000-0000-0000-0000-000000000000}"/>
          </ac:spMkLst>
        </pc:spChg>
        <pc:spChg chg="del">
          <ac:chgData name="昺儒 吳" userId="88fd07a1710e9204" providerId="LiveId" clId="{CFE67E18-8DD1-4AA9-A11D-CD4583399561}" dt="2023-09-10T17:01:16.144" v="1366" actId="478"/>
          <ac:spMkLst>
            <pc:docMk/>
            <pc:sldMk cId="2959453305" sldId="263"/>
            <ac:spMk id="18" creationId="{00000000-0000-0000-0000-000000000000}"/>
          </ac:spMkLst>
        </pc:spChg>
        <pc:spChg chg="del">
          <ac:chgData name="昺儒 吳" userId="88fd07a1710e9204" providerId="LiveId" clId="{CFE67E18-8DD1-4AA9-A11D-CD4583399561}" dt="2023-09-10T17:01:16.144" v="1366" actId="478"/>
          <ac:spMkLst>
            <pc:docMk/>
            <pc:sldMk cId="2959453305" sldId="263"/>
            <ac:spMk id="19" creationId="{00000000-0000-0000-0000-000000000000}"/>
          </ac:spMkLst>
        </pc:spChg>
        <pc:spChg chg="del">
          <ac:chgData name="昺儒 吳" userId="88fd07a1710e9204" providerId="LiveId" clId="{CFE67E18-8DD1-4AA9-A11D-CD4583399561}" dt="2023-09-10T17:01:16.144" v="1366" actId="478"/>
          <ac:spMkLst>
            <pc:docMk/>
            <pc:sldMk cId="2959453305" sldId="263"/>
            <ac:spMk id="20" creationId="{00000000-0000-0000-0000-000000000000}"/>
          </ac:spMkLst>
        </pc:spChg>
        <pc:spChg chg="del">
          <ac:chgData name="昺儒 吳" userId="88fd07a1710e9204" providerId="LiveId" clId="{CFE67E18-8DD1-4AA9-A11D-CD4583399561}" dt="2023-09-10T17:01:16.144" v="1366" actId="478"/>
          <ac:spMkLst>
            <pc:docMk/>
            <pc:sldMk cId="2959453305" sldId="263"/>
            <ac:spMk id="21" creationId="{00000000-0000-0000-0000-000000000000}"/>
          </ac:spMkLst>
        </pc:spChg>
        <pc:spChg chg="del">
          <ac:chgData name="昺儒 吳" userId="88fd07a1710e9204" providerId="LiveId" clId="{CFE67E18-8DD1-4AA9-A11D-CD4583399561}" dt="2023-09-10T17:01:16.144" v="1366" actId="478"/>
          <ac:spMkLst>
            <pc:docMk/>
            <pc:sldMk cId="2959453305" sldId="263"/>
            <ac:spMk id="22" creationId="{00000000-0000-0000-0000-000000000000}"/>
          </ac:spMkLst>
        </pc:spChg>
        <pc:spChg chg="del">
          <ac:chgData name="昺儒 吳" userId="88fd07a1710e9204" providerId="LiveId" clId="{CFE67E18-8DD1-4AA9-A11D-CD4583399561}" dt="2023-09-10T17:01:16.144" v="1366" actId="478"/>
          <ac:spMkLst>
            <pc:docMk/>
            <pc:sldMk cId="2959453305" sldId="263"/>
            <ac:spMk id="23" creationId="{00000000-0000-0000-0000-000000000000}"/>
          </ac:spMkLst>
        </pc:spChg>
        <pc:spChg chg="del">
          <ac:chgData name="昺儒 吳" userId="88fd07a1710e9204" providerId="LiveId" clId="{CFE67E18-8DD1-4AA9-A11D-CD4583399561}" dt="2023-09-10T17:01:16.144" v="1366" actId="478"/>
          <ac:spMkLst>
            <pc:docMk/>
            <pc:sldMk cId="2959453305" sldId="263"/>
            <ac:spMk id="24" creationId="{00000000-0000-0000-0000-000000000000}"/>
          </ac:spMkLst>
        </pc:spChg>
        <pc:spChg chg="del">
          <ac:chgData name="昺儒 吳" userId="88fd07a1710e9204" providerId="LiveId" clId="{CFE67E18-8DD1-4AA9-A11D-CD4583399561}" dt="2023-09-10T17:01:16.144" v="1366" actId="478"/>
          <ac:spMkLst>
            <pc:docMk/>
            <pc:sldMk cId="2959453305" sldId="263"/>
            <ac:spMk id="25" creationId="{00000000-0000-0000-0000-000000000000}"/>
          </ac:spMkLst>
        </pc:spChg>
        <pc:spChg chg="del">
          <ac:chgData name="昺儒 吳" userId="88fd07a1710e9204" providerId="LiveId" clId="{CFE67E18-8DD1-4AA9-A11D-CD4583399561}" dt="2023-09-10T17:01:16.144" v="1366" actId="478"/>
          <ac:spMkLst>
            <pc:docMk/>
            <pc:sldMk cId="2959453305" sldId="263"/>
            <ac:spMk id="26" creationId="{00000000-0000-0000-0000-000000000000}"/>
          </ac:spMkLst>
        </pc:spChg>
        <pc:spChg chg="del">
          <ac:chgData name="昺儒 吳" userId="88fd07a1710e9204" providerId="LiveId" clId="{CFE67E18-8DD1-4AA9-A11D-CD4583399561}" dt="2023-09-10T17:01:16.144" v="1366" actId="478"/>
          <ac:spMkLst>
            <pc:docMk/>
            <pc:sldMk cId="2959453305" sldId="263"/>
            <ac:spMk id="27" creationId="{00000000-0000-0000-0000-000000000000}"/>
          </ac:spMkLst>
        </pc:spChg>
        <pc:spChg chg="del">
          <ac:chgData name="昺儒 吳" userId="88fd07a1710e9204" providerId="LiveId" clId="{CFE67E18-8DD1-4AA9-A11D-CD4583399561}" dt="2023-09-10T17:01:16.144" v="1366" actId="478"/>
          <ac:spMkLst>
            <pc:docMk/>
            <pc:sldMk cId="2959453305" sldId="263"/>
            <ac:spMk id="28" creationId="{00000000-0000-0000-0000-000000000000}"/>
          </ac:spMkLst>
        </pc:spChg>
        <pc:spChg chg="del">
          <ac:chgData name="昺儒 吳" userId="88fd07a1710e9204" providerId="LiveId" clId="{CFE67E18-8DD1-4AA9-A11D-CD4583399561}" dt="2023-09-10T17:01:16.144" v="1366" actId="478"/>
          <ac:spMkLst>
            <pc:docMk/>
            <pc:sldMk cId="2959453305" sldId="263"/>
            <ac:spMk id="29" creationId="{00000000-0000-0000-0000-000000000000}"/>
          </ac:spMkLst>
        </pc:spChg>
        <pc:spChg chg="del">
          <ac:chgData name="昺儒 吳" userId="88fd07a1710e9204" providerId="LiveId" clId="{CFE67E18-8DD1-4AA9-A11D-CD4583399561}" dt="2023-09-10T17:01:16.144" v="1366" actId="478"/>
          <ac:spMkLst>
            <pc:docMk/>
            <pc:sldMk cId="2959453305" sldId="263"/>
            <ac:spMk id="30" creationId="{00000000-0000-0000-0000-000000000000}"/>
          </ac:spMkLst>
        </pc:spChg>
        <pc:spChg chg="del">
          <ac:chgData name="昺儒 吳" userId="88fd07a1710e9204" providerId="LiveId" clId="{CFE67E18-8DD1-4AA9-A11D-CD4583399561}" dt="2023-09-10T17:01:16.144" v="1366" actId="478"/>
          <ac:spMkLst>
            <pc:docMk/>
            <pc:sldMk cId="2959453305" sldId="263"/>
            <ac:spMk id="31" creationId="{00000000-0000-0000-0000-000000000000}"/>
          </ac:spMkLst>
        </pc:spChg>
        <pc:spChg chg="del">
          <ac:chgData name="昺儒 吳" userId="88fd07a1710e9204" providerId="LiveId" clId="{CFE67E18-8DD1-4AA9-A11D-CD4583399561}" dt="2023-09-10T17:01:16.144" v="1366" actId="478"/>
          <ac:spMkLst>
            <pc:docMk/>
            <pc:sldMk cId="2959453305" sldId="263"/>
            <ac:spMk id="32" creationId="{00000000-0000-0000-0000-000000000000}"/>
          </ac:spMkLst>
        </pc:spChg>
        <pc:spChg chg="mod">
          <ac:chgData name="昺儒 吳" userId="88fd07a1710e9204" providerId="LiveId" clId="{CFE67E18-8DD1-4AA9-A11D-CD4583399561}" dt="2023-09-10T17:01:04.955" v="1364" actId="20577"/>
          <ac:spMkLst>
            <pc:docMk/>
            <pc:sldMk cId="2959453305" sldId="263"/>
            <ac:spMk id="35" creationId="{00000000-0000-0000-0000-000000000000}"/>
          </ac:spMkLst>
        </pc:spChg>
        <pc:spChg chg="del">
          <ac:chgData name="昺儒 吳" userId="88fd07a1710e9204" providerId="LiveId" clId="{CFE67E18-8DD1-4AA9-A11D-CD4583399561}" dt="2023-09-10T17:01:09.336" v="1365" actId="478"/>
          <ac:spMkLst>
            <pc:docMk/>
            <pc:sldMk cId="2959453305" sldId="263"/>
            <ac:spMk id="36" creationId="{00000000-0000-0000-0000-000000000000}"/>
          </ac:spMkLst>
        </pc:spChg>
        <pc:spChg chg="add mod">
          <ac:chgData name="昺儒 吳" userId="88fd07a1710e9204" providerId="LiveId" clId="{CFE67E18-8DD1-4AA9-A11D-CD4583399561}" dt="2023-09-11T15:48:31.030" v="2154" actId="1076"/>
          <ac:spMkLst>
            <pc:docMk/>
            <pc:sldMk cId="2959453305" sldId="263"/>
            <ac:spMk id="38" creationId="{2D7E9195-BB62-4276-A604-41B4BC810F8E}"/>
          </ac:spMkLst>
        </pc:spChg>
        <pc:cxnChg chg="del">
          <ac:chgData name="昺儒 吳" userId="88fd07a1710e9204" providerId="LiveId" clId="{CFE67E18-8DD1-4AA9-A11D-CD4583399561}" dt="2023-09-10T17:01:16.144" v="1366" actId="478"/>
          <ac:cxnSpMkLst>
            <pc:docMk/>
            <pc:sldMk cId="2959453305" sldId="263"/>
            <ac:cxnSpMk id="2" creationId="{00000000-0000-0000-0000-000000000000}"/>
          </ac:cxnSpMkLst>
        </pc:cxnChg>
        <pc:cxnChg chg="del mod">
          <ac:chgData name="昺儒 吳" userId="88fd07a1710e9204" providerId="LiveId" clId="{CFE67E18-8DD1-4AA9-A11D-CD4583399561}" dt="2023-09-10T17:01:16.144" v="1366" actId="478"/>
          <ac:cxnSpMkLst>
            <pc:docMk/>
            <pc:sldMk cId="2959453305" sldId="263"/>
            <ac:cxnSpMk id="9" creationId="{00000000-0000-0000-0000-000000000000}"/>
          </ac:cxnSpMkLst>
        </pc:cxnChg>
        <pc:cxnChg chg="del">
          <ac:chgData name="昺儒 吳" userId="88fd07a1710e9204" providerId="LiveId" clId="{CFE67E18-8DD1-4AA9-A11D-CD4583399561}" dt="2023-09-10T17:01:16.144" v="1366" actId="478"/>
          <ac:cxnSpMkLst>
            <pc:docMk/>
            <pc:sldMk cId="2959453305" sldId="263"/>
            <ac:cxnSpMk id="10" creationId="{00000000-0000-0000-0000-000000000000}"/>
          </ac:cxnSpMkLst>
        </pc:cxnChg>
        <pc:cxnChg chg="del">
          <ac:chgData name="昺儒 吳" userId="88fd07a1710e9204" providerId="LiveId" clId="{CFE67E18-8DD1-4AA9-A11D-CD4583399561}" dt="2023-09-10T17:01:16.144" v="1366" actId="478"/>
          <ac:cxnSpMkLst>
            <pc:docMk/>
            <pc:sldMk cId="2959453305" sldId="263"/>
            <ac:cxnSpMk id="11" creationId="{00000000-0000-0000-0000-000000000000}"/>
          </ac:cxnSpMkLst>
        </pc:cxnChg>
        <pc:cxnChg chg="del">
          <ac:chgData name="昺儒 吳" userId="88fd07a1710e9204" providerId="LiveId" clId="{CFE67E18-8DD1-4AA9-A11D-CD4583399561}" dt="2023-09-10T17:01:16.144" v="1366" actId="478"/>
          <ac:cxnSpMkLst>
            <pc:docMk/>
            <pc:sldMk cId="2959453305" sldId="263"/>
            <ac:cxnSpMk id="12" creationId="{00000000-0000-0000-0000-000000000000}"/>
          </ac:cxnSpMkLst>
        </pc:cxnChg>
        <pc:cxnChg chg="del">
          <ac:chgData name="昺儒 吳" userId="88fd07a1710e9204" providerId="LiveId" clId="{CFE67E18-8DD1-4AA9-A11D-CD4583399561}" dt="2023-09-10T17:01:16.144" v="1366" actId="478"/>
          <ac:cxnSpMkLst>
            <pc:docMk/>
            <pc:sldMk cId="2959453305" sldId="263"/>
            <ac:cxnSpMk id="13" creationId="{00000000-0000-0000-0000-000000000000}"/>
          </ac:cxnSpMkLst>
        </pc:cxnChg>
        <pc:cxnChg chg="del">
          <ac:chgData name="昺儒 吳" userId="88fd07a1710e9204" providerId="LiveId" clId="{CFE67E18-8DD1-4AA9-A11D-CD4583399561}" dt="2023-09-10T17:01:16.144" v="1366" actId="478"/>
          <ac:cxnSpMkLst>
            <pc:docMk/>
            <pc:sldMk cId="2959453305" sldId="263"/>
            <ac:cxnSpMk id="14" creationId="{00000000-0000-0000-0000-000000000000}"/>
          </ac:cxnSpMkLst>
        </pc:cxnChg>
      </pc:sldChg>
      <pc:sldChg chg="addSp delSp modSp mod">
        <pc:chgData name="昺儒 吳" userId="88fd07a1710e9204" providerId="LiveId" clId="{CFE67E18-8DD1-4AA9-A11D-CD4583399561}" dt="2023-09-12T02:57:59.602" v="2714" actId="1076"/>
        <pc:sldMkLst>
          <pc:docMk/>
          <pc:sldMk cId="3262730807" sldId="264"/>
        </pc:sldMkLst>
        <pc:spChg chg="del">
          <ac:chgData name="昺儒 吳" userId="88fd07a1710e9204" providerId="LiveId" clId="{CFE67E18-8DD1-4AA9-A11D-CD4583399561}" dt="2023-09-11T15:56:38.608" v="2624" actId="478"/>
          <ac:spMkLst>
            <pc:docMk/>
            <pc:sldMk cId="3262730807" sldId="264"/>
            <ac:spMk id="2" creationId="{00000000-0000-0000-0000-000000000000}"/>
          </ac:spMkLst>
        </pc:spChg>
        <pc:spChg chg="del">
          <ac:chgData name="昺儒 吳" userId="88fd07a1710e9204" providerId="LiveId" clId="{CFE67E18-8DD1-4AA9-A11D-CD4583399561}" dt="2023-09-11T15:56:38.608" v="2624" actId="478"/>
          <ac:spMkLst>
            <pc:docMk/>
            <pc:sldMk cId="3262730807" sldId="264"/>
            <ac:spMk id="3" creationId="{00000000-0000-0000-0000-000000000000}"/>
          </ac:spMkLst>
        </pc:spChg>
        <pc:spChg chg="del">
          <ac:chgData name="昺儒 吳" userId="88fd07a1710e9204" providerId="LiveId" clId="{CFE67E18-8DD1-4AA9-A11D-CD4583399561}" dt="2023-09-11T15:56:38.608" v="2624" actId="478"/>
          <ac:spMkLst>
            <pc:docMk/>
            <pc:sldMk cId="3262730807" sldId="264"/>
            <ac:spMk id="10" creationId="{00000000-0000-0000-0000-000000000000}"/>
          </ac:spMkLst>
        </pc:spChg>
        <pc:spChg chg="del">
          <ac:chgData name="昺儒 吳" userId="88fd07a1710e9204" providerId="LiveId" clId="{CFE67E18-8DD1-4AA9-A11D-CD4583399561}" dt="2023-09-11T15:56:38.608" v="2624" actId="478"/>
          <ac:spMkLst>
            <pc:docMk/>
            <pc:sldMk cId="3262730807" sldId="264"/>
            <ac:spMk id="11" creationId="{00000000-0000-0000-0000-000000000000}"/>
          </ac:spMkLst>
        </pc:spChg>
        <pc:spChg chg="del">
          <ac:chgData name="昺儒 吳" userId="88fd07a1710e9204" providerId="LiveId" clId="{CFE67E18-8DD1-4AA9-A11D-CD4583399561}" dt="2023-09-11T15:56:38.608" v="2624" actId="478"/>
          <ac:spMkLst>
            <pc:docMk/>
            <pc:sldMk cId="3262730807" sldId="264"/>
            <ac:spMk id="12" creationId="{00000000-0000-0000-0000-000000000000}"/>
          </ac:spMkLst>
        </pc:spChg>
        <pc:spChg chg="del">
          <ac:chgData name="昺儒 吳" userId="88fd07a1710e9204" providerId="LiveId" clId="{CFE67E18-8DD1-4AA9-A11D-CD4583399561}" dt="2023-09-11T15:56:38.608" v="2624" actId="478"/>
          <ac:spMkLst>
            <pc:docMk/>
            <pc:sldMk cId="3262730807" sldId="264"/>
            <ac:spMk id="13" creationId="{00000000-0000-0000-0000-000000000000}"/>
          </ac:spMkLst>
        </pc:spChg>
        <pc:spChg chg="del">
          <ac:chgData name="昺儒 吳" userId="88fd07a1710e9204" providerId="LiveId" clId="{CFE67E18-8DD1-4AA9-A11D-CD4583399561}" dt="2023-09-11T15:56:38.608" v="2624" actId="478"/>
          <ac:spMkLst>
            <pc:docMk/>
            <pc:sldMk cId="3262730807" sldId="264"/>
            <ac:spMk id="14" creationId="{00000000-0000-0000-0000-000000000000}"/>
          </ac:spMkLst>
        </pc:spChg>
        <pc:spChg chg="del">
          <ac:chgData name="昺儒 吳" userId="88fd07a1710e9204" providerId="LiveId" clId="{CFE67E18-8DD1-4AA9-A11D-CD4583399561}" dt="2023-09-11T15:56:38.608" v="2624" actId="478"/>
          <ac:spMkLst>
            <pc:docMk/>
            <pc:sldMk cId="3262730807" sldId="264"/>
            <ac:spMk id="15" creationId="{00000000-0000-0000-0000-000000000000}"/>
          </ac:spMkLst>
        </pc:spChg>
        <pc:spChg chg="del">
          <ac:chgData name="昺儒 吳" userId="88fd07a1710e9204" providerId="LiveId" clId="{CFE67E18-8DD1-4AA9-A11D-CD4583399561}" dt="2023-09-11T15:56:38.608" v="2624" actId="478"/>
          <ac:spMkLst>
            <pc:docMk/>
            <pc:sldMk cId="3262730807" sldId="264"/>
            <ac:spMk id="16" creationId="{00000000-0000-0000-0000-000000000000}"/>
          </ac:spMkLst>
        </pc:spChg>
        <pc:spChg chg="del">
          <ac:chgData name="昺儒 吳" userId="88fd07a1710e9204" providerId="LiveId" clId="{CFE67E18-8DD1-4AA9-A11D-CD4583399561}" dt="2023-09-11T15:56:38.608" v="2624" actId="478"/>
          <ac:spMkLst>
            <pc:docMk/>
            <pc:sldMk cId="3262730807" sldId="264"/>
            <ac:spMk id="17" creationId="{00000000-0000-0000-0000-000000000000}"/>
          </ac:spMkLst>
        </pc:spChg>
        <pc:spChg chg="del">
          <ac:chgData name="昺儒 吳" userId="88fd07a1710e9204" providerId="LiveId" clId="{CFE67E18-8DD1-4AA9-A11D-CD4583399561}" dt="2023-09-11T15:56:38.608" v="2624" actId="478"/>
          <ac:spMkLst>
            <pc:docMk/>
            <pc:sldMk cId="3262730807" sldId="264"/>
            <ac:spMk id="18" creationId="{00000000-0000-0000-0000-000000000000}"/>
          </ac:spMkLst>
        </pc:spChg>
        <pc:spChg chg="del">
          <ac:chgData name="昺儒 吳" userId="88fd07a1710e9204" providerId="LiveId" clId="{CFE67E18-8DD1-4AA9-A11D-CD4583399561}" dt="2023-09-11T15:56:38.608" v="2624" actId="478"/>
          <ac:spMkLst>
            <pc:docMk/>
            <pc:sldMk cId="3262730807" sldId="264"/>
            <ac:spMk id="19" creationId="{00000000-0000-0000-0000-000000000000}"/>
          </ac:spMkLst>
        </pc:spChg>
        <pc:spChg chg="del">
          <ac:chgData name="昺儒 吳" userId="88fd07a1710e9204" providerId="LiveId" clId="{CFE67E18-8DD1-4AA9-A11D-CD4583399561}" dt="2023-09-11T15:56:38.608" v="2624" actId="478"/>
          <ac:spMkLst>
            <pc:docMk/>
            <pc:sldMk cId="3262730807" sldId="264"/>
            <ac:spMk id="20" creationId="{00000000-0000-0000-0000-000000000000}"/>
          </ac:spMkLst>
        </pc:spChg>
        <pc:spChg chg="del">
          <ac:chgData name="昺儒 吳" userId="88fd07a1710e9204" providerId="LiveId" clId="{CFE67E18-8DD1-4AA9-A11D-CD4583399561}" dt="2023-09-11T15:56:38.608" v="2624" actId="478"/>
          <ac:spMkLst>
            <pc:docMk/>
            <pc:sldMk cId="3262730807" sldId="264"/>
            <ac:spMk id="21" creationId="{00000000-0000-0000-0000-000000000000}"/>
          </ac:spMkLst>
        </pc:spChg>
        <pc:spChg chg="del">
          <ac:chgData name="昺儒 吳" userId="88fd07a1710e9204" providerId="LiveId" clId="{CFE67E18-8DD1-4AA9-A11D-CD4583399561}" dt="2023-09-11T15:56:38.608" v="2624" actId="478"/>
          <ac:spMkLst>
            <pc:docMk/>
            <pc:sldMk cId="3262730807" sldId="264"/>
            <ac:spMk id="22" creationId="{00000000-0000-0000-0000-000000000000}"/>
          </ac:spMkLst>
        </pc:spChg>
        <pc:spChg chg="del">
          <ac:chgData name="昺儒 吳" userId="88fd07a1710e9204" providerId="LiveId" clId="{CFE67E18-8DD1-4AA9-A11D-CD4583399561}" dt="2023-09-11T15:56:38.608" v="2624" actId="478"/>
          <ac:spMkLst>
            <pc:docMk/>
            <pc:sldMk cId="3262730807" sldId="264"/>
            <ac:spMk id="26" creationId="{00000000-0000-0000-0000-000000000000}"/>
          </ac:spMkLst>
        </pc:spChg>
        <pc:spChg chg="del">
          <ac:chgData name="昺儒 吳" userId="88fd07a1710e9204" providerId="LiveId" clId="{CFE67E18-8DD1-4AA9-A11D-CD4583399561}" dt="2023-09-11T15:56:38.608" v="2624" actId="478"/>
          <ac:spMkLst>
            <pc:docMk/>
            <pc:sldMk cId="3262730807" sldId="264"/>
            <ac:spMk id="27" creationId="{00000000-0000-0000-0000-000000000000}"/>
          </ac:spMkLst>
        </pc:spChg>
        <pc:spChg chg="del">
          <ac:chgData name="昺儒 吳" userId="88fd07a1710e9204" providerId="LiveId" clId="{CFE67E18-8DD1-4AA9-A11D-CD4583399561}" dt="2023-09-11T15:56:38.608" v="2624" actId="478"/>
          <ac:spMkLst>
            <pc:docMk/>
            <pc:sldMk cId="3262730807" sldId="264"/>
            <ac:spMk id="28" creationId="{00000000-0000-0000-0000-000000000000}"/>
          </ac:spMkLst>
        </pc:spChg>
        <pc:spChg chg="del">
          <ac:chgData name="昺儒 吳" userId="88fd07a1710e9204" providerId="LiveId" clId="{CFE67E18-8DD1-4AA9-A11D-CD4583399561}" dt="2023-09-11T15:56:38.608" v="2624" actId="478"/>
          <ac:spMkLst>
            <pc:docMk/>
            <pc:sldMk cId="3262730807" sldId="264"/>
            <ac:spMk id="29" creationId="{00000000-0000-0000-0000-000000000000}"/>
          </ac:spMkLst>
        </pc:spChg>
        <pc:spChg chg="del">
          <ac:chgData name="昺儒 吳" userId="88fd07a1710e9204" providerId="LiveId" clId="{CFE67E18-8DD1-4AA9-A11D-CD4583399561}" dt="2023-09-11T15:56:38.608" v="2624" actId="478"/>
          <ac:spMkLst>
            <pc:docMk/>
            <pc:sldMk cId="3262730807" sldId="264"/>
            <ac:spMk id="30" creationId="{00000000-0000-0000-0000-000000000000}"/>
          </ac:spMkLst>
        </pc:spChg>
        <pc:spChg chg="del">
          <ac:chgData name="昺儒 吳" userId="88fd07a1710e9204" providerId="LiveId" clId="{CFE67E18-8DD1-4AA9-A11D-CD4583399561}" dt="2023-09-11T15:56:38.608" v="2624" actId="478"/>
          <ac:spMkLst>
            <pc:docMk/>
            <pc:sldMk cId="3262730807" sldId="264"/>
            <ac:spMk id="31" creationId="{00000000-0000-0000-0000-000000000000}"/>
          </ac:spMkLst>
        </pc:spChg>
        <pc:spChg chg="del">
          <ac:chgData name="昺儒 吳" userId="88fd07a1710e9204" providerId="LiveId" clId="{CFE67E18-8DD1-4AA9-A11D-CD4583399561}" dt="2023-09-11T15:56:38.608" v="2624" actId="478"/>
          <ac:spMkLst>
            <pc:docMk/>
            <pc:sldMk cId="3262730807" sldId="264"/>
            <ac:spMk id="32" creationId="{00000000-0000-0000-0000-000000000000}"/>
          </ac:spMkLst>
        </pc:spChg>
        <pc:spChg chg="mod">
          <ac:chgData name="昺儒 吳" userId="88fd07a1710e9204" providerId="LiveId" clId="{CFE67E18-8DD1-4AA9-A11D-CD4583399561}" dt="2023-09-11T15:56:30.785" v="2622" actId="20577"/>
          <ac:spMkLst>
            <pc:docMk/>
            <pc:sldMk cId="3262730807" sldId="264"/>
            <ac:spMk id="35" creationId="{00000000-0000-0000-0000-000000000000}"/>
          </ac:spMkLst>
        </pc:spChg>
        <pc:spChg chg="del">
          <ac:chgData name="昺儒 吳" userId="88fd07a1710e9204" providerId="LiveId" clId="{CFE67E18-8DD1-4AA9-A11D-CD4583399561}" dt="2023-09-11T15:56:35.697" v="2623" actId="478"/>
          <ac:spMkLst>
            <pc:docMk/>
            <pc:sldMk cId="3262730807" sldId="264"/>
            <ac:spMk id="36" creationId="{00000000-0000-0000-0000-000000000000}"/>
          </ac:spMkLst>
        </pc:spChg>
        <pc:spChg chg="add mod">
          <ac:chgData name="昺儒 吳" userId="88fd07a1710e9204" providerId="LiveId" clId="{CFE67E18-8DD1-4AA9-A11D-CD4583399561}" dt="2023-09-12T02:57:59.602" v="2714" actId="1076"/>
          <ac:spMkLst>
            <pc:docMk/>
            <pc:sldMk cId="3262730807" sldId="264"/>
            <ac:spMk id="37" creationId="{271690C9-4E7F-EFCB-9118-6F3FD36BBA2B}"/>
          </ac:spMkLst>
        </pc:spChg>
        <pc:grpChg chg="del">
          <ac:chgData name="昺儒 吳" userId="88fd07a1710e9204" providerId="LiveId" clId="{CFE67E18-8DD1-4AA9-A11D-CD4583399561}" dt="2023-09-11T15:56:38.608" v="2624" actId="478"/>
          <ac:grpSpMkLst>
            <pc:docMk/>
            <pc:sldMk cId="3262730807" sldId="264"/>
            <ac:grpSpMk id="4" creationId="{00000000-0000-0000-0000-000000000000}"/>
          </ac:grpSpMkLst>
        </pc:grpChg>
        <pc:grpChg chg="del">
          <ac:chgData name="昺儒 吳" userId="88fd07a1710e9204" providerId="LiveId" clId="{CFE67E18-8DD1-4AA9-A11D-CD4583399561}" dt="2023-09-11T15:56:38.608" v="2624" actId="478"/>
          <ac:grpSpMkLst>
            <pc:docMk/>
            <pc:sldMk cId="3262730807" sldId="264"/>
            <ac:grpSpMk id="23" creationId="{00000000-0000-0000-0000-000000000000}"/>
          </ac:grpSpMkLst>
        </pc:grpChg>
      </pc:sldChg>
      <pc:sldChg chg="del">
        <pc:chgData name="昺儒 吳" userId="88fd07a1710e9204" providerId="LiveId" clId="{CFE67E18-8DD1-4AA9-A11D-CD4583399561}" dt="2023-09-12T15:31:28.409" v="4429" actId="47"/>
        <pc:sldMkLst>
          <pc:docMk/>
          <pc:sldMk cId="968800142" sldId="267"/>
        </pc:sldMkLst>
      </pc:sldChg>
      <pc:sldChg chg="del">
        <pc:chgData name="昺儒 吳" userId="88fd07a1710e9204" providerId="LiveId" clId="{CFE67E18-8DD1-4AA9-A11D-CD4583399561}" dt="2023-09-12T07:48:46.013" v="4425" actId="47"/>
        <pc:sldMkLst>
          <pc:docMk/>
          <pc:sldMk cId="627707826" sldId="269"/>
        </pc:sldMkLst>
      </pc:sldChg>
      <pc:sldChg chg="addSp delSp modSp mod">
        <pc:chgData name="昺儒 吳" userId="88fd07a1710e9204" providerId="LiveId" clId="{CFE67E18-8DD1-4AA9-A11D-CD4583399561}" dt="2023-09-14T07:30:52.888" v="5085" actId="20577"/>
        <pc:sldMkLst>
          <pc:docMk/>
          <pc:sldMk cId="882457821" sldId="271"/>
        </pc:sldMkLst>
        <pc:spChg chg="del">
          <ac:chgData name="昺儒 吳" userId="88fd07a1710e9204" providerId="LiveId" clId="{CFE67E18-8DD1-4AA9-A11D-CD4583399561}" dt="2023-09-12T03:29:18.715" v="3041" actId="478"/>
          <ac:spMkLst>
            <pc:docMk/>
            <pc:sldMk cId="882457821" sldId="271"/>
            <ac:spMk id="5" creationId="{00000000-0000-0000-0000-000000000000}"/>
          </ac:spMkLst>
        </pc:spChg>
        <pc:spChg chg="del">
          <ac:chgData name="昺儒 吳" userId="88fd07a1710e9204" providerId="LiveId" clId="{CFE67E18-8DD1-4AA9-A11D-CD4583399561}" dt="2023-09-12T03:29:18.715" v="3041" actId="478"/>
          <ac:spMkLst>
            <pc:docMk/>
            <pc:sldMk cId="882457821" sldId="271"/>
            <ac:spMk id="6" creationId="{00000000-0000-0000-0000-000000000000}"/>
          </ac:spMkLst>
        </pc:spChg>
        <pc:spChg chg="del">
          <ac:chgData name="昺儒 吳" userId="88fd07a1710e9204" providerId="LiveId" clId="{CFE67E18-8DD1-4AA9-A11D-CD4583399561}" dt="2023-09-12T03:29:18.715" v="3041" actId="478"/>
          <ac:spMkLst>
            <pc:docMk/>
            <pc:sldMk cId="882457821" sldId="271"/>
            <ac:spMk id="7" creationId="{00000000-0000-0000-0000-000000000000}"/>
          </ac:spMkLst>
        </pc:spChg>
        <pc:spChg chg="del">
          <ac:chgData name="昺儒 吳" userId="88fd07a1710e9204" providerId="LiveId" clId="{CFE67E18-8DD1-4AA9-A11D-CD4583399561}" dt="2023-09-12T03:29:18.715" v="3041" actId="478"/>
          <ac:spMkLst>
            <pc:docMk/>
            <pc:sldMk cId="882457821" sldId="271"/>
            <ac:spMk id="8" creationId="{00000000-0000-0000-0000-000000000000}"/>
          </ac:spMkLst>
        </pc:spChg>
        <pc:spChg chg="del">
          <ac:chgData name="昺儒 吳" userId="88fd07a1710e9204" providerId="LiveId" clId="{CFE67E18-8DD1-4AA9-A11D-CD4583399561}" dt="2023-09-12T03:29:18.715" v="3041" actId="478"/>
          <ac:spMkLst>
            <pc:docMk/>
            <pc:sldMk cId="882457821" sldId="271"/>
            <ac:spMk id="9" creationId="{00000000-0000-0000-0000-000000000000}"/>
          </ac:spMkLst>
        </pc:spChg>
        <pc:spChg chg="del">
          <ac:chgData name="昺儒 吳" userId="88fd07a1710e9204" providerId="LiveId" clId="{CFE67E18-8DD1-4AA9-A11D-CD4583399561}" dt="2023-09-12T03:29:21.604" v="3043" actId="478"/>
          <ac:spMkLst>
            <pc:docMk/>
            <pc:sldMk cId="882457821" sldId="271"/>
            <ac:spMk id="10" creationId="{00000000-0000-0000-0000-000000000000}"/>
          </ac:spMkLst>
        </pc:spChg>
        <pc:spChg chg="add del mod">
          <ac:chgData name="昺儒 吳" userId="88fd07a1710e9204" providerId="LiveId" clId="{CFE67E18-8DD1-4AA9-A11D-CD4583399561}" dt="2023-09-14T02:29:49.937" v="4453"/>
          <ac:spMkLst>
            <pc:docMk/>
            <pc:sldMk cId="882457821" sldId="271"/>
            <ac:spMk id="11" creationId="{7CD04AE5-E8C4-2994-379A-FC0E347C767F}"/>
          </ac:spMkLst>
        </pc:spChg>
        <pc:spChg chg="add mod">
          <ac:chgData name="昺儒 吳" userId="88fd07a1710e9204" providerId="LiveId" clId="{CFE67E18-8DD1-4AA9-A11D-CD4583399561}" dt="2023-09-14T07:30:52.888" v="5085" actId="20577"/>
          <ac:spMkLst>
            <pc:docMk/>
            <pc:sldMk cId="882457821" sldId="271"/>
            <ac:spMk id="12" creationId="{89C4E8EA-22FC-ECA9-347A-62C8DABA0557}"/>
          </ac:spMkLst>
        </pc:spChg>
        <pc:spChg chg="mod">
          <ac:chgData name="昺儒 吳" userId="88fd07a1710e9204" providerId="LiveId" clId="{CFE67E18-8DD1-4AA9-A11D-CD4583399561}" dt="2023-09-12T03:29:07.144" v="3039" actId="20577"/>
          <ac:spMkLst>
            <pc:docMk/>
            <pc:sldMk cId="882457821" sldId="271"/>
            <ac:spMk id="15" creationId="{00000000-0000-0000-0000-000000000000}"/>
          </ac:spMkLst>
        </pc:spChg>
        <pc:spChg chg="del">
          <ac:chgData name="昺儒 吳" userId="88fd07a1710e9204" providerId="LiveId" clId="{CFE67E18-8DD1-4AA9-A11D-CD4583399561}" dt="2023-09-12T03:29:12.877" v="3040" actId="478"/>
          <ac:spMkLst>
            <pc:docMk/>
            <pc:sldMk cId="882457821" sldId="271"/>
            <ac:spMk id="16" creationId="{00000000-0000-0000-0000-000000000000}"/>
          </ac:spMkLst>
        </pc:spChg>
        <pc:picChg chg="del">
          <ac:chgData name="昺儒 吳" userId="88fd07a1710e9204" providerId="LiveId" clId="{CFE67E18-8DD1-4AA9-A11D-CD4583399561}" dt="2023-09-12T03:29:18.715" v="3041" actId="478"/>
          <ac:picMkLst>
            <pc:docMk/>
            <pc:sldMk cId="882457821" sldId="271"/>
            <ac:picMk id="2" creationId="{00000000-0000-0000-0000-000000000000}"/>
          </ac:picMkLst>
        </pc:picChg>
        <pc:picChg chg="del">
          <ac:chgData name="昺儒 吳" userId="88fd07a1710e9204" providerId="LiveId" clId="{CFE67E18-8DD1-4AA9-A11D-CD4583399561}" dt="2023-09-12T03:29:18.715" v="3041" actId="478"/>
          <ac:picMkLst>
            <pc:docMk/>
            <pc:sldMk cId="882457821" sldId="271"/>
            <ac:picMk id="3" creationId="{00000000-0000-0000-0000-000000000000}"/>
          </ac:picMkLst>
        </pc:picChg>
        <pc:picChg chg="del">
          <ac:chgData name="昺儒 吳" userId="88fd07a1710e9204" providerId="LiveId" clId="{CFE67E18-8DD1-4AA9-A11D-CD4583399561}" dt="2023-09-12T03:29:19.429" v="3042" actId="478"/>
          <ac:picMkLst>
            <pc:docMk/>
            <pc:sldMk cId="882457821" sldId="271"/>
            <ac:picMk id="4" creationId="{00000000-0000-0000-0000-000000000000}"/>
          </ac:picMkLst>
        </pc:picChg>
      </pc:sldChg>
      <pc:sldChg chg="delSp modSp mod">
        <pc:chgData name="昺儒 吳" userId="88fd07a1710e9204" providerId="LiveId" clId="{CFE67E18-8DD1-4AA9-A11D-CD4583399561}" dt="2023-09-11T15:55:05.610" v="2566" actId="20577"/>
        <pc:sldMkLst>
          <pc:docMk/>
          <pc:sldMk cId="3126879123" sldId="275"/>
        </pc:sldMkLst>
        <pc:spChg chg="mod">
          <ac:chgData name="昺儒 吳" userId="88fd07a1710e9204" providerId="LiveId" clId="{CFE67E18-8DD1-4AA9-A11D-CD4583399561}" dt="2023-09-10T15:36:37.718" v="125" actId="1076"/>
          <ac:spMkLst>
            <pc:docMk/>
            <pc:sldMk cId="3126879123" sldId="275"/>
            <ac:spMk id="6" creationId="{00000000-0000-0000-0000-000000000000}"/>
          </ac:spMkLst>
        </pc:spChg>
        <pc:spChg chg="del">
          <ac:chgData name="昺儒 吳" userId="88fd07a1710e9204" providerId="LiveId" clId="{CFE67E18-8DD1-4AA9-A11D-CD4583399561}" dt="2023-09-10T15:36:22.129" v="121" actId="478"/>
          <ac:spMkLst>
            <pc:docMk/>
            <pc:sldMk cId="3126879123" sldId="275"/>
            <ac:spMk id="7" creationId="{00000000-0000-0000-0000-000000000000}"/>
          </ac:spMkLst>
        </pc:spChg>
        <pc:spChg chg="mod">
          <ac:chgData name="昺儒 吳" userId="88fd07a1710e9204" providerId="LiveId" clId="{CFE67E18-8DD1-4AA9-A11D-CD4583399561}" dt="2023-09-10T16:53:20.986" v="1323" actId="20577"/>
          <ac:spMkLst>
            <pc:docMk/>
            <pc:sldMk cId="3126879123" sldId="275"/>
            <ac:spMk id="11" creationId="{00000000-0000-0000-0000-000000000000}"/>
          </ac:spMkLst>
        </pc:spChg>
        <pc:spChg chg="del">
          <ac:chgData name="昺儒 吳" userId="88fd07a1710e9204" providerId="LiveId" clId="{CFE67E18-8DD1-4AA9-A11D-CD4583399561}" dt="2023-09-10T15:36:24.994" v="122" actId="478"/>
          <ac:spMkLst>
            <pc:docMk/>
            <pc:sldMk cId="3126879123" sldId="275"/>
            <ac:spMk id="12" creationId="{00000000-0000-0000-0000-000000000000}"/>
          </ac:spMkLst>
        </pc:spChg>
        <pc:spChg chg="mod">
          <ac:chgData name="昺儒 吳" userId="88fd07a1710e9204" providerId="LiveId" clId="{CFE67E18-8DD1-4AA9-A11D-CD4583399561}" dt="2023-09-11T15:55:05.610" v="2566" actId="20577"/>
          <ac:spMkLst>
            <pc:docMk/>
            <pc:sldMk cId="3126879123" sldId="275"/>
            <ac:spMk id="16" creationId="{00000000-0000-0000-0000-000000000000}"/>
          </ac:spMkLst>
        </pc:spChg>
        <pc:spChg chg="del">
          <ac:chgData name="昺儒 吳" userId="88fd07a1710e9204" providerId="LiveId" clId="{CFE67E18-8DD1-4AA9-A11D-CD4583399561}" dt="2023-09-10T15:36:31.394" v="123" actId="478"/>
          <ac:spMkLst>
            <pc:docMk/>
            <pc:sldMk cId="3126879123" sldId="275"/>
            <ac:spMk id="17" creationId="{00000000-0000-0000-0000-000000000000}"/>
          </ac:spMkLst>
        </pc:spChg>
        <pc:spChg chg="del">
          <ac:chgData name="昺儒 吳" userId="88fd07a1710e9204" providerId="LiveId" clId="{CFE67E18-8DD1-4AA9-A11D-CD4583399561}" dt="2023-09-10T15:36:32.706" v="124" actId="478"/>
          <ac:spMkLst>
            <pc:docMk/>
            <pc:sldMk cId="3126879123" sldId="275"/>
            <ac:spMk id="22" creationId="{00000000-0000-0000-0000-000000000000}"/>
          </ac:spMkLst>
        </pc:spChg>
      </pc:sldChg>
      <pc:sldChg chg="delSp mod">
        <pc:chgData name="昺儒 吳" userId="88fd07a1710e9204" providerId="LiveId" clId="{CFE67E18-8DD1-4AA9-A11D-CD4583399561}" dt="2023-09-14T02:27:09.868" v="4450" actId="478"/>
        <pc:sldMkLst>
          <pc:docMk/>
          <pc:sldMk cId="2770161350" sldId="276"/>
        </pc:sldMkLst>
        <pc:spChg chg="del">
          <ac:chgData name="昺儒 吳" userId="88fd07a1710e9204" providerId="LiveId" clId="{CFE67E18-8DD1-4AA9-A11D-CD4583399561}" dt="2023-09-14T02:27:09.868" v="4450" actId="478"/>
          <ac:spMkLst>
            <pc:docMk/>
            <pc:sldMk cId="2770161350" sldId="276"/>
            <ac:spMk id="9" creationId="{00000000-0000-0000-0000-000000000000}"/>
          </ac:spMkLst>
        </pc:spChg>
      </pc:sldChg>
      <pc:sldChg chg="delSp modSp mod">
        <pc:chgData name="昺儒 吳" userId="88fd07a1710e9204" providerId="LiveId" clId="{CFE67E18-8DD1-4AA9-A11D-CD4583399561}" dt="2023-09-10T16:54:35.945" v="1349" actId="255"/>
        <pc:sldMkLst>
          <pc:docMk/>
          <pc:sldMk cId="3584857867" sldId="281"/>
        </pc:sldMkLst>
        <pc:spChg chg="mod">
          <ac:chgData name="昺儒 吳" userId="88fd07a1710e9204" providerId="LiveId" clId="{CFE67E18-8DD1-4AA9-A11D-CD4583399561}" dt="2023-09-10T16:54:35.945" v="1349" actId="255"/>
          <ac:spMkLst>
            <pc:docMk/>
            <pc:sldMk cId="3584857867" sldId="281"/>
            <ac:spMk id="2" creationId="{00000000-0000-0000-0000-000000000000}"/>
          </ac:spMkLst>
        </pc:spChg>
        <pc:spChg chg="del mod">
          <ac:chgData name="昺儒 吳" userId="88fd07a1710e9204" providerId="LiveId" clId="{CFE67E18-8DD1-4AA9-A11D-CD4583399561}" dt="2023-09-10T16:54:16.464" v="1340"/>
          <ac:spMkLst>
            <pc:docMk/>
            <pc:sldMk cId="3584857867" sldId="281"/>
            <ac:spMk id="8" creationId="{00000000-0000-0000-0000-000000000000}"/>
          </ac:spMkLst>
        </pc:spChg>
      </pc:sldChg>
      <pc:sldChg chg="delSp modSp mod">
        <pc:chgData name="昺儒 吳" userId="88fd07a1710e9204" providerId="LiveId" clId="{CFE67E18-8DD1-4AA9-A11D-CD4583399561}" dt="2023-09-11T15:56:16.333" v="2604" actId="403"/>
        <pc:sldMkLst>
          <pc:docMk/>
          <pc:sldMk cId="1470817832" sldId="282"/>
        </pc:sldMkLst>
        <pc:spChg chg="mod">
          <ac:chgData name="昺儒 吳" userId="88fd07a1710e9204" providerId="LiveId" clId="{CFE67E18-8DD1-4AA9-A11D-CD4583399561}" dt="2023-09-11T15:56:16.333" v="2604" actId="403"/>
          <ac:spMkLst>
            <pc:docMk/>
            <pc:sldMk cId="1470817832" sldId="282"/>
            <ac:spMk id="2" creationId="{00000000-0000-0000-0000-000000000000}"/>
          </ac:spMkLst>
        </pc:spChg>
        <pc:spChg chg="del">
          <ac:chgData name="昺儒 吳" userId="88fd07a1710e9204" providerId="LiveId" clId="{CFE67E18-8DD1-4AA9-A11D-CD4583399561}" dt="2023-09-11T15:56:04.408" v="2591" actId="478"/>
          <ac:spMkLst>
            <pc:docMk/>
            <pc:sldMk cId="1470817832" sldId="282"/>
            <ac:spMk id="8" creationId="{00000000-0000-0000-0000-000000000000}"/>
          </ac:spMkLst>
        </pc:spChg>
      </pc:sldChg>
      <pc:sldChg chg="delSp modSp mod">
        <pc:chgData name="昺儒 吳" userId="88fd07a1710e9204" providerId="LiveId" clId="{CFE67E18-8DD1-4AA9-A11D-CD4583399561}" dt="2023-09-12T03:28:58.674" v="3030" actId="404"/>
        <pc:sldMkLst>
          <pc:docMk/>
          <pc:sldMk cId="1035676825" sldId="283"/>
        </pc:sldMkLst>
        <pc:spChg chg="mod">
          <ac:chgData name="昺儒 吳" userId="88fd07a1710e9204" providerId="LiveId" clId="{CFE67E18-8DD1-4AA9-A11D-CD4583399561}" dt="2023-09-12T03:28:58.674" v="3030" actId="404"/>
          <ac:spMkLst>
            <pc:docMk/>
            <pc:sldMk cId="1035676825" sldId="283"/>
            <ac:spMk id="2" creationId="{00000000-0000-0000-0000-000000000000}"/>
          </ac:spMkLst>
        </pc:spChg>
        <pc:spChg chg="del">
          <ac:chgData name="昺儒 吳" userId="88fd07a1710e9204" providerId="LiveId" clId="{CFE67E18-8DD1-4AA9-A11D-CD4583399561}" dt="2023-09-12T03:28:53.540" v="3021" actId="478"/>
          <ac:spMkLst>
            <pc:docMk/>
            <pc:sldMk cId="1035676825" sldId="283"/>
            <ac:spMk id="8" creationId="{00000000-0000-0000-0000-000000000000}"/>
          </ac:spMkLst>
        </pc:spChg>
      </pc:sldChg>
      <pc:sldChg chg="del">
        <pc:chgData name="昺儒 吳" userId="88fd07a1710e9204" providerId="LiveId" clId="{CFE67E18-8DD1-4AA9-A11D-CD4583399561}" dt="2023-09-11T15:55:15.554" v="2567" actId="47"/>
        <pc:sldMkLst>
          <pc:docMk/>
          <pc:sldMk cId="3028945677" sldId="284"/>
        </pc:sldMkLst>
      </pc:sldChg>
      <pc:sldChg chg="addSp delSp modSp new mod">
        <pc:chgData name="昺儒 吳" userId="88fd07a1710e9204" providerId="LiveId" clId="{CFE67E18-8DD1-4AA9-A11D-CD4583399561}" dt="2023-09-10T16:19:33.206" v="880"/>
        <pc:sldMkLst>
          <pc:docMk/>
          <pc:sldMk cId="2405458668" sldId="285"/>
        </pc:sldMkLst>
        <pc:spChg chg="add mod">
          <ac:chgData name="昺儒 吳" userId="88fd07a1710e9204" providerId="LiveId" clId="{CFE67E18-8DD1-4AA9-A11D-CD4583399561}" dt="2023-09-10T16:09:50.691" v="751" actId="1076"/>
          <ac:spMkLst>
            <pc:docMk/>
            <pc:sldMk cId="2405458668" sldId="285"/>
            <ac:spMk id="4" creationId="{D3DBC1DB-E87F-039E-EAEE-99FDCAD1F0E5}"/>
          </ac:spMkLst>
        </pc:spChg>
        <pc:spChg chg="add mod">
          <ac:chgData name="昺儒 吳" userId="88fd07a1710e9204" providerId="LiveId" clId="{CFE67E18-8DD1-4AA9-A11D-CD4583399561}" dt="2023-09-10T16:08:59.889" v="745" actId="1076"/>
          <ac:spMkLst>
            <pc:docMk/>
            <pc:sldMk cId="2405458668" sldId="285"/>
            <ac:spMk id="5" creationId="{C9F7EA92-CAF1-6B63-6004-7372AAB30539}"/>
          </ac:spMkLst>
        </pc:spChg>
        <pc:spChg chg="add mod">
          <ac:chgData name="昺儒 吳" userId="88fd07a1710e9204" providerId="LiveId" clId="{CFE67E18-8DD1-4AA9-A11D-CD4583399561}" dt="2023-09-10T16:08:53.082" v="744" actId="20577"/>
          <ac:spMkLst>
            <pc:docMk/>
            <pc:sldMk cId="2405458668" sldId="285"/>
            <ac:spMk id="6" creationId="{950FD57F-FB9B-8F7D-62B5-DA1A67DBE957}"/>
          </ac:spMkLst>
        </pc:spChg>
        <pc:spChg chg="add mod">
          <ac:chgData name="昺儒 吳" userId="88fd07a1710e9204" providerId="LiveId" clId="{CFE67E18-8DD1-4AA9-A11D-CD4583399561}" dt="2023-09-10T16:07:35.026" v="715" actId="20577"/>
          <ac:spMkLst>
            <pc:docMk/>
            <pc:sldMk cId="2405458668" sldId="285"/>
            <ac:spMk id="7" creationId="{968C7DFE-86A7-16BD-AA5F-E11314C8BFB5}"/>
          </ac:spMkLst>
        </pc:spChg>
        <pc:spChg chg="add mod">
          <ac:chgData name="昺儒 吳" userId="88fd07a1710e9204" providerId="LiveId" clId="{CFE67E18-8DD1-4AA9-A11D-CD4583399561}" dt="2023-09-10T16:07:12.650" v="694" actId="20577"/>
          <ac:spMkLst>
            <pc:docMk/>
            <pc:sldMk cId="2405458668" sldId="285"/>
            <ac:spMk id="8" creationId="{291C10DF-F794-F7BA-2AB5-3EBEA87A8233}"/>
          </ac:spMkLst>
        </pc:spChg>
        <pc:spChg chg="add mod">
          <ac:chgData name="昺儒 吳" userId="88fd07a1710e9204" providerId="LiveId" clId="{CFE67E18-8DD1-4AA9-A11D-CD4583399561}" dt="2023-09-10T16:09:39.940" v="749" actId="1076"/>
          <ac:spMkLst>
            <pc:docMk/>
            <pc:sldMk cId="2405458668" sldId="285"/>
            <ac:spMk id="9" creationId="{B3497B9B-A4C5-898E-15EE-9FBBA030EFC6}"/>
          </ac:spMkLst>
        </pc:spChg>
        <pc:spChg chg="add mod">
          <ac:chgData name="昺儒 吳" userId="88fd07a1710e9204" providerId="LiveId" clId="{CFE67E18-8DD1-4AA9-A11D-CD4583399561}" dt="2023-09-10T16:18:51.744" v="879" actId="1076"/>
          <ac:spMkLst>
            <pc:docMk/>
            <pc:sldMk cId="2405458668" sldId="285"/>
            <ac:spMk id="33" creationId="{A39D21AE-0FBE-B1BE-949E-428E0D287907}"/>
          </ac:spMkLst>
        </pc:spChg>
        <pc:spChg chg="add mod">
          <ac:chgData name="昺儒 吳" userId="88fd07a1710e9204" providerId="LiveId" clId="{CFE67E18-8DD1-4AA9-A11D-CD4583399561}" dt="2023-09-10T16:19:33.206" v="880"/>
          <ac:spMkLst>
            <pc:docMk/>
            <pc:sldMk cId="2405458668" sldId="285"/>
            <ac:spMk id="34" creationId="{A5EBF792-F35C-1C1C-66A1-FBBD3F4F2D68}"/>
          </ac:spMkLst>
        </pc:spChg>
        <pc:spChg chg="add mod">
          <ac:chgData name="昺儒 吳" userId="88fd07a1710e9204" providerId="LiveId" clId="{CFE67E18-8DD1-4AA9-A11D-CD4583399561}" dt="2023-09-10T16:19:33.206" v="880"/>
          <ac:spMkLst>
            <pc:docMk/>
            <pc:sldMk cId="2405458668" sldId="285"/>
            <ac:spMk id="35" creationId="{EBC24EA9-ADA3-78EC-1F99-0E1195896C1C}"/>
          </ac:spMkLst>
        </pc:spChg>
        <pc:spChg chg="add mod">
          <ac:chgData name="昺儒 吳" userId="88fd07a1710e9204" providerId="LiveId" clId="{CFE67E18-8DD1-4AA9-A11D-CD4583399561}" dt="2023-09-10T16:19:33.206" v="880"/>
          <ac:spMkLst>
            <pc:docMk/>
            <pc:sldMk cId="2405458668" sldId="285"/>
            <ac:spMk id="36" creationId="{D823AF78-AADC-FEAA-886E-D61A16092074}"/>
          </ac:spMkLst>
        </pc:spChg>
        <pc:picChg chg="add mod">
          <ac:chgData name="昺儒 吳" userId="88fd07a1710e9204" providerId="LiveId" clId="{CFE67E18-8DD1-4AA9-A11D-CD4583399561}" dt="2023-09-10T16:07:17.070" v="695" actId="1076"/>
          <ac:picMkLst>
            <pc:docMk/>
            <pc:sldMk cId="2405458668" sldId="285"/>
            <ac:picMk id="3" creationId="{831987FA-8841-AE7B-EEB5-6351ABFFAC64}"/>
          </ac:picMkLst>
        </pc:picChg>
        <pc:cxnChg chg="add del mod">
          <ac:chgData name="昺儒 吳" userId="88fd07a1710e9204" providerId="LiveId" clId="{CFE67E18-8DD1-4AA9-A11D-CD4583399561}" dt="2023-09-10T16:06:20.585" v="668" actId="478"/>
          <ac:cxnSpMkLst>
            <pc:docMk/>
            <pc:sldMk cId="2405458668" sldId="285"/>
            <ac:cxnSpMk id="11" creationId="{D39731A6-7512-035A-3041-2AC31D414148}"/>
          </ac:cxnSpMkLst>
        </pc:cxnChg>
        <pc:cxnChg chg="add del mod">
          <ac:chgData name="昺儒 吳" userId="88fd07a1710e9204" providerId="LiveId" clId="{CFE67E18-8DD1-4AA9-A11D-CD4583399561}" dt="2023-09-10T16:06:27.257" v="670" actId="478"/>
          <ac:cxnSpMkLst>
            <pc:docMk/>
            <pc:sldMk cId="2405458668" sldId="285"/>
            <ac:cxnSpMk id="13" creationId="{DD3E68D4-A6ED-6EAE-01C7-F941EDD834BB}"/>
          </ac:cxnSpMkLst>
        </pc:cxnChg>
        <pc:cxnChg chg="add mod">
          <ac:chgData name="昺儒 吳" userId="88fd07a1710e9204" providerId="LiveId" clId="{CFE67E18-8DD1-4AA9-A11D-CD4583399561}" dt="2023-09-10T16:09:43.071" v="750" actId="14100"/>
          <ac:cxnSpMkLst>
            <pc:docMk/>
            <pc:sldMk cId="2405458668" sldId="285"/>
            <ac:cxnSpMk id="18" creationId="{B232C667-D25E-CEF6-028C-CBF3A4BB9B23}"/>
          </ac:cxnSpMkLst>
        </pc:cxnChg>
        <pc:cxnChg chg="add mod">
          <ac:chgData name="昺儒 吳" userId="88fd07a1710e9204" providerId="LiveId" clId="{CFE67E18-8DD1-4AA9-A11D-CD4583399561}" dt="2023-09-10T16:07:26.911" v="698" actId="14100"/>
          <ac:cxnSpMkLst>
            <pc:docMk/>
            <pc:sldMk cId="2405458668" sldId="285"/>
            <ac:cxnSpMk id="20" creationId="{D6E8A4A5-4375-4A66-44B9-99DB81ED9AFD}"/>
          </ac:cxnSpMkLst>
        </pc:cxnChg>
        <pc:cxnChg chg="add">
          <ac:chgData name="昺儒 吳" userId="88fd07a1710e9204" providerId="LiveId" clId="{CFE67E18-8DD1-4AA9-A11D-CD4583399561}" dt="2023-09-10T16:07:40.892" v="716" actId="11529"/>
          <ac:cxnSpMkLst>
            <pc:docMk/>
            <pc:sldMk cId="2405458668" sldId="285"/>
            <ac:cxnSpMk id="25" creationId="{858E28BE-D981-9711-6872-30081B9E229A}"/>
          </ac:cxnSpMkLst>
        </pc:cxnChg>
        <pc:cxnChg chg="add">
          <ac:chgData name="昺儒 吳" userId="88fd07a1710e9204" providerId="LiveId" clId="{CFE67E18-8DD1-4AA9-A11D-CD4583399561}" dt="2023-09-10T16:08:40.320" v="720" actId="11529"/>
          <ac:cxnSpMkLst>
            <pc:docMk/>
            <pc:sldMk cId="2405458668" sldId="285"/>
            <ac:cxnSpMk id="27" creationId="{25CF96B3-B1DD-AEFF-6BA9-6051A45AD9F8}"/>
          </ac:cxnSpMkLst>
        </pc:cxnChg>
        <pc:cxnChg chg="add">
          <ac:chgData name="昺儒 吳" userId="88fd07a1710e9204" providerId="LiveId" clId="{CFE67E18-8DD1-4AA9-A11D-CD4583399561}" dt="2023-09-10T16:09:07.470" v="746" actId="11529"/>
          <ac:cxnSpMkLst>
            <pc:docMk/>
            <pc:sldMk cId="2405458668" sldId="285"/>
            <ac:cxnSpMk id="29" creationId="{9224E7BB-43C2-684C-5152-D59886DD0A17}"/>
          </ac:cxnSpMkLst>
        </pc:cxnChg>
      </pc:sldChg>
      <pc:sldChg chg="addSp delSp modSp add mod ord">
        <pc:chgData name="昺儒 吳" userId="88fd07a1710e9204" providerId="LiveId" clId="{CFE67E18-8DD1-4AA9-A11D-CD4583399561}" dt="2023-09-10T17:03:20.513" v="1373" actId="478"/>
        <pc:sldMkLst>
          <pc:docMk/>
          <pc:sldMk cId="216207811" sldId="286"/>
        </pc:sldMkLst>
        <pc:spChg chg="del">
          <ac:chgData name="昺儒 吳" userId="88fd07a1710e9204" providerId="LiveId" clId="{CFE67E18-8DD1-4AA9-A11D-CD4583399561}" dt="2023-09-10T15:38:51.801" v="194" actId="478"/>
          <ac:spMkLst>
            <pc:docMk/>
            <pc:sldMk cId="216207811" sldId="286"/>
            <ac:spMk id="2" creationId="{00000000-0000-0000-0000-000000000000}"/>
          </ac:spMkLst>
        </pc:spChg>
        <pc:spChg chg="add del mod">
          <ac:chgData name="昺儒 吳" userId="88fd07a1710e9204" providerId="LiveId" clId="{CFE67E18-8DD1-4AA9-A11D-CD4583399561}" dt="2023-09-10T17:03:20.513" v="1373" actId="478"/>
          <ac:spMkLst>
            <pc:docMk/>
            <pc:sldMk cId="216207811" sldId="286"/>
            <ac:spMk id="2" creationId="{CB71D75A-052E-F07E-DC39-1E0227C74C34}"/>
          </ac:spMkLst>
        </pc:spChg>
        <pc:spChg chg="del">
          <ac:chgData name="昺儒 吳" userId="88fd07a1710e9204" providerId="LiveId" clId="{CFE67E18-8DD1-4AA9-A11D-CD4583399561}" dt="2023-09-10T15:38:51.801" v="194" actId="478"/>
          <ac:spMkLst>
            <pc:docMk/>
            <pc:sldMk cId="216207811" sldId="286"/>
            <ac:spMk id="3" creationId="{00000000-0000-0000-0000-000000000000}"/>
          </ac:spMkLst>
        </pc:spChg>
        <pc:spChg chg="del">
          <ac:chgData name="昺儒 吳" userId="88fd07a1710e9204" providerId="LiveId" clId="{CFE67E18-8DD1-4AA9-A11D-CD4583399561}" dt="2023-09-10T15:40:21.321" v="199" actId="478"/>
          <ac:spMkLst>
            <pc:docMk/>
            <pc:sldMk cId="216207811" sldId="286"/>
            <ac:spMk id="4" creationId="{00000000-0000-0000-0000-000000000000}"/>
          </ac:spMkLst>
        </pc:spChg>
        <pc:spChg chg="del">
          <ac:chgData name="昺儒 吳" userId="88fd07a1710e9204" providerId="LiveId" clId="{CFE67E18-8DD1-4AA9-A11D-CD4583399561}" dt="2023-09-10T15:38:51.801" v="194" actId="478"/>
          <ac:spMkLst>
            <pc:docMk/>
            <pc:sldMk cId="216207811" sldId="286"/>
            <ac:spMk id="5" creationId="{00000000-0000-0000-0000-000000000000}"/>
          </ac:spMkLst>
        </pc:spChg>
        <pc:spChg chg="del">
          <ac:chgData name="昺儒 吳" userId="88fd07a1710e9204" providerId="LiveId" clId="{CFE67E18-8DD1-4AA9-A11D-CD4583399561}" dt="2023-09-10T15:38:51.801" v="194" actId="478"/>
          <ac:spMkLst>
            <pc:docMk/>
            <pc:sldMk cId="216207811" sldId="286"/>
            <ac:spMk id="6" creationId="{00000000-0000-0000-0000-000000000000}"/>
          </ac:spMkLst>
        </pc:spChg>
        <pc:spChg chg="del">
          <ac:chgData name="昺儒 吳" userId="88fd07a1710e9204" providerId="LiveId" clId="{CFE67E18-8DD1-4AA9-A11D-CD4583399561}" dt="2023-09-10T15:38:51.801" v="194" actId="478"/>
          <ac:spMkLst>
            <pc:docMk/>
            <pc:sldMk cId="216207811" sldId="286"/>
            <ac:spMk id="7" creationId="{00000000-0000-0000-0000-000000000000}"/>
          </ac:spMkLst>
        </pc:spChg>
        <pc:spChg chg="del">
          <ac:chgData name="昺儒 吳" userId="88fd07a1710e9204" providerId="LiveId" clId="{CFE67E18-8DD1-4AA9-A11D-CD4583399561}" dt="2023-09-10T15:40:22.529" v="200" actId="478"/>
          <ac:spMkLst>
            <pc:docMk/>
            <pc:sldMk cId="216207811" sldId="286"/>
            <ac:spMk id="8" creationId="{00000000-0000-0000-0000-000000000000}"/>
          </ac:spMkLst>
        </pc:spChg>
        <pc:spChg chg="del">
          <ac:chgData name="昺儒 吳" userId="88fd07a1710e9204" providerId="LiveId" clId="{CFE67E18-8DD1-4AA9-A11D-CD4583399561}" dt="2023-09-10T15:38:51.801" v="194" actId="478"/>
          <ac:spMkLst>
            <pc:docMk/>
            <pc:sldMk cId="216207811" sldId="286"/>
            <ac:spMk id="9" creationId="{00000000-0000-0000-0000-000000000000}"/>
          </ac:spMkLst>
        </pc:spChg>
        <pc:spChg chg="del">
          <ac:chgData name="昺儒 吳" userId="88fd07a1710e9204" providerId="LiveId" clId="{CFE67E18-8DD1-4AA9-A11D-CD4583399561}" dt="2023-09-10T15:38:51.801" v="194" actId="478"/>
          <ac:spMkLst>
            <pc:docMk/>
            <pc:sldMk cId="216207811" sldId="286"/>
            <ac:spMk id="10" creationId="{00000000-0000-0000-0000-000000000000}"/>
          </ac:spMkLst>
        </pc:spChg>
        <pc:spChg chg="del">
          <ac:chgData name="昺儒 吳" userId="88fd07a1710e9204" providerId="LiveId" clId="{CFE67E18-8DD1-4AA9-A11D-CD4583399561}" dt="2023-09-10T15:38:51.801" v="194" actId="478"/>
          <ac:spMkLst>
            <pc:docMk/>
            <pc:sldMk cId="216207811" sldId="286"/>
            <ac:spMk id="11" creationId="{00000000-0000-0000-0000-000000000000}"/>
          </ac:spMkLst>
        </pc:spChg>
        <pc:spChg chg="mod">
          <ac:chgData name="昺儒 吳" userId="88fd07a1710e9204" providerId="LiveId" clId="{CFE67E18-8DD1-4AA9-A11D-CD4583399561}" dt="2023-09-10T17:03:15.891" v="1372" actId="207"/>
          <ac:spMkLst>
            <pc:docMk/>
            <pc:sldMk cId="216207811" sldId="286"/>
            <ac:spMk id="12" creationId="{00000000-0000-0000-0000-000000000000}"/>
          </ac:spMkLst>
        </pc:spChg>
        <pc:spChg chg="del">
          <ac:chgData name="昺儒 吳" userId="88fd07a1710e9204" providerId="LiveId" clId="{CFE67E18-8DD1-4AA9-A11D-CD4583399561}" dt="2023-09-10T15:38:51.801" v="194" actId="478"/>
          <ac:spMkLst>
            <pc:docMk/>
            <pc:sldMk cId="216207811" sldId="286"/>
            <ac:spMk id="13" creationId="{00000000-0000-0000-0000-000000000000}"/>
          </ac:spMkLst>
        </pc:spChg>
        <pc:spChg chg="del">
          <ac:chgData name="昺儒 吳" userId="88fd07a1710e9204" providerId="LiveId" clId="{CFE67E18-8DD1-4AA9-A11D-CD4583399561}" dt="2023-09-10T15:38:51.801" v="194" actId="478"/>
          <ac:spMkLst>
            <pc:docMk/>
            <pc:sldMk cId="216207811" sldId="286"/>
            <ac:spMk id="14" creationId="{00000000-0000-0000-0000-000000000000}"/>
          </ac:spMkLst>
        </pc:spChg>
        <pc:spChg chg="del">
          <ac:chgData name="昺儒 吳" userId="88fd07a1710e9204" providerId="LiveId" clId="{CFE67E18-8DD1-4AA9-A11D-CD4583399561}" dt="2023-09-10T15:38:51.801" v="194" actId="478"/>
          <ac:spMkLst>
            <pc:docMk/>
            <pc:sldMk cId="216207811" sldId="286"/>
            <ac:spMk id="15" creationId="{00000000-0000-0000-0000-000000000000}"/>
          </ac:spMkLst>
        </pc:spChg>
        <pc:spChg chg="del">
          <ac:chgData name="昺儒 吳" userId="88fd07a1710e9204" providerId="LiveId" clId="{CFE67E18-8DD1-4AA9-A11D-CD4583399561}" dt="2023-09-10T15:38:51.801" v="194" actId="478"/>
          <ac:spMkLst>
            <pc:docMk/>
            <pc:sldMk cId="216207811" sldId="286"/>
            <ac:spMk id="16" creationId="{00000000-0000-0000-0000-000000000000}"/>
          </ac:spMkLst>
        </pc:spChg>
        <pc:spChg chg="del">
          <ac:chgData name="昺儒 吳" userId="88fd07a1710e9204" providerId="LiveId" clId="{CFE67E18-8DD1-4AA9-A11D-CD4583399561}" dt="2023-09-10T15:38:51.801" v="194" actId="478"/>
          <ac:spMkLst>
            <pc:docMk/>
            <pc:sldMk cId="216207811" sldId="286"/>
            <ac:spMk id="17" creationId="{00000000-0000-0000-0000-000000000000}"/>
          </ac:spMkLst>
        </pc:spChg>
        <pc:spChg chg="del">
          <ac:chgData name="昺儒 吳" userId="88fd07a1710e9204" providerId="LiveId" clId="{CFE67E18-8DD1-4AA9-A11D-CD4583399561}" dt="2023-09-10T15:38:51.801" v="194" actId="478"/>
          <ac:spMkLst>
            <pc:docMk/>
            <pc:sldMk cId="216207811" sldId="286"/>
            <ac:spMk id="18" creationId="{00000000-0000-0000-0000-000000000000}"/>
          </ac:spMkLst>
        </pc:spChg>
        <pc:spChg chg="del">
          <ac:chgData name="昺儒 吳" userId="88fd07a1710e9204" providerId="LiveId" clId="{CFE67E18-8DD1-4AA9-A11D-CD4583399561}" dt="2023-09-10T15:38:51.801" v="194" actId="478"/>
          <ac:spMkLst>
            <pc:docMk/>
            <pc:sldMk cId="216207811" sldId="286"/>
            <ac:spMk id="19" creationId="{00000000-0000-0000-0000-000000000000}"/>
          </ac:spMkLst>
        </pc:spChg>
        <pc:spChg chg="del">
          <ac:chgData name="昺儒 吳" userId="88fd07a1710e9204" providerId="LiveId" clId="{CFE67E18-8DD1-4AA9-A11D-CD4583399561}" dt="2023-09-10T15:38:51.801" v="194" actId="478"/>
          <ac:spMkLst>
            <pc:docMk/>
            <pc:sldMk cId="216207811" sldId="286"/>
            <ac:spMk id="20" creationId="{00000000-0000-0000-0000-000000000000}"/>
          </ac:spMkLst>
        </pc:spChg>
        <pc:spChg chg="del">
          <ac:chgData name="昺儒 吳" userId="88fd07a1710e9204" providerId="LiveId" clId="{CFE67E18-8DD1-4AA9-A11D-CD4583399561}" dt="2023-09-10T15:38:51.801" v="194" actId="478"/>
          <ac:spMkLst>
            <pc:docMk/>
            <pc:sldMk cId="216207811" sldId="286"/>
            <ac:spMk id="21" creationId="{00000000-0000-0000-0000-000000000000}"/>
          </ac:spMkLst>
        </pc:spChg>
        <pc:spChg chg="del">
          <ac:chgData name="昺儒 吳" userId="88fd07a1710e9204" providerId="LiveId" clId="{CFE67E18-8DD1-4AA9-A11D-CD4583399561}" dt="2023-09-10T15:38:51.801" v="194" actId="478"/>
          <ac:spMkLst>
            <pc:docMk/>
            <pc:sldMk cId="216207811" sldId="286"/>
            <ac:spMk id="22" creationId="{00000000-0000-0000-0000-000000000000}"/>
          </ac:spMkLst>
        </pc:spChg>
        <pc:spChg chg="del">
          <ac:chgData name="昺儒 吳" userId="88fd07a1710e9204" providerId="LiveId" clId="{CFE67E18-8DD1-4AA9-A11D-CD4583399561}" dt="2023-09-10T15:38:51.801" v="194" actId="478"/>
          <ac:spMkLst>
            <pc:docMk/>
            <pc:sldMk cId="216207811" sldId="286"/>
            <ac:spMk id="23" creationId="{00000000-0000-0000-0000-000000000000}"/>
          </ac:spMkLst>
        </pc:spChg>
        <pc:spChg chg="del">
          <ac:chgData name="昺儒 吳" userId="88fd07a1710e9204" providerId="LiveId" clId="{CFE67E18-8DD1-4AA9-A11D-CD4583399561}" dt="2023-09-10T15:38:51.801" v="194" actId="478"/>
          <ac:spMkLst>
            <pc:docMk/>
            <pc:sldMk cId="216207811" sldId="286"/>
            <ac:spMk id="24" creationId="{00000000-0000-0000-0000-000000000000}"/>
          </ac:spMkLst>
        </pc:spChg>
        <pc:spChg chg="del">
          <ac:chgData name="昺儒 吳" userId="88fd07a1710e9204" providerId="LiveId" clId="{CFE67E18-8DD1-4AA9-A11D-CD4583399561}" dt="2023-09-10T15:38:51.801" v="194" actId="478"/>
          <ac:spMkLst>
            <pc:docMk/>
            <pc:sldMk cId="216207811" sldId="286"/>
            <ac:spMk id="25" creationId="{00000000-0000-0000-0000-000000000000}"/>
          </ac:spMkLst>
        </pc:spChg>
        <pc:spChg chg="del">
          <ac:chgData name="昺儒 吳" userId="88fd07a1710e9204" providerId="LiveId" clId="{CFE67E18-8DD1-4AA9-A11D-CD4583399561}" dt="2023-09-10T15:38:51.801" v="194" actId="478"/>
          <ac:spMkLst>
            <pc:docMk/>
            <pc:sldMk cId="216207811" sldId="286"/>
            <ac:spMk id="26" creationId="{00000000-0000-0000-0000-000000000000}"/>
          </ac:spMkLst>
        </pc:spChg>
        <pc:spChg chg="del">
          <ac:chgData name="昺儒 吳" userId="88fd07a1710e9204" providerId="LiveId" clId="{CFE67E18-8DD1-4AA9-A11D-CD4583399561}" dt="2023-09-10T15:38:51.801" v="194" actId="478"/>
          <ac:spMkLst>
            <pc:docMk/>
            <pc:sldMk cId="216207811" sldId="286"/>
            <ac:spMk id="27" creationId="{00000000-0000-0000-0000-000000000000}"/>
          </ac:spMkLst>
        </pc:spChg>
        <pc:spChg chg="del">
          <ac:chgData name="昺儒 吳" userId="88fd07a1710e9204" providerId="LiveId" clId="{CFE67E18-8DD1-4AA9-A11D-CD4583399561}" dt="2023-09-10T15:38:51.801" v="194" actId="478"/>
          <ac:spMkLst>
            <pc:docMk/>
            <pc:sldMk cId="216207811" sldId="286"/>
            <ac:spMk id="28" creationId="{00000000-0000-0000-0000-000000000000}"/>
          </ac:spMkLst>
        </pc:spChg>
        <pc:spChg chg="del">
          <ac:chgData name="昺儒 吳" userId="88fd07a1710e9204" providerId="LiveId" clId="{CFE67E18-8DD1-4AA9-A11D-CD4583399561}" dt="2023-09-10T15:38:51.801" v="194" actId="478"/>
          <ac:spMkLst>
            <pc:docMk/>
            <pc:sldMk cId="216207811" sldId="286"/>
            <ac:spMk id="29" creationId="{00000000-0000-0000-0000-000000000000}"/>
          </ac:spMkLst>
        </pc:spChg>
        <pc:spChg chg="del">
          <ac:chgData name="昺儒 吳" userId="88fd07a1710e9204" providerId="LiveId" clId="{CFE67E18-8DD1-4AA9-A11D-CD4583399561}" dt="2023-09-10T15:38:51.801" v="194" actId="478"/>
          <ac:spMkLst>
            <pc:docMk/>
            <pc:sldMk cId="216207811" sldId="286"/>
            <ac:spMk id="30" creationId="{00000000-0000-0000-0000-000000000000}"/>
          </ac:spMkLst>
        </pc:spChg>
        <pc:spChg chg="del">
          <ac:chgData name="昺儒 吳" userId="88fd07a1710e9204" providerId="LiveId" clId="{CFE67E18-8DD1-4AA9-A11D-CD4583399561}" dt="2023-09-10T15:38:51.801" v="194" actId="478"/>
          <ac:spMkLst>
            <pc:docMk/>
            <pc:sldMk cId="216207811" sldId="286"/>
            <ac:spMk id="31" creationId="{00000000-0000-0000-0000-000000000000}"/>
          </ac:spMkLst>
        </pc:spChg>
        <pc:spChg chg="add del mod">
          <ac:chgData name="昺儒 吳" userId="88fd07a1710e9204" providerId="LiveId" clId="{CFE67E18-8DD1-4AA9-A11D-CD4583399561}" dt="2023-09-10T15:40:39.058" v="203" actId="478"/>
          <ac:spMkLst>
            <pc:docMk/>
            <pc:sldMk cId="216207811" sldId="286"/>
            <ac:spMk id="36" creationId="{8A150B98-26C8-7DFF-5B03-B7F3C13CE583}"/>
          </ac:spMkLst>
        </pc:spChg>
      </pc:sldChg>
      <pc:sldChg chg="addSp modSp new mod">
        <pc:chgData name="昺儒 吳" userId="88fd07a1710e9204" providerId="LiveId" clId="{CFE67E18-8DD1-4AA9-A11D-CD4583399561}" dt="2023-09-10T16:20:10.661" v="886" actId="1076"/>
        <pc:sldMkLst>
          <pc:docMk/>
          <pc:sldMk cId="2725786112" sldId="287"/>
        </pc:sldMkLst>
        <pc:spChg chg="add mod">
          <ac:chgData name="昺儒 吳" userId="88fd07a1710e9204" providerId="LiveId" clId="{CFE67E18-8DD1-4AA9-A11D-CD4583399561}" dt="2023-09-10T16:20:10.661" v="886" actId="1076"/>
          <ac:spMkLst>
            <pc:docMk/>
            <pc:sldMk cId="2725786112" sldId="287"/>
            <ac:spMk id="2" creationId="{C53175D5-297B-17C1-2F93-45BF01F8351D}"/>
          </ac:spMkLst>
        </pc:spChg>
      </pc:sldChg>
      <pc:sldChg chg="addSp modSp new mod">
        <pc:chgData name="昺儒 吳" userId="88fd07a1710e9204" providerId="LiveId" clId="{CFE67E18-8DD1-4AA9-A11D-CD4583399561}" dt="2023-09-10T16:19:36.014" v="881"/>
        <pc:sldMkLst>
          <pc:docMk/>
          <pc:sldMk cId="1449936341" sldId="288"/>
        </pc:sldMkLst>
        <pc:spChg chg="add mod">
          <ac:chgData name="昺儒 吳" userId="88fd07a1710e9204" providerId="LiveId" clId="{CFE67E18-8DD1-4AA9-A11D-CD4583399561}" dt="2023-09-10T16:13:02.396" v="778" actId="1076"/>
          <ac:spMkLst>
            <pc:docMk/>
            <pc:sldMk cId="1449936341" sldId="288"/>
            <ac:spMk id="4" creationId="{3096CF09-A4D4-4CD6-0ED7-4CCA8FECEA47}"/>
          </ac:spMkLst>
        </pc:spChg>
        <pc:spChg chg="add mod">
          <ac:chgData name="昺儒 吳" userId="88fd07a1710e9204" providerId="LiveId" clId="{CFE67E18-8DD1-4AA9-A11D-CD4583399561}" dt="2023-09-10T16:13:13.324" v="784" actId="1076"/>
          <ac:spMkLst>
            <pc:docMk/>
            <pc:sldMk cId="1449936341" sldId="288"/>
            <ac:spMk id="5" creationId="{5E89EBA5-F307-34D3-E609-1D7F2FF710B4}"/>
          </ac:spMkLst>
        </pc:spChg>
        <pc:spChg chg="add mod">
          <ac:chgData name="昺儒 吳" userId="88fd07a1710e9204" providerId="LiveId" clId="{CFE67E18-8DD1-4AA9-A11D-CD4583399561}" dt="2023-09-10T16:13:46.211" v="820" actId="20577"/>
          <ac:spMkLst>
            <pc:docMk/>
            <pc:sldMk cId="1449936341" sldId="288"/>
            <ac:spMk id="6" creationId="{4D6AFB97-2673-0E27-63FA-FF081765C7C3}"/>
          </ac:spMkLst>
        </pc:spChg>
        <pc:spChg chg="add mod">
          <ac:chgData name="昺儒 吳" userId="88fd07a1710e9204" providerId="LiveId" clId="{CFE67E18-8DD1-4AA9-A11D-CD4583399561}" dt="2023-09-10T16:14:07.634" v="862" actId="20577"/>
          <ac:spMkLst>
            <pc:docMk/>
            <pc:sldMk cId="1449936341" sldId="288"/>
            <ac:spMk id="7" creationId="{D0A860AB-4E64-7A79-D3D3-4275200618F1}"/>
          </ac:spMkLst>
        </pc:spChg>
        <pc:spChg chg="add mod">
          <ac:chgData name="昺儒 吳" userId="88fd07a1710e9204" providerId="LiveId" clId="{CFE67E18-8DD1-4AA9-A11D-CD4583399561}" dt="2023-09-10T16:13:59.461" v="845" actId="20577"/>
          <ac:spMkLst>
            <pc:docMk/>
            <pc:sldMk cId="1449936341" sldId="288"/>
            <ac:spMk id="8" creationId="{BCB152F9-E0C8-6999-AF93-B0CC67BDC0D9}"/>
          </ac:spMkLst>
        </pc:spChg>
        <pc:spChg chg="add mod">
          <ac:chgData name="昺儒 吳" userId="88fd07a1710e9204" providerId="LiveId" clId="{CFE67E18-8DD1-4AA9-A11D-CD4583399561}" dt="2023-09-10T16:19:36.014" v="881"/>
          <ac:spMkLst>
            <pc:docMk/>
            <pc:sldMk cId="1449936341" sldId="288"/>
            <ac:spMk id="17" creationId="{FAE28951-035C-11CD-5198-E539ADDA6C2C}"/>
          </ac:spMkLst>
        </pc:spChg>
        <pc:spChg chg="add mod">
          <ac:chgData name="昺儒 吳" userId="88fd07a1710e9204" providerId="LiveId" clId="{CFE67E18-8DD1-4AA9-A11D-CD4583399561}" dt="2023-09-10T16:19:36.014" v="881"/>
          <ac:spMkLst>
            <pc:docMk/>
            <pc:sldMk cId="1449936341" sldId="288"/>
            <ac:spMk id="18" creationId="{496F8B04-64D7-74E2-47B5-852E978318F5}"/>
          </ac:spMkLst>
        </pc:spChg>
        <pc:spChg chg="add mod">
          <ac:chgData name="昺儒 吳" userId="88fd07a1710e9204" providerId="LiveId" clId="{CFE67E18-8DD1-4AA9-A11D-CD4583399561}" dt="2023-09-10T16:19:36.014" v="881"/>
          <ac:spMkLst>
            <pc:docMk/>
            <pc:sldMk cId="1449936341" sldId="288"/>
            <ac:spMk id="19" creationId="{D649E2F4-BFE7-AF70-361C-D722567687DF}"/>
          </ac:spMkLst>
        </pc:spChg>
        <pc:picChg chg="add mod modCrop">
          <ac:chgData name="昺儒 吳" userId="88fd07a1710e9204" providerId="LiveId" clId="{CFE67E18-8DD1-4AA9-A11D-CD4583399561}" dt="2023-09-10T16:12:58.639" v="777" actId="1076"/>
          <ac:picMkLst>
            <pc:docMk/>
            <pc:sldMk cId="1449936341" sldId="288"/>
            <ac:picMk id="3" creationId="{DC21CB01-D750-B0A7-89E3-E6F31BE0B661}"/>
          </ac:picMkLst>
        </pc:picChg>
        <pc:cxnChg chg="add">
          <ac:chgData name="昺儒 吳" userId="88fd07a1710e9204" providerId="LiveId" clId="{CFE67E18-8DD1-4AA9-A11D-CD4583399561}" dt="2023-09-10T16:14:16.442" v="863" actId="11529"/>
          <ac:cxnSpMkLst>
            <pc:docMk/>
            <pc:sldMk cId="1449936341" sldId="288"/>
            <ac:cxnSpMk id="10" creationId="{F9BEDAD8-D87F-7E7E-08EA-53F027963062}"/>
          </ac:cxnSpMkLst>
        </pc:cxnChg>
        <pc:cxnChg chg="add mod">
          <ac:chgData name="昺儒 吳" userId="88fd07a1710e9204" providerId="LiveId" clId="{CFE67E18-8DD1-4AA9-A11D-CD4583399561}" dt="2023-09-10T16:14:44.492" v="872" actId="14100"/>
          <ac:cxnSpMkLst>
            <pc:docMk/>
            <pc:sldMk cId="1449936341" sldId="288"/>
            <ac:cxnSpMk id="11" creationId="{3BB92663-3379-BA2C-D098-C9892EC3CA3D}"/>
          </ac:cxnSpMkLst>
        </pc:cxnChg>
        <pc:cxnChg chg="add mod">
          <ac:chgData name="昺儒 吳" userId="88fd07a1710e9204" providerId="LiveId" clId="{CFE67E18-8DD1-4AA9-A11D-CD4583399561}" dt="2023-09-10T16:14:27.149" v="867" actId="14100"/>
          <ac:cxnSpMkLst>
            <pc:docMk/>
            <pc:sldMk cId="1449936341" sldId="288"/>
            <ac:cxnSpMk id="12" creationId="{62803BA5-AD3C-18C8-ED84-91AF665368C7}"/>
          </ac:cxnSpMkLst>
        </pc:cxnChg>
        <pc:cxnChg chg="add mod">
          <ac:chgData name="昺儒 吳" userId="88fd07a1710e9204" providerId="LiveId" clId="{CFE67E18-8DD1-4AA9-A11D-CD4583399561}" dt="2023-09-10T16:14:35.329" v="870" actId="14100"/>
          <ac:cxnSpMkLst>
            <pc:docMk/>
            <pc:sldMk cId="1449936341" sldId="288"/>
            <ac:cxnSpMk id="14" creationId="{64679A61-A6D0-4B77-A10A-1977262946E8}"/>
          </ac:cxnSpMkLst>
        </pc:cxnChg>
      </pc:sldChg>
      <pc:sldChg chg="addSp delSp modSp add mod">
        <pc:chgData name="昺儒 吳" userId="88fd07a1710e9204" providerId="LiveId" clId="{CFE67E18-8DD1-4AA9-A11D-CD4583399561}" dt="2023-09-10T17:11:20.061" v="1686" actId="1076"/>
        <pc:sldMkLst>
          <pc:docMk/>
          <pc:sldMk cId="774957742" sldId="289"/>
        </pc:sldMkLst>
        <pc:spChg chg="add mod">
          <ac:chgData name="昺儒 吳" userId="88fd07a1710e9204" providerId="LiveId" clId="{CFE67E18-8DD1-4AA9-A11D-CD4583399561}" dt="2023-09-10T17:11:20.061" v="1686" actId="1076"/>
          <ac:spMkLst>
            <pc:docMk/>
            <pc:sldMk cId="774957742" sldId="289"/>
            <ac:spMk id="2" creationId="{3514C5F3-4AE9-A87D-E1DC-14A0C7FEA3EF}"/>
          </ac:spMkLst>
        </pc:spChg>
        <pc:spChg chg="del mod">
          <ac:chgData name="昺儒 吳" userId="88fd07a1710e9204" providerId="LiveId" clId="{CFE67E18-8DD1-4AA9-A11D-CD4583399561}" dt="2023-09-10T16:25:07.018" v="890" actId="478"/>
          <ac:spMkLst>
            <pc:docMk/>
            <pc:sldMk cId="774957742" sldId="289"/>
            <ac:spMk id="4" creationId="{3096CF09-A4D4-4CD6-0ED7-4CCA8FECEA47}"/>
          </ac:spMkLst>
        </pc:spChg>
        <pc:spChg chg="del">
          <ac:chgData name="昺儒 吳" userId="88fd07a1710e9204" providerId="LiveId" clId="{CFE67E18-8DD1-4AA9-A11D-CD4583399561}" dt="2023-09-10T16:25:03.761" v="888" actId="478"/>
          <ac:spMkLst>
            <pc:docMk/>
            <pc:sldMk cId="774957742" sldId="289"/>
            <ac:spMk id="5" creationId="{5E89EBA5-F307-34D3-E609-1D7F2FF710B4}"/>
          </ac:spMkLst>
        </pc:spChg>
        <pc:spChg chg="del">
          <ac:chgData name="昺儒 吳" userId="88fd07a1710e9204" providerId="LiveId" clId="{CFE67E18-8DD1-4AA9-A11D-CD4583399561}" dt="2023-09-10T16:25:03.761" v="888" actId="478"/>
          <ac:spMkLst>
            <pc:docMk/>
            <pc:sldMk cId="774957742" sldId="289"/>
            <ac:spMk id="6" creationId="{4D6AFB97-2673-0E27-63FA-FF081765C7C3}"/>
          </ac:spMkLst>
        </pc:spChg>
        <pc:spChg chg="del">
          <ac:chgData name="昺儒 吳" userId="88fd07a1710e9204" providerId="LiveId" clId="{CFE67E18-8DD1-4AA9-A11D-CD4583399561}" dt="2023-09-10T16:25:08.449" v="891" actId="478"/>
          <ac:spMkLst>
            <pc:docMk/>
            <pc:sldMk cId="774957742" sldId="289"/>
            <ac:spMk id="7" creationId="{D0A860AB-4E64-7A79-D3D3-4275200618F1}"/>
          </ac:spMkLst>
        </pc:spChg>
        <pc:spChg chg="del">
          <ac:chgData name="昺儒 吳" userId="88fd07a1710e9204" providerId="LiveId" clId="{CFE67E18-8DD1-4AA9-A11D-CD4583399561}" dt="2023-09-10T16:25:03.761" v="888" actId="478"/>
          <ac:spMkLst>
            <pc:docMk/>
            <pc:sldMk cId="774957742" sldId="289"/>
            <ac:spMk id="8" creationId="{BCB152F9-E0C8-6999-AF93-B0CC67BDC0D9}"/>
          </ac:spMkLst>
        </pc:spChg>
        <pc:spChg chg="mod">
          <ac:chgData name="昺儒 吳" userId="88fd07a1710e9204" providerId="LiveId" clId="{CFE67E18-8DD1-4AA9-A11D-CD4583399561}" dt="2023-09-10T16:26:18.681" v="925" actId="20577"/>
          <ac:spMkLst>
            <pc:docMk/>
            <pc:sldMk cId="774957742" sldId="289"/>
            <ac:spMk id="19" creationId="{D649E2F4-BFE7-AF70-361C-D722567687DF}"/>
          </ac:spMkLst>
        </pc:spChg>
        <pc:picChg chg="del">
          <ac:chgData name="昺儒 吳" userId="88fd07a1710e9204" providerId="LiveId" clId="{CFE67E18-8DD1-4AA9-A11D-CD4583399561}" dt="2023-09-10T16:25:03.761" v="888" actId="478"/>
          <ac:picMkLst>
            <pc:docMk/>
            <pc:sldMk cId="774957742" sldId="289"/>
            <ac:picMk id="3" creationId="{DC21CB01-D750-B0A7-89E3-E6F31BE0B661}"/>
          </ac:picMkLst>
        </pc:picChg>
        <pc:picChg chg="add del mod">
          <ac:chgData name="昺儒 吳" userId="88fd07a1710e9204" providerId="LiveId" clId="{CFE67E18-8DD1-4AA9-A11D-CD4583399561}" dt="2023-09-10T16:25:33.666" v="898" actId="478"/>
          <ac:picMkLst>
            <pc:docMk/>
            <pc:sldMk cId="774957742" sldId="289"/>
            <ac:picMk id="9" creationId="{147ED2C9-FE22-55D6-9AE1-474BFA6223C4}"/>
          </ac:picMkLst>
        </pc:picChg>
        <pc:picChg chg="add mod">
          <ac:chgData name="昺儒 吳" userId="88fd07a1710e9204" providerId="LiveId" clId="{CFE67E18-8DD1-4AA9-A11D-CD4583399561}" dt="2023-09-10T16:26:26.412" v="928" actId="1076"/>
          <ac:picMkLst>
            <pc:docMk/>
            <pc:sldMk cId="774957742" sldId="289"/>
            <ac:picMk id="15" creationId="{BE90CE3E-6951-3A04-C270-2757356DCA0E}"/>
          </ac:picMkLst>
        </pc:picChg>
        <pc:cxnChg chg="del mod">
          <ac:chgData name="昺儒 吳" userId="88fd07a1710e9204" providerId="LiveId" clId="{CFE67E18-8DD1-4AA9-A11D-CD4583399561}" dt="2023-09-10T16:25:03.761" v="888" actId="478"/>
          <ac:cxnSpMkLst>
            <pc:docMk/>
            <pc:sldMk cId="774957742" sldId="289"/>
            <ac:cxnSpMk id="10" creationId="{F9BEDAD8-D87F-7E7E-08EA-53F027963062}"/>
          </ac:cxnSpMkLst>
        </pc:cxnChg>
        <pc:cxnChg chg="del">
          <ac:chgData name="昺儒 吳" userId="88fd07a1710e9204" providerId="LiveId" clId="{CFE67E18-8DD1-4AA9-A11D-CD4583399561}" dt="2023-09-10T16:25:03.761" v="888" actId="478"/>
          <ac:cxnSpMkLst>
            <pc:docMk/>
            <pc:sldMk cId="774957742" sldId="289"/>
            <ac:cxnSpMk id="11" creationId="{3BB92663-3379-BA2C-D098-C9892EC3CA3D}"/>
          </ac:cxnSpMkLst>
        </pc:cxnChg>
        <pc:cxnChg chg="del">
          <ac:chgData name="昺儒 吳" userId="88fd07a1710e9204" providerId="LiveId" clId="{CFE67E18-8DD1-4AA9-A11D-CD4583399561}" dt="2023-09-10T16:25:03.761" v="888" actId="478"/>
          <ac:cxnSpMkLst>
            <pc:docMk/>
            <pc:sldMk cId="774957742" sldId="289"/>
            <ac:cxnSpMk id="12" creationId="{62803BA5-AD3C-18C8-ED84-91AF665368C7}"/>
          </ac:cxnSpMkLst>
        </pc:cxnChg>
        <pc:cxnChg chg="del">
          <ac:chgData name="昺儒 吳" userId="88fd07a1710e9204" providerId="LiveId" clId="{CFE67E18-8DD1-4AA9-A11D-CD4583399561}" dt="2023-09-10T16:25:03.761" v="888" actId="478"/>
          <ac:cxnSpMkLst>
            <pc:docMk/>
            <pc:sldMk cId="774957742" sldId="289"/>
            <ac:cxnSpMk id="14" creationId="{64679A61-A6D0-4B77-A10A-1977262946E8}"/>
          </ac:cxnSpMkLst>
        </pc:cxnChg>
      </pc:sldChg>
      <pc:sldChg chg="new del">
        <pc:chgData name="昺儒 吳" userId="88fd07a1710e9204" providerId="LiveId" clId="{CFE67E18-8DD1-4AA9-A11D-CD4583399561}" dt="2023-09-10T16:28:19.207" v="931" actId="47"/>
        <pc:sldMkLst>
          <pc:docMk/>
          <pc:sldMk cId="883356044" sldId="290"/>
        </pc:sldMkLst>
      </pc:sldChg>
      <pc:sldChg chg="addSp delSp modSp add mod">
        <pc:chgData name="昺儒 吳" userId="88fd07a1710e9204" providerId="LiveId" clId="{CFE67E18-8DD1-4AA9-A11D-CD4583399561}" dt="2023-09-12T03:30:42.467" v="3093" actId="20577"/>
        <pc:sldMkLst>
          <pc:docMk/>
          <pc:sldMk cId="2223997977" sldId="291"/>
        </pc:sldMkLst>
        <pc:spChg chg="add del">
          <ac:chgData name="昺儒 吳" userId="88fd07a1710e9204" providerId="LiveId" clId="{CFE67E18-8DD1-4AA9-A11D-CD4583399561}" dt="2023-09-10T16:28:51.928" v="952" actId="478"/>
          <ac:spMkLst>
            <pc:docMk/>
            <pc:sldMk cId="2223997977" sldId="291"/>
            <ac:spMk id="2" creationId="{35351227-8DC4-4A28-BFDF-268AED6415A9}"/>
          </ac:spMkLst>
        </pc:spChg>
        <pc:spChg chg="add mod">
          <ac:chgData name="昺儒 吳" userId="88fd07a1710e9204" providerId="LiveId" clId="{CFE67E18-8DD1-4AA9-A11D-CD4583399561}" dt="2023-09-12T03:30:42.467" v="3093" actId="20577"/>
          <ac:spMkLst>
            <pc:docMk/>
            <pc:sldMk cId="2223997977" sldId="291"/>
            <ac:spMk id="2" creationId="{9E141781-A881-8431-4C11-1A8B720A3B54}"/>
          </ac:spMkLst>
        </pc:spChg>
        <pc:spChg chg="add mod">
          <ac:chgData name="昺儒 吳" userId="88fd07a1710e9204" providerId="LiveId" clId="{CFE67E18-8DD1-4AA9-A11D-CD4583399561}" dt="2023-09-10T16:44:04.228" v="1212" actId="1076"/>
          <ac:spMkLst>
            <pc:docMk/>
            <pc:sldMk cId="2223997977" sldId="291"/>
            <ac:spMk id="3" creationId="{E6C1F122-1A59-BC12-DDC7-A3ED8FC93F45}"/>
          </ac:spMkLst>
        </pc:spChg>
        <pc:spChg chg="add mod">
          <ac:chgData name="昺儒 吳" userId="88fd07a1710e9204" providerId="LiveId" clId="{CFE67E18-8DD1-4AA9-A11D-CD4583399561}" dt="2023-09-10T16:40:04.257" v="1125" actId="1076"/>
          <ac:spMkLst>
            <pc:docMk/>
            <pc:sldMk cId="2223997977" sldId="291"/>
            <ac:spMk id="4" creationId="{51E96E5F-EE22-EB4A-4C8C-DDFF3580FF43}"/>
          </ac:spMkLst>
        </pc:spChg>
        <pc:spChg chg="add mod">
          <ac:chgData name="昺儒 吳" userId="88fd07a1710e9204" providerId="LiveId" clId="{CFE67E18-8DD1-4AA9-A11D-CD4583399561}" dt="2023-09-10T16:40:04.257" v="1125" actId="1076"/>
          <ac:spMkLst>
            <pc:docMk/>
            <pc:sldMk cId="2223997977" sldId="291"/>
            <ac:spMk id="8" creationId="{0BEA2C79-23B9-4FE5-24BE-1D28812126A2}"/>
          </ac:spMkLst>
        </pc:spChg>
        <pc:spChg chg="add mod">
          <ac:chgData name="昺儒 吳" userId="88fd07a1710e9204" providerId="LiveId" clId="{CFE67E18-8DD1-4AA9-A11D-CD4583399561}" dt="2023-09-10T16:40:04.257" v="1125" actId="1076"/>
          <ac:spMkLst>
            <pc:docMk/>
            <pc:sldMk cId="2223997977" sldId="291"/>
            <ac:spMk id="12" creationId="{F4B4EAF2-6D1F-0D64-0B51-5924178FAAB2}"/>
          </ac:spMkLst>
        </pc:spChg>
        <pc:spChg chg="mod">
          <ac:chgData name="昺儒 吳" userId="88fd07a1710e9204" providerId="LiveId" clId="{CFE67E18-8DD1-4AA9-A11D-CD4583399561}" dt="2023-09-10T16:28:32.858" v="949" actId="20577"/>
          <ac:spMkLst>
            <pc:docMk/>
            <pc:sldMk cId="2223997977" sldId="291"/>
            <ac:spMk id="19" creationId="{D649E2F4-BFE7-AF70-361C-D722567687DF}"/>
          </ac:spMkLst>
        </pc:spChg>
        <pc:spChg chg="add del mod">
          <ac:chgData name="昺儒 吳" userId="88fd07a1710e9204" providerId="LiveId" clId="{CFE67E18-8DD1-4AA9-A11D-CD4583399561}" dt="2023-09-10T16:34:06.802" v="1073"/>
          <ac:spMkLst>
            <pc:docMk/>
            <pc:sldMk cId="2223997977" sldId="291"/>
            <ac:spMk id="20" creationId="{154ED56B-5A92-CBBA-4D80-2C2405F33CE6}"/>
          </ac:spMkLst>
        </pc:spChg>
        <pc:spChg chg="add mod">
          <ac:chgData name="昺儒 吳" userId="88fd07a1710e9204" providerId="LiveId" clId="{CFE67E18-8DD1-4AA9-A11D-CD4583399561}" dt="2023-09-10T16:40:04.257" v="1125" actId="1076"/>
          <ac:spMkLst>
            <pc:docMk/>
            <pc:sldMk cId="2223997977" sldId="291"/>
            <ac:spMk id="21" creationId="{862985ED-F97E-672D-7FC7-8067B5BB3C2D}"/>
          </ac:spMkLst>
        </pc:spChg>
        <pc:spChg chg="add mod">
          <ac:chgData name="昺儒 吳" userId="88fd07a1710e9204" providerId="LiveId" clId="{CFE67E18-8DD1-4AA9-A11D-CD4583399561}" dt="2023-09-10T16:40:57.399" v="1173" actId="14100"/>
          <ac:spMkLst>
            <pc:docMk/>
            <pc:sldMk cId="2223997977" sldId="291"/>
            <ac:spMk id="27" creationId="{44C49CBA-1F5B-C6B5-6ED4-2E2EA59D6901}"/>
          </ac:spMkLst>
        </pc:spChg>
        <pc:spChg chg="add mod">
          <ac:chgData name="昺儒 吳" userId="88fd07a1710e9204" providerId="LiveId" clId="{CFE67E18-8DD1-4AA9-A11D-CD4583399561}" dt="2023-09-10T16:41:17.828" v="1182" actId="1076"/>
          <ac:spMkLst>
            <pc:docMk/>
            <pc:sldMk cId="2223997977" sldId="291"/>
            <ac:spMk id="35" creationId="{519F07F8-B673-08B2-0EC2-B2A837223E3E}"/>
          </ac:spMkLst>
        </pc:spChg>
        <pc:spChg chg="add mod">
          <ac:chgData name="昺儒 吳" userId="88fd07a1710e9204" providerId="LiveId" clId="{CFE67E18-8DD1-4AA9-A11D-CD4583399561}" dt="2023-09-10T16:42:29.831" v="1187" actId="1076"/>
          <ac:spMkLst>
            <pc:docMk/>
            <pc:sldMk cId="2223997977" sldId="291"/>
            <ac:spMk id="39" creationId="{C1971ECD-9BF0-4648-F486-EA914CB02302}"/>
          </ac:spMkLst>
        </pc:spChg>
        <pc:spChg chg="add mod">
          <ac:chgData name="昺儒 吳" userId="88fd07a1710e9204" providerId="LiveId" clId="{CFE67E18-8DD1-4AA9-A11D-CD4583399561}" dt="2023-09-10T16:43:00.521" v="1211" actId="14100"/>
          <ac:spMkLst>
            <pc:docMk/>
            <pc:sldMk cId="2223997977" sldId="291"/>
            <ac:spMk id="40" creationId="{BAC597E1-D3E4-A948-9050-734A553D4341}"/>
          </ac:spMkLst>
        </pc:spChg>
        <pc:spChg chg="add mod">
          <ac:chgData name="昺儒 吳" userId="88fd07a1710e9204" providerId="LiveId" clId="{CFE67E18-8DD1-4AA9-A11D-CD4583399561}" dt="2023-09-10T16:46:26.274" v="1219" actId="1076"/>
          <ac:spMkLst>
            <pc:docMk/>
            <pc:sldMk cId="2223997977" sldId="291"/>
            <ac:spMk id="45" creationId="{044D252C-20F1-8FFF-20A7-B3E8EF17E29E}"/>
          </ac:spMkLst>
        </pc:spChg>
        <pc:spChg chg="add mod">
          <ac:chgData name="昺儒 吳" userId="88fd07a1710e9204" providerId="LiveId" clId="{CFE67E18-8DD1-4AA9-A11D-CD4583399561}" dt="2023-09-10T16:49:18.269" v="1304" actId="1076"/>
          <ac:spMkLst>
            <pc:docMk/>
            <pc:sldMk cId="2223997977" sldId="291"/>
            <ac:spMk id="47" creationId="{2E134F5B-47EB-C441-BE14-0FB91A4089DA}"/>
          </ac:spMkLst>
        </pc:spChg>
        <pc:spChg chg="add del mod">
          <ac:chgData name="昺儒 吳" userId="88fd07a1710e9204" providerId="LiveId" clId="{CFE67E18-8DD1-4AA9-A11D-CD4583399561}" dt="2023-09-10T16:50:09.937" v="1309" actId="478"/>
          <ac:spMkLst>
            <pc:docMk/>
            <pc:sldMk cId="2223997977" sldId="291"/>
            <ac:spMk id="50" creationId="{002F5957-9A02-C5D0-B815-F6B41447C293}"/>
          </ac:spMkLst>
        </pc:spChg>
        <pc:picChg chg="del">
          <ac:chgData name="昺儒 吳" userId="88fd07a1710e9204" providerId="LiveId" clId="{CFE67E18-8DD1-4AA9-A11D-CD4583399561}" dt="2023-09-10T16:28:36.529" v="950" actId="478"/>
          <ac:picMkLst>
            <pc:docMk/>
            <pc:sldMk cId="2223997977" sldId="291"/>
            <ac:picMk id="15" creationId="{BE90CE3E-6951-3A04-C270-2757356DCA0E}"/>
          </ac:picMkLst>
        </pc:picChg>
        <pc:cxnChg chg="add mod">
          <ac:chgData name="昺儒 吳" userId="88fd07a1710e9204" providerId="LiveId" clId="{CFE67E18-8DD1-4AA9-A11D-CD4583399561}" dt="2023-09-10T16:44:04.228" v="1212" actId="1076"/>
          <ac:cxnSpMkLst>
            <pc:docMk/>
            <pc:sldMk cId="2223997977" sldId="291"/>
            <ac:cxnSpMk id="6" creationId="{D7DD3C3C-3786-DB77-75DC-8F1A7E25B174}"/>
          </ac:cxnSpMkLst>
        </pc:cxnChg>
        <pc:cxnChg chg="add mod">
          <ac:chgData name="昺儒 吳" userId="88fd07a1710e9204" providerId="LiveId" clId="{CFE67E18-8DD1-4AA9-A11D-CD4583399561}" dt="2023-09-10T16:40:04.257" v="1125" actId="1076"/>
          <ac:cxnSpMkLst>
            <pc:docMk/>
            <pc:sldMk cId="2223997977" sldId="291"/>
            <ac:cxnSpMk id="7" creationId="{051289AB-3452-A5EA-E1A9-9367E666C21A}"/>
          </ac:cxnSpMkLst>
        </pc:cxnChg>
        <pc:cxnChg chg="add mod">
          <ac:chgData name="昺儒 吳" userId="88fd07a1710e9204" providerId="LiveId" clId="{CFE67E18-8DD1-4AA9-A11D-CD4583399561}" dt="2023-09-10T16:40:04.257" v="1125" actId="1076"/>
          <ac:cxnSpMkLst>
            <pc:docMk/>
            <pc:sldMk cId="2223997977" sldId="291"/>
            <ac:cxnSpMk id="11" creationId="{D6CC5D81-34FC-4E23-EDAC-D127FCFF26B3}"/>
          </ac:cxnSpMkLst>
        </pc:cxnChg>
        <pc:cxnChg chg="add del mod">
          <ac:chgData name="昺儒 吳" userId="88fd07a1710e9204" providerId="LiveId" clId="{CFE67E18-8DD1-4AA9-A11D-CD4583399561}" dt="2023-09-10T16:35:50.456" v="1109" actId="478"/>
          <ac:cxnSpMkLst>
            <pc:docMk/>
            <pc:sldMk cId="2223997977" sldId="291"/>
            <ac:cxnSpMk id="23" creationId="{073D8304-8B40-93A6-125E-D65A409CB679}"/>
          </ac:cxnSpMkLst>
        </pc:cxnChg>
        <pc:cxnChg chg="add mod">
          <ac:chgData name="昺儒 吳" userId="88fd07a1710e9204" providerId="LiveId" clId="{CFE67E18-8DD1-4AA9-A11D-CD4583399561}" dt="2023-09-10T16:41:02.854" v="1174" actId="14100"/>
          <ac:cxnSpMkLst>
            <pc:docMk/>
            <pc:sldMk cId="2223997977" sldId="291"/>
            <ac:cxnSpMk id="25" creationId="{92B785D4-3419-F86B-824A-7D10CF281928}"/>
          </ac:cxnSpMkLst>
        </pc:cxnChg>
        <pc:cxnChg chg="add mod">
          <ac:chgData name="昺儒 吳" userId="88fd07a1710e9204" providerId="LiveId" clId="{CFE67E18-8DD1-4AA9-A11D-CD4583399561}" dt="2023-09-10T16:40:57.399" v="1173" actId="14100"/>
          <ac:cxnSpMkLst>
            <pc:docMk/>
            <pc:sldMk cId="2223997977" sldId="291"/>
            <ac:cxnSpMk id="29" creationId="{8B97BCDF-DB26-3FDA-91BE-1556714BE9BB}"/>
          </ac:cxnSpMkLst>
        </pc:cxnChg>
        <pc:cxnChg chg="add mod">
          <ac:chgData name="昺儒 吳" userId="88fd07a1710e9204" providerId="LiveId" clId="{CFE67E18-8DD1-4AA9-A11D-CD4583399561}" dt="2023-09-10T16:42:17.368" v="1185" actId="1582"/>
          <ac:cxnSpMkLst>
            <pc:docMk/>
            <pc:sldMk cId="2223997977" sldId="291"/>
            <ac:cxnSpMk id="37" creationId="{8F83680D-6971-E96B-F9D2-5C1382B00420}"/>
          </ac:cxnSpMkLst>
        </pc:cxnChg>
        <pc:cxnChg chg="add mod">
          <ac:chgData name="昺儒 吳" userId="88fd07a1710e9204" providerId="LiveId" clId="{CFE67E18-8DD1-4AA9-A11D-CD4583399561}" dt="2023-09-10T16:46:37.287" v="1220" actId="14100"/>
          <ac:cxnSpMkLst>
            <pc:docMk/>
            <pc:sldMk cId="2223997977" sldId="291"/>
            <ac:cxnSpMk id="42" creationId="{5D7631A4-8C32-E8F5-E9C9-B9C90F2905E9}"/>
          </ac:cxnSpMkLst>
        </pc:cxnChg>
        <pc:cxnChg chg="add mod">
          <ac:chgData name="昺儒 吳" userId="88fd07a1710e9204" providerId="LiveId" clId="{CFE67E18-8DD1-4AA9-A11D-CD4583399561}" dt="2023-09-10T16:49:41.872" v="1306" actId="1582"/>
          <ac:cxnSpMkLst>
            <pc:docMk/>
            <pc:sldMk cId="2223997977" sldId="291"/>
            <ac:cxnSpMk id="49" creationId="{3ECF2664-EAB0-6973-9454-9185A9AE9635}"/>
          </ac:cxnSpMkLst>
        </pc:cxnChg>
      </pc:sldChg>
      <pc:sldChg chg="add del">
        <pc:chgData name="昺儒 吳" userId="88fd07a1710e9204" providerId="LiveId" clId="{CFE67E18-8DD1-4AA9-A11D-CD4583399561}" dt="2023-09-12T07:48:48.694" v="4426" actId="47"/>
        <pc:sldMkLst>
          <pc:docMk/>
          <pc:sldMk cId="499822714" sldId="292"/>
        </pc:sldMkLst>
      </pc:sldChg>
      <pc:sldChg chg="addSp delSp modSp add mod">
        <pc:chgData name="昺儒 吳" userId="88fd07a1710e9204" providerId="LiveId" clId="{CFE67E18-8DD1-4AA9-A11D-CD4583399561}" dt="2023-09-11T00:54:08.989" v="1872" actId="20577"/>
        <pc:sldMkLst>
          <pc:docMk/>
          <pc:sldMk cId="1339437683" sldId="293"/>
        </pc:sldMkLst>
        <pc:spChg chg="add mod">
          <ac:chgData name="昺儒 吳" userId="88fd07a1710e9204" providerId="LiveId" clId="{CFE67E18-8DD1-4AA9-A11D-CD4583399561}" dt="2023-09-11T00:52:25.202" v="1814" actId="20577"/>
          <ac:spMkLst>
            <pc:docMk/>
            <pc:sldMk cId="1339437683" sldId="293"/>
            <ac:spMk id="6" creationId="{7F433426-D119-D851-5256-C5A0069E2FBF}"/>
          </ac:spMkLst>
        </pc:spChg>
        <pc:spChg chg="add mod">
          <ac:chgData name="昺儒 吳" userId="88fd07a1710e9204" providerId="LiveId" clId="{CFE67E18-8DD1-4AA9-A11D-CD4583399561}" dt="2023-09-11T00:54:08.989" v="1872" actId="20577"/>
          <ac:spMkLst>
            <pc:docMk/>
            <pc:sldMk cId="1339437683" sldId="293"/>
            <ac:spMk id="7" creationId="{CDF8F998-42AD-4219-AB1B-D0A36E58B821}"/>
          </ac:spMkLst>
        </pc:spChg>
        <pc:spChg chg="add mod">
          <ac:chgData name="昺儒 吳" userId="88fd07a1710e9204" providerId="LiveId" clId="{CFE67E18-8DD1-4AA9-A11D-CD4583399561}" dt="2023-09-11T00:52:57.372" v="1822" actId="1076"/>
          <ac:spMkLst>
            <pc:docMk/>
            <pc:sldMk cId="1339437683" sldId="293"/>
            <ac:spMk id="10" creationId="{A5B65909-8030-0B51-B219-D1973389EFEF}"/>
          </ac:spMkLst>
        </pc:spChg>
        <pc:spChg chg="add mod">
          <ac:chgData name="昺儒 吳" userId="88fd07a1710e9204" providerId="LiveId" clId="{CFE67E18-8DD1-4AA9-A11D-CD4583399561}" dt="2023-09-11T00:52:54.260" v="1821" actId="1076"/>
          <ac:spMkLst>
            <pc:docMk/>
            <pc:sldMk cId="1339437683" sldId="293"/>
            <ac:spMk id="11" creationId="{D6F335E7-09C2-94AD-2ED7-C8F799990285}"/>
          </ac:spMkLst>
        </pc:spChg>
        <pc:spChg chg="add mod">
          <ac:chgData name="昺儒 吳" userId="88fd07a1710e9204" providerId="LiveId" clId="{CFE67E18-8DD1-4AA9-A11D-CD4583399561}" dt="2023-09-11T00:53:07.761" v="1828" actId="20577"/>
          <ac:spMkLst>
            <pc:docMk/>
            <pc:sldMk cId="1339437683" sldId="293"/>
            <ac:spMk id="12" creationId="{9BBDCFF1-3022-638E-BFFC-C982C81AD46F}"/>
          </ac:spMkLst>
        </pc:spChg>
        <pc:spChg chg="add del mod">
          <ac:chgData name="昺儒 吳" userId="88fd07a1710e9204" providerId="LiveId" clId="{CFE67E18-8DD1-4AA9-A11D-CD4583399561}" dt="2023-09-11T00:53:32.024" v="1838" actId="478"/>
          <ac:spMkLst>
            <pc:docMk/>
            <pc:sldMk cId="1339437683" sldId="293"/>
            <ac:spMk id="13" creationId="{E3CDE3C3-A4B3-946D-BA97-8CEE90443DEF}"/>
          </ac:spMkLst>
        </pc:spChg>
        <pc:spChg chg="add mod">
          <ac:chgData name="昺儒 吳" userId="88fd07a1710e9204" providerId="LiveId" clId="{CFE67E18-8DD1-4AA9-A11D-CD4583399561}" dt="2023-09-11T00:53:16.006" v="1831" actId="1076"/>
          <ac:spMkLst>
            <pc:docMk/>
            <pc:sldMk cId="1339437683" sldId="293"/>
            <ac:spMk id="14" creationId="{A5CE81B5-C93A-AF51-07C1-79D35E47F8B4}"/>
          </ac:spMkLst>
        </pc:spChg>
        <pc:spChg chg="add mod">
          <ac:chgData name="昺儒 吳" userId="88fd07a1710e9204" providerId="LiveId" clId="{CFE67E18-8DD1-4AA9-A11D-CD4583399561}" dt="2023-09-11T00:53:22.097" v="1835" actId="20577"/>
          <ac:spMkLst>
            <pc:docMk/>
            <pc:sldMk cId="1339437683" sldId="293"/>
            <ac:spMk id="15" creationId="{773932B7-FD76-40CE-B413-8AA68FEF7AD8}"/>
          </ac:spMkLst>
        </pc:spChg>
        <pc:spChg chg="add mod">
          <ac:chgData name="昺儒 吳" userId="88fd07a1710e9204" providerId="LiveId" clId="{CFE67E18-8DD1-4AA9-A11D-CD4583399561}" dt="2023-09-11T00:53:27.302" v="1837" actId="1076"/>
          <ac:spMkLst>
            <pc:docMk/>
            <pc:sldMk cId="1339437683" sldId="293"/>
            <ac:spMk id="16" creationId="{0C9BFE89-25BA-A8BF-7F62-3428A1B4FF83}"/>
          </ac:spMkLst>
        </pc:spChg>
        <pc:spChg chg="del mod">
          <ac:chgData name="昺儒 吳" userId="88fd07a1710e9204" providerId="LiveId" clId="{CFE67E18-8DD1-4AA9-A11D-CD4583399561}" dt="2023-09-10T17:14:13.384" v="1691" actId="478"/>
          <ac:spMkLst>
            <pc:docMk/>
            <pc:sldMk cId="1339437683" sldId="293"/>
            <ac:spMk id="38" creationId="{2D7E9195-BB62-4276-A604-41B4BC810F8E}"/>
          </ac:spMkLst>
        </pc:spChg>
        <pc:picChg chg="add mod">
          <ac:chgData name="昺儒 吳" userId="88fd07a1710e9204" providerId="LiveId" clId="{CFE67E18-8DD1-4AA9-A11D-CD4583399561}" dt="2023-09-11T00:53:01.042" v="1825" actId="1076"/>
          <ac:picMkLst>
            <pc:docMk/>
            <pc:sldMk cId="1339437683" sldId="293"/>
            <ac:picMk id="3" creationId="{26301E0E-9D53-CCED-7F10-2DDF3E4519D6}"/>
          </ac:picMkLst>
        </pc:picChg>
        <pc:picChg chg="add del mod">
          <ac:chgData name="昺儒 吳" userId="88fd07a1710e9204" providerId="LiveId" clId="{CFE67E18-8DD1-4AA9-A11D-CD4583399561}" dt="2023-09-11T00:51:32.273" v="1785" actId="478"/>
          <ac:picMkLst>
            <pc:docMk/>
            <pc:sldMk cId="1339437683" sldId="293"/>
            <ac:picMk id="5" creationId="{276B699C-26ED-3AC3-915C-BEA35E8FD791}"/>
          </ac:picMkLst>
        </pc:picChg>
        <pc:picChg chg="add mod">
          <ac:chgData name="昺儒 吳" userId="88fd07a1710e9204" providerId="LiveId" clId="{CFE67E18-8DD1-4AA9-A11D-CD4583399561}" dt="2023-09-11T00:52:08.585" v="1797" actId="14100"/>
          <ac:picMkLst>
            <pc:docMk/>
            <pc:sldMk cId="1339437683" sldId="293"/>
            <ac:picMk id="9" creationId="{313FF599-CA70-5171-789A-9AB17477D6E5}"/>
          </ac:picMkLst>
        </pc:picChg>
      </pc:sldChg>
      <pc:sldChg chg="addSp delSp modSp new mod ord">
        <pc:chgData name="昺儒 吳" userId="88fd07a1710e9204" providerId="LiveId" clId="{CFE67E18-8DD1-4AA9-A11D-CD4583399561}" dt="2023-09-14T02:25:56.629" v="4448" actId="1076"/>
        <pc:sldMkLst>
          <pc:docMk/>
          <pc:sldMk cId="863721621" sldId="294"/>
        </pc:sldMkLst>
        <pc:spChg chg="add del mod">
          <ac:chgData name="昺儒 吳" userId="88fd07a1710e9204" providerId="LiveId" clId="{CFE67E18-8DD1-4AA9-A11D-CD4583399561}" dt="2023-09-12T06:51:26.378" v="4149"/>
          <ac:spMkLst>
            <pc:docMk/>
            <pc:sldMk cId="863721621" sldId="294"/>
            <ac:spMk id="3" creationId="{E5E61985-77F0-F305-0332-C76D1871C42E}"/>
          </ac:spMkLst>
        </pc:spChg>
        <pc:spChg chg="add mod">
          <ac:chgData name="昺儒 吳" userId="88fd07a1710e9204" providerId="LiveId" clId="{CFE67E18-8DD1-4AA9-A11D-CD4583399561}" dt="2023-09-12T06:51:40.878" v="4150"/>
          <ac:spMkLst>
            <pc:docMk/>
            <pc:sldMk cId="863721621" sldId="294"/>
            <ac:spMk id="4" creationId="{67594993-D97D-863F-21F1-4EFDFB2E2AC8}"/>
          </ac:spMkLst>
        </pc:spChg>
        <pc:spChg chg="add mod">
          <ac:chgData name="昺儒 吳" userId="88fd07a1710e9204" providerId="LiveId" clId="{CFE67E18-8DD1-4AA9-A11D-CD4583399561}" dt="2023-09-12T06:51:40.878" v="4150"/>
          <ac:spMkLst>
            <pc:docMk/>
            <pc:sldMk cId="863721621" sldId="294"/>
            <ac:spMk id="5" creationId="{3BDA1AD3-45E4-0C6F-6510-282057827983}"/>
          </ac:spMkLst>
        </pc:spChg>
        <pc:spChg chg="add mod">
          <ac:chgData name="昺儒 吳" userId="88fd07a1710e9204" providerId="LiveId" clId="{CFE67E18-8DD1-4AA9-A11D-CD4583399561}" dt="2023-09-12T06:52:20.143" v="4168" actId="20577"/>
          <ac:spMkLst>
            <pc:docMk/>
            <pc:sldMk cId="863721621" sldId="294"/>
            <ac:spMk id="6" creationId="{FA18156A-4A0B-A0B4-1059-9DCBFD7F929D}"/>
          </ac:spMkLst>
        </pc:spChg>
        <pc:spChg chg="add mod">
          <ac:chgData name="昺儒 吳" userId="88fd07a1710e9204" providerId="LiveId" clId="{CFE67E18-8DD1-4AA9-A11D-CD4583399561}" dt="2023-09-12T06:54:16.896" v="4280" actId="5793"/>
          <ac:spMkLst>
            <pc:docMk/>
            <pc:sldMk cId="863721621" sldId="294"/>
            <ac:spMk id="7" creationId="{230DA487-6E69-690D-3C50-7F48DBD83360}"/>
          </ac:spMkLst>
        </pc:spChg>
        <pc:spChg chg="add mod">
          <ac:chgData name="昺儒 吳" userId="88fd07a1710e9204" providerId="LiveId" clId="{CFE67E18-8DD1-4AA9-A11D-CD4583399561}" dt="2023-09-12T06:54:51.976" v="4283" actId="1076"/>
          <ac:spMkLst>
            <pc:docMk/>
            <pc:sldMk cId="863721621" sldId="294"/>
            <ac:spMk id="8" creationId="{317626BA-888C-9F9D-AE1E-8944A153E656}"/>
          </ac:spMkLst>
        </pc:spChg>
        <pc:spChg chg="add mod">
          <ac:chgData name="昺儒 吳" userId="88fd07a1710e9204" providerId="LiveId" clId="{CFE67E18-8DD1-4AA9-A11D-CD4583399561}" dt="2023-09-12T07:46:25.557" v="4292" actId="20577"/>
          <ac:spMkLst>
            <pc:docMk/>
            <pc:sldMk cId="863721621" sldId="294"/>
            <ac:spMk id="9" creationId="{4564EE9D-1A8F-11A5-3B13-BAC528F0F832}"/>
          </ac:spMkLst>
        </pc:spChg>
        <pc:spChg chg="add mod">
          <ac:chgData name="昺儒 吳" userId="88fd07a1710e9204" providerId="LiveId" clId="{CFE67E18-8DD1-4AA9-A11D-CD4583399561}" dt="2023-09-12T06:55:01.536" v="4288" actId="20577"/>
          <ac:spMkLst>
            <pc:docMk/>
            <pc:sldMk cId="863721621" sldId="294"/>
            <ac:spMk id="10" creationId="{920644BB-3097-841D-E5F4-EBE0218562ED}"/>
          </ac:spMkLst>
        </pc:spChg>
        <pc:spChg chg="add mod">
          <ac:chgData name="昺儒 吳" userId="88fd07a1710e9204" providerId="LiveId" clId="{CFE67E18-8DD1-4AA9-A11D-CD4583399561}" dt="2023-09-12T07:48:34.577" v="4424" actId="20577"/>
          <ac:spMkLst>
            <pc:docMk/>
            <pc:sldMk cId="863721621" sldId="294"/>
            <ac:spMk id="11" creationId="{3BFC7208-AB78-9BD5-4A05-3B60DF74317E}"/>
          </ac:spMkLst>
        </pc:spChg>
        <pc:spChg chg="add mod">
          <ac:chgData name="昺儒 吳" userId="88fd07a1710e9204" providerId="LiveId" clId="{CFE67E18-8DD1-4AA9-A11D-CD4583399561}" dt="2023-09-14T02:25:56.629" v="4448" actId="1076"/>
          <ac:spMkLst>
            <pc:docMk/>
            <pc:sldMk cId="863721621" sldId="294"/>
            <ac:spMk id="12" creationId="{14AC412E-BCC3-540C-2E99-DAD629A12369}"/>
          </ac:spMkLst>
        </pc:spChg>
        <pc:picChg chg="add mod">
          <ac:chgData name="昺儒 吳" userId="88fd07a1710e9204" providerId="LiveId" clId="{CFE67E18-8DD1-4AA9-A11D-CD4583399561}" dt="2023-09-12T06:54:26.334" v="4281" actId="1076"/>
          <ac:picMkLst>
            <pc:docMk/>
            <pc:sldMk cId="863721621" sldId="294"/>
            <ac:picMk id="2" creationId="{7DA01408-D741-B36E-2497-54386D878C58}"/>
          </ac:picMkLst>
        </pc:picChg>
      </pc:sldChg>
      <pc:sldChg chg="addSp modSp new mod">
        <pc:chgData name="昺儒 吳" userId="88fd07a1710e9204" providerId="LiveId" clId="{CFE67E18-8DD1-4AA9-A11D-CD4583399561}" dt="2023-09-11T15:47:33.432" v="2151" actId="1076"/>
        <pc:sldMkLst>
          <pc:docMk/>
          <pc:sldMk cId="1127777133" sldId="295"/>
        </pc:sldMkLst>
        <pc:spChg chg="add mod">
          <ac:chgData name="昺儒 吳" userId="88fd07a1710e9204" providerId="LiveId" clId="{CFE67E18-8DD1-4AA9-A11D-CD4583399561}" dt="2023-09-11T15:46:48.072" v="2105" actId="1076"/>
          <ac:spMkLst>
            <pc:docMk/>
            <pc:sldMk cId="1127777133" sldId="295"/>
            <ac:spMk id="10" creationId="{00F5B30F-3FFE-36D7-F4B3-BB25461DAB3D}"/>
          </ac:spMkLst>
        </pc:spChg>
        <pc:spChg chg="add mod">
          <ac:chgData name="昺儒 吳" userId="88fd07a1710e9204" providerId="LiveId" clId="{CFE67E18-8DD1-4AA9-A11D-CD4583399561}" dt="2023-09-11T15:46:48.072" v="2105" actId="1076"/>
          <ac:spMkLst>
            <pc:docMk/>
            <pc:sldMk cId="1127777133" sldId="295"/>
            <ac:spMk id="11" creationId="{99A1794E-9700-35DA-7973-CEFA38D0C902}"/>
          </ac:spMkLst>
        </pc:spChg>
        <pc:spChg chg="add mod">
          <ac:chgData name="昺儒 吳" userId="88fd07a1710e9204" providerId="LiveId" clId="{CFE67E18-8DD1-4AA9-A11D-CD4583399561}" dt="2023-09-11T15:46:48.072" v="2105" actId="1076"/>
          <ac:spMkLst>
            <pc:docMk/>
            <pc:sldMk cId="1127777133" sldId="295"/>
            <ac:spMk id="16" creationId="{5E4CE1D3-2C65-BB36-F6E3-BFB01B5A69C8}"/>
          </ac:spMkLst>
        </pc:spChg>
        <pc:spChg chg="add mod">
          <ac:chgData name="昺儒 吳" userId="88fd07a1710e9204" providerId="LiveId" clId="{CFE67E18-8DD1-4AA9-A11D-CD4583399561}" dt="2023-09-11T15:47:33.432" v="2151" actId="1076"/>
          <ac:spMkLst>
            <pc:docMk/>
            <pc:sldMk cId="1127777133" sldId="295"/>
            <ac:spMk id="17" creationId="{31813D84-897E-3244-75D5-932D6C6A2ADF}"/>
          </ac:spMkLst>
        </pc:spChg>
        <pc:picChg chg="add mod modCrop">
          <ac:chgData name="昺儒 吳" userId="88fd07a1710e9204" providerId="LiveId" clId="{CFE67E18-8DD1-4AA9-A11D-CD4583399561}" dt="2023-09-11T15:46:48.072" v="2105" actId="1076"/>
          <ac:picMkLst>
            <pc:docMk/>
            <pc:sldMk cId="1127777133" sldId="295"/>
            <ac:picMk id="3" creationId="{BBBDF18F-CABD-C5F9-7A5A-885BBA79BA54}"/>
          </ac:picMkLst>
        </pc:picChg>
        <pc:picChg chg="add mod">
          <ac:chgData name="昺儒 吳" userId="88fd07a1710e9204" providerId="LiveId" clId="{CFE67E18-8DD1-4AA9-A11D-CD4583399561}" dt="2023-09-11T15:46:48.072" v="2105" actId="1076"/>
          <ac:picMkLst>
            <pc:docMk/>
            <pc:sldMk cId="1127777133" sldId="295"/>
            <ac:picMk id="5" creationId="{F502D680-EB1C-3EC7-564D-31286279381D}"/>
          </ac:picMkLst>
        </pc:picChg>
        <pc:picChg chg="add mod">
          <ac:chgData name="昺儒 吳" userId="88fd07a1710e9204" providerId="LiveId" clId="{CFE67E18-8DD1-4AA9-A11D-CD4583399561}" dt="2023-09-11T15:46:48.072" v="2105" actId="1076"/>
          <ac:picMkLst>
            <pc:docMk/>
            <pc:sldMk cId="1127777133" sldId="295"/>
            <ac:picMk id="7" creationId="{E6F91EC7-7FFC-6059-637C-9A749D0C0F53}"/>
          </ac:picMkLst>
        </pc:picChg>
        <pc:picChg chg="add mod">
          <ac:chgData name="昺儒 吳" userId="88fd07a1710e9204" providerId="LiveId" clId="{CFE67E18-8DD1-4AA9-A11D-CD4583399561}" dt="2023-09-11T15:46:48.072" v="2105" actId="1076"/>
          <ac:picMkLst>
            <pc:docMk/>
            <pc:sldMk cId="1127777133" sldId="295"/>
            <ac:picMk id="9" creationId="{725D01E0-AB30-F6C6-6984-36665D110456}"/>
          </ac:picMkLst>
        </pc:picChg>
        <pc:picChg chg="add mod">
          <ac:chgData name="昺儒 吳" userId="88fd07a1710e9204" providerId="LiveId" clId="{CFE67E18-8DD1-4AA9-A11D-CD4583399561}" dt="2023-09-11T15:46:48.072" v="2105" actId="1076"/>
          <ac:picMkLst>
            <pc:docMk/>
            <pc:sldMk cId="1127777133" sldId="295"/>
            <ac:picMk id="13" creationId="{ADBDA672-E542-2C5A-8DAC-127B21685C49}"/>
          </ac:picMkLst>
        </pc:picChg>
        <pc:picChg chg="add mod">
          <ac:chgData name="昺儒 吳" userId="88fd07a1710e9204" providerId="LiveId" clId="{CFE67E18-8DD1-4AA9-A11D-CD4583399561}" dt="2023-09-11T15:46:48.072" v="2105" actId="1076"/>
          <ac:picMkLst>
            <pc:docMk/>
            <pc:sldMk cId="1127777133" sldId="295"/>
            <ac:picMk id="15" creationId="{56A799E1-A942-3E20-E11A-35A0F1FAD3EB}"/>
          </ac:picMkLst>
        </pc:picChg>
      </pc:sldChg>
      <pc:sldChg chg="addSp delSp modSp add mod">
        <pc:chgData name="昺儒 吳" userId="88fd07a1710e9204" providerId="LiveId" clId="{CFE67E18-8DD1-4AA9-A11D-CD4583399561}" dt="2023-09-11T15:46:57.278" v="2106" actId="1076"/>
        <pc:sldMkLst>
          <pc:docMk/>
          <pc:sldMk cId="3867250815" sldId="296"/>
        </pc:sldMkLst>
        <pc:spChg chg="mod">
          <ac:chgData name="昺儒 吳" userId="88fd07a1710e9204" providerId="LiveId" clId="{CFE67E18-8DD1-4AA9-A11D-CD4583399561}" dt="2023-09-11T15:46:57.278" v="2106" actId="1076"/>
          <ac:spMkLst>
            <pc:docMk/>
            <pc:sldMk cId="3867250815" sldId="296"/>
            <ac:spMk id="10" creationId="{00F5B30F-3FFE-36D7-F4B3-BB25461DAB3D}"/>
          </ac:spMkLst>
        </pc:spChg>
        <pc:spChg chg="mod">
          <ac:chgData name="昺儒 吳" userId="88fd07a1710e9204" providerId="LiveId" clId="{CFE67E18-8DD1-4AA9-A11D-CD4583399561}" dt="2023-09-11T15:46:57.278" v="2106" actId="1076"/>
          <ac:spMkLst>
            <pc:docMk/>
            <pc:sldMk cId="3867250815" sldId="296"/>
            <ac:spMk id="11" creationId="{99A1794E-9700-35DA-7973-CEFA38D0C902}"/>
          </ac:spMkLst>
        </pc:spChg>
        <pc:spChg chg="mod">
          <ac:chgData name="昺儒 吳" userId="88fd07a1710e9204" providerId="LiveId" clId="{CFE67E18-8DD1-4AA9-A11D-CD4583399561}" dt="2023-09-11T15:46:57.278" v="2106" actId="1076"/>
          <ac:spMkLst>
            <pc:docMk/>
            <pc:sldMk cId="3867250815" sldId="296"/>
            <ac:spMk id="16" creationId="{5E4CE1D3-2C65-BB36-F6E3-BFB01B5A69C8}"/>
          </ac:spMkLst>
        </pc:spChg>
        <pc:picChg chg="del">
          <ac:chgData name="昺儒 吳" userId="88fd07a1710e9204" providerId="LiveId" clId="{CFE67E18-8DD1-4AA9-A11D-CD4583399561}" dt="2023-09-11T14:53:47.514" v="2071" actId="478"/>
          <ac:picMkLst>
            <pc:docMk/>
            <pc:sldMk cId="3867250815" sldId="296"/>
            <ac:picMk id="3" creationId="{BBBDF18F-CABD-C5F9-7A5A-885BBA79BA54}"/>
          </ac:picMkLst>
        </pc:picChg>
        <pc:picChg chg="add mod">
          <ac:chgData name="昺儒 吳" userId="88fd07a1710e9204" providerId="LiveId" clId="{CFE67E18-8DD1-4AA9-A11D-CD4583399561}" dt="2023-09-11T15:46:57.278" v="2106" actId="1076"/>
          <ac:picMkLst>
            <pc:docMk/>
            <pc:sldMk cId="3867250815" sldId="296"/>
            <ac:picMk id="4" creationId="{2638A603-9255-3348-EC60-ACE7EB49FD85}"/>
          </ac:picMkLst>
        </pc:picChg>
        <pc:picChg chg="del">
          <ac:chgData name="昺儒 吳" userId="88fd07a1710e9204" providerId="LiveId" clId="{CFE67E18-8DD1-4AA9-A11D-CD4583399561}" dt="2023-09-11T14:54:18.874" v="2076" actId="478"/>
          <ac:picMkLst>
            <pc:docMk/>
            <pc:sldMk cId="3867250815" sldId="296"/>
            <ac:picMk id="5" creationId="{F502D680-EB1C-3EC7-564D-31286279381D}"/>
          </ac:picMkLst>
        </pc:picChg>
        <pc:picChg chg="del">
          <ac:chgData name="昺儒 吳" userId="88fd07a1710e9204" providerId="LiveId" clId="{CFE67E18-8DD1-4AA9-A11D-CD4583399561}" dt="2023-09-11T14:55:08.060" v="2082" actId="478"/>
          <ac:picMkLst>
            <pc:docMk/>
            <pc:sldMk cId="3867250815" sldId="296"/>
            <ac:picMk id="7" creationId="{E6F91EC7-7FFC-6059-637C-9A749D0C0F53}"/>
          </ac:picMkLst>
        </pc:picChg>
        <pc:picChg chg="add mod">
          <ac:chgData name="昺儒 吳" userId="88fd07a1710e9204" providerId="LiveId" clId="{CFE67E18-8DD1-4AA9-A11D-CD4583399561}" dt="2023-09-11T15:46:57.278" v="2106" actId="1076"/>
          <ac:picMkLst>
            <pc:docMk/>
            <pc:sldMk cId="3867250815" sldId="296"/>
            <ac:picMk id="8" creationId="{9A991EB6-6B63-E333-855F-F8B0C66F5AD1}"/>
          </ac:picMkLst>
        </pc:picChg>
        <pc:picChg chg="del">
          <ac:chgData name="昺儒 吳" userId="88fd07a1710e9204" providerId="LiveId" clId="{CFE67E18-8DD1-4AA9-A11D-CD4583399561}" dt="2023-09-11T14:55:30.658" v="2087" actId="478"/>
          <ac:picMkLst>
            <pc:docMk/>
            <pc:sldMk cId="3867250815" sldId="296"/>
            <ac:picMk id="9" creationId="{725D01E0-AB30-F6C6-6984-36665D110456}"/>
          </ac:picMkLst>
        </pc:picChg>
        <pc:picChg chg="del">
          <ac:chgData name="昺儒 吳" userId="88fd07a1710e9204" providerId="LiveId" clId="{CFE67E18-8DD1-4AA9-A11D-CD4583399561}" dt="2023-09-11T14:56:31.681" v="2094" actId="478"/>
          <ac:picMkLst>
            <pc:docMk/>
            <pc:sldMk cId="3867250815" sldId="296"/>
            <ac:picMk id="13" creationId="{ADBDA672-E542-2C5A-8DAC-127B21685C49}"/>
          </ac:picMkLst>
        </pc:picChg>
        <pc:picChg chg="add mod">
          <ac:chgData name="昺儒 吳" userId="88fd07a1710e9204" providerId="LiveId" clId="{CFE67E18-8DD1-4AA9-A11D-CD4583399561}" dt="2023-09-11T15:46:57.278" v="2106" actId="1076"/>
          <ac:picMkLst>
            <pc:docMk/>
            <pc:sldMk cId="3867250815" sldId="296"/>
            <ac:picMk id="14" creationId="{B521E26C-0530-6F84-90AA-65B084E54C3B}"/>
          </ac:picMkLst>
        </pc:picChg>
        <pc:picChg chg="del">
          <ac:chgData name="昺儒 吳" userId="88fd07a1710e9204" providerId="LiveId" clId="{CFE67E18-8DD1-4AA9-A11D-CD4583399561}" dt="2023-09-11T14:56:38.498" v="2098" actId="478"/>
          <ac:picMkLst>
            <pc:docMk/>
            <pc:sldMk cId="3867250815" sldId="296"/>
            <ac:picMk id="15" creationId="{56A799E1-A942-3E20-E11A-35A0F1FAD3EB}"/>
          </ac:picMkLst>
        </pc:picChg>
        <pc:picChg chg="add mod">
          <ac:chgData name="昺儒 吳" userId="88fd07a1710e9204" providerId="LiveId" clId="{CFE67E18-8DD1-4AA9-A11D-CD4583399561}" dt="2023-09-11T15:46:57.278" v="2106" actId="1076"/>
          <ac:picMkLst>
            <pc:docMk/>
            <pc:sldMk cId="3867250815" sldId="296"/>
            <ac:picMk id="18" creationId="{FD66FD63-B280-49CC-A942-906A8EA08063}"/>
          </ac:picMkLst>
        </pc:picChg>
        <pc:picChg chg="add mod">
          <ac:chgData name="昺儒 吳" userId="88fd07a1710e9204" providerId="LiveId" clId="{CFE67E18-8DD1-4AA9-A11D-CD4583399561}" dt="2023-09-11T15:46:57.278" v="2106" actId="1076"/>
          <ac:picMkLst>
            <pc:docMk/>
            <pc:sldMk cId="3867250815" sldId="296"/>
            <ac:picMk id="20" creationId="{0BD97C58-9F1A-4BE2-0387-F7A8016E19C2}"/>
          </ac:picMkLst>
        </pc:picChg>
        <pc:picChg chg="add mod">
          <ac:chgData name="昺儒 吳" userId="88fd07a1710e9204" providerId="LiveId" clId="{CFE67E18-8DD1-4AA9-A11D-CD4583399561}" dt="2023-09-11T15:46:57.278" v="2106" actId="1076"/>
          <ac:picMkLst>
            <pc:docMk/>
            <pc:sldMk cId="3867250815" sldId="296"/>
            <ac:picMk id="22" creationId="{3CD288B4-C9CF-06B4-234F-1FB025164F8D}"/>
          </ac:picMkLst>
        </pc:picChg>
      </pc:sldChg>
      <pc:sldChg chg="addSp delSp modSp new mod">
        <pc:chgData name="昺儒 吳" userId="88fd07a1710e9204" providerId="LiveId" clId="{CFE67E18-8DD1-4AA9-A11D-CD4583399561}" dt="2023-09-11T15:55:43.682" v="2572" actId="20577"/>
        <pc:sldMkLst>
          <pc:docMk/>
          <pc:sldMk cId="1547763991" sldId="297"/>
        </pc:sldMkLst>
        <pc:spChg chg="add del mod">
          <ac:chgData name="昺儒 吳" userId="88fd07a1710e9204" providerId="LiveId" clId="{CFE67E18-8DD1-4AA9-A11D-CD4583399561}" dt="2023-09-11T15:50:21.383" v="2157"/>
          <ac:spMkLst>
            <pc:docMk/>
            <pc:sldMk cId="1547763991" sldId="297"/>
            <ac:spMk id="2" creationId="{D8C02494-F439-BB19-D4D2-C0966343FAF1}"/>
          </ac:spMkLst>
        </pc:spChg>
        <pc:spChg chg="add mod">
          <ac:chgData name="昺儒 吳" userId="88fd07a1710e9204" providerId="LiveId" clId="{CFE67E18-8DD1-4AA9-A11D-CD4583399561}" dt="2023-09-11T15:50:36.372" v="2158"/>
          <ac:spMkLst>
            <pc:docMk/>
            <pc:sldMk cId="1547763991" sldId="297"/>
            <ac:spMk id="3" creationId="{5DA581AC-EAED-5797-1376-F73C0A8BFE52}"/>
          </ac:spMkLst>
        </pc:spChg>
        <pc:spChg chg="add mod">
          <ac:chgData name="昺儒 吳" userId="88fd07a1710e9204" providerId="LiveId" clId="{CFE67E18-8DD1-4AA9-A11D-CD4583399561}" dt="2023-09-11T15:50:36.372" v="2158"/>
          <ac:spMkLst>
            <pc:docMk/>
            <pc:sldMk cId="1547763991" sldId="297"/>
            <ac:spMk id="4" creationId="{DF08DC95-F965-453A-EB8E-98685BE6C29E}"/>
          </ac:spMkLst>
        </pc:spChg>
        <pc:spChg chg="add mod">
          <ac:chgData name="昺儒 吳" userId="88fd07a1710e9204" providerId="LiveId" clId="{CFE67E18-8DD1-4AA9-A11D-CD4583399561}" dt="2023-09-11T15:51:00.221" v="2223" actId="20577"/>
          <ac:spMkLst>
            <pc:docMk/>
            <pc:sldMk cId="1547763991" sldId="297"/>
            <ac:spMk id="5" creationId="{C7A86D48-4AEB-24A1-BA85-0C88DD5A70B4}"/>
          </ac:spMkLst>
        </pc:spChg>
        <pc:spChg chg="add mod">
          <ac:chgData name="昺儒 吳" userId="88fd07a1710e9204" providerId="LiveId" clId="{CFE67E18-8DD1-4AA9-A11D-CD4583399561}" dt="2023-09-11T15:55:43.682" v="2572" actId="20577"/>
          <ac:spMkLst>
            <pc:docMk/>
            <pc:sldMk cId="1547763991" sldId="297"/>
            <ac:spMk id="6" creationId="{BBB6C076-28C7-77DF-6F24-F22B1B56F961}"/>
          </ac:spMkLst>
        </pc:spChg>
      </pc:sldChg>
      <pc:sldChg chg="new del">
        <pc:chgData name="昺儒 吳" userId="88fd07a1710e9204" providerId="LiveId" clId="{CFE67E18-8DD1-4AA9-A11D-CD4583399561}" dt="2023-09-12T02:56:13.597" v="2626" actId="2696"/>
        <pc:sldMkLst>
          <pc:docMk/>
          <pc:sldMk cId="163492797" sldId="298"/>
        </pc:sldMkLst>
      </pc:sldChg>
      <pc:sldChg chg="addSp modSp new mod">
        <pc:chgData name="昺儒 吳" userId="88fd07a1710e9204" providerId="LiveId" clId="{CFE67E18-8DD1-4AA9-A11D-CD4583399561}" dt="2023-09-12T03:22:33.590" v="2816" actId="20577"/>
        <pc:sldMkLst>
          <pc:docMk/>
          <pc:sldMk cId="674077544" sldId="298"/>
        </pc:sldMkLst>
        <pc:spChg chg="add mod">
          <ac:chgData name="昺儒 吳" userId="88fd07a1710e9204" providerId="LiveId" clId="{CFE67E18-8DD1-4AA9-A11D-CD4583399561}" dt="2023-09-12T03:22:33.590" v="2816" actId="20577"/>
          <ac:spMkLst>
            <pc:docMk/>
            <pc:sldMk cId="674077544" sldId="298"/>
            <ac:spMk id="4" creationId="{7F7698AA-A93A-ACA8-D359-7A866DCF88B0}"/>
          </ac:spMkLst>
        </pc:spChg>
        <pc:picChg chg="add mod">
          <ac:chgData name="昺儒 吳" userId="88fd07a1710e9204" providerId="LiveId" clId="{CFE67E18-8DD1-4AA9-A11D-CD4583399561}" dt="2023-09-12T03:19:41.006" v="2718" actId="1076"/>
          <ac:picMkLst>
            <pc:docMk/>
            <pc:sldMk cId="674077544" sldId="298"/>
            <ac:picMk id="3" creationId="{345CB703-17B1-9C7E-3A99-49CC4FCB1D7E}"/>
          </ac:picMkLst>
        </pc:picChg>
      </pc:sldChg>
      <pc:sldChg chg="addSp modSp new mod">
        <pc:chgData name="昺儒 吳" userId="88fd07a1710e9204" providerId="LiveId" clId="{CFE67E18-8DD1-4AA9-A11D-CD4583399561}" dt="2023-09-12T03:28:10.144" v="2994" actId="20577"/>
        <pc:sldMkLst>
          <pc:docMk/>
          <pc:sldMk cId="1226877272" sldId="299"/>
        </pc:sldMkLst>
        <pc:spChg chg="add mod">
          <ac:chgData name="昺儒 吳" userId="88fd07a1710e9204" providerId="LiveId" clId="{CFE67E18-8DD1-4AA9-A11D-CD4583399561}" dt="2023-09-12T03:25:39.115" v="2818"/>
          <ac:spMkLst>
            <pc:docMk/>
            <pc:sldMk cId="1226877272" sldId="299"/>
            <ac:spMk id="2" creationId="{CB05AA6C-2229-FB9D-873F-7E7BEBE432AA}"/>
          </ac:spMkLst>
        </pc:spChg>
        <pc:spChg chg="add mod">
          <ac:chgData name="昺儒 吳" userId="88fd07a1710e9204" providerId="LiveId" clId="{CFE67E18-8DD1-4AA9-A11D-CD4583399561}" dt="2023-09-12T03:25:39.115" v="2818"/>
          <ac:spMkLst>
            <pc:docMk/>
            <pc:sldMk cId="1226877272" sldId="299"/>
            <ac:spMk id="3" creationId="{4DF5F712-91C8-4861-3E3C-B29BAEA5A7F6}"/>
          </ac:spMkLst>
        </pc:spChg>
        <pc:spChg chg="add mod">
          <ac:chgData name="昺儒 吳" userId="88fd07a1710e9204" providerId="LiveId" clId="{CFE67E18-8DD1-4AA9-A11D-CD4583399561}" dt="2023-09-12T03:25:46.896" v="2831" actId="20577"/>
          <ac:spMkLst>
            <pc:docMk/>
            <pc:sldMk cId="1226877272" sldId="299"/>
            <ac:spMk id="4" creationId="{CED92F5A-F486-61BF-1AB6-243251C5C6C6}"/>
          </ac:spMkLst>
        </pc:spChg>
        <pc:spChg chg="add mod">
          <ac:chgData name="昺儒 吳" userId="88fd07a1710e9204" providerId="LiveId" clId="{CFE67E18-8DD1-4AA9-A11D-CD4583399561}" dt="2023-09-12T03:28:10.144" v="2994" actId="20577"/>
          <ac:spMkLst>
            <pc:docMk/>
            <pc:sldMk cId="1226877272" sldId="299"/>
            <ac:spMk id="5" creationId="{D3A1759B-84AF-6936-3D0C-626038CBE112}"/>
          </ac:spMkLst>
        </pc:spChg>
      </pc:sldChg>
      <pc:sldChg chg="addSp delSp modSp add mod">
        <pc:chgData name="昺儒 吳" userId="88fd07a1710e9204" providerId="LiveId" clId="{CFE67E18-8DD1-4AA9-A11D-CD4583399561}" dt="2023-09-12T03:39:38.468" v="3769" actId="20577"/>
        <pc:sldMkLst>
          <pc:docMk/>
          <pc:sldMk cId="2465873167" sldId="300"/>
        </pc:sldMkLst>
        <pc:spChg chg="mod">
          <ac:chgData name="昺儒 吳" userId="88fd07a1710e9204" providerId="LiveId" clId="{CFE67E18-8DD1-4AA9-A11D-CD4583399561}" dt="2023-09-12T03:31:08.487" v="3118" actId="20577"/>
          <ac:spMkLst>
            <pc:docMk/>
            <pc:sldMk cId="2465873167" sldId="300"/>
            <ac:spMk id="4" creationId="{CED92F5A-F486-61BF-1AB6-243251C5C6C6}"/>
          </ac:spMkLst>
        </pc:spChg>
        <pc:spChg chg="del">
          <ac:chgData name="昺儒 吳" userId="88fd07a1710e9204" providerId="LiveId" clId="{CFE67E18-8DD1-4AA9-A11D-CD4583399561}" dt="2023-09-12T03:31:10.988" v="3119" actId="478"/>
          <ac:spMkLst>
            <pc:docMk/>
            <pc:sldMk cId="2465873167" sldId="300"/>
            <ac:spMk id="5" creationId="{D3A1759B-84AF-6936-3D0C-626038CBE112}"/>
          </ac:spMkLst>
        </pc:spChg>
        <pc:spChg chg="add mod">
          <ac:chgData name="昺儒 吳" userId="88fd07a1710e9204" providerId="LiveId" clId="{CFE67E18-8DD1-4AA9-A11D-CD4583399561}" dt="2023-09-12T03:39:38.468" v="3769" actId="20577"/>
          <ac:spMkLst>
            <pc:docMk/>
            <pc:sldMk cId="2465873167" sldId="300"/>
            <ac:spMk id="6" creationId="{C600B76C-7892-EF85-4344-6CEDE629B9BD}"/>
          </ac:spMkLst>
        </pc:spChg>
      </pc:sldChg>
      <pc:sldChg chg="addSp delSp modSp new mod">
        <pc:chgData name="昺儒 吳" userId="88fd07a1710e9204" providerId="LiveId" clId="{CFE67E18-8DD1-4AA9-A11D-CD4583399561}" dt="2023-09-12T06:36:26.873" v="4142" actId="167"/>
        <pc:sldMkLst>
          <pc:docMk/>
          <pc:sldMk cId="4134508171" sldId="301"/>
        </pc:sldMkLst>
        <pc:spChg chg="add mod">
          <ac:chgData name="昺儒 吳" userId="88fd07a1710e9204" providerId="LiveId" clId="{CFE67E18-8DD1-4AA9-A11D-CD4583399561}" dt="2023-09-12T05:23:58.356" v="3771"/>
          <ac:spMkLst>
            <pc:docMk/>
            <pc:sldMk cId="4134508171" sldId="301"/>
            <ac:spMk id="2" creationId="{45D4A725-BA7B-2CC1-BC0D-FA62A5A41769}"/>
          </ac:spMkLst>
        </pc:spChg>
        <pc:spChg chg="add mod">
          <ac:chgData name="昺儒 吳" userId="88fd07a1710e9204" providerId="LiveId" clId="{CFE67E18-8DD1-4AA9-A11D-CD4583399561}" dt="2023-09-12T05:23:58.356" v="3771"/>
          <ac:spMkLst>
            <pc:docMk/>
            <pc:sldMk cId="4134508171" sldId="301"/>
            <ac:spMk id="3" creationId="{25DEC49F-E572-77D6-6F28-ECC71C7969CA}"/>
          </ac:spMkLst>
        </pc:spChg>
        <pc:spChg chg="add mod">
          <ac:chgData name="昺儒 吳" userId="88fd07a1710e9204" providerId="LiveId" clId="{CFE67E18-8DD1-4AA9-A11D-CD4583399561}" dt="2023-09-12T05:24:02.977" v="3781" actId="20577"/>
          <ac:spMkLst>
            <pc:docMk/>
            <pc:sldMk cId="4134508171" sldId="301"/>
            <ac:spMk id="4" creationId="{4E25A829-BA39-AF7E-C0FD-38E1F445C9A3}"/>
          </ac:spMkLst>
        </pc:spChg>
        <pc:spChg chg="add mod">
          <ac:chgData name="昺儒 吳" userId="88fd07a1710e9204" providerId="LiveId" clId="{CFE67E18-8DD1-4AA9-A11D-CD4583399561}" dt="2023-09-12T06:32:22.777" v="4019" actId="20577"/>
          <ac:spMkLst>
            <pc:docMk/>
            <pc:sldMk cId="4134508171" sldId="301"/>
            <ac:spMk id="5" creationId="{C8CB4018-B24B-7842-0B94-959403315B74}"/>
          </ac:spMkLst>
        </pc:spChg>
        <pc:spChg chg="add mod">
          <ac:chgData name="昺儒 吳" userId="88fd07a1710e9204" providerId="LiveId" clId="{CFE67E18-8DD1-4AA9-A11D-CD4583399561}" dt="2023-09-12T06:29:21.397" v="3860" actId="1076"/>
          <ac:spMkLst>
            <pc:docMk/>
            <pc:sldMk cId="4134508171" sldId="301"/>
            <ac:spMk id="10" creationId="{0B404A23-4E9F-8B76-4758-707945635787}"/>
          </ac:spMkLst>
        </pc:spChg>
        <pc:spChg chg="add mod">
          <ac:chgData name="昺儒 吳" userId="88fd07a1710e9204" providerId="LiveId" clId="{CFE67E18-8DD1-4AA9-A11D-CD4583399561}" dt="2023-09-12T06:31:07.612" v="3965" actId="20577"/>
          <ac:spMkLst>
            <pc:docMk/>
            <pc:sldMk cId="4134508171" sldId="301"/>
            <ac:spMk id="11" creationId="{010DCE2A-F206-4D04-DF5C-A3AF0BF9A862}"/>
          </ac:spMkLst>
        </pc:spChg>
        <pc:spChg chg="add mod">
          <ac:chgData name="昺儒 吳" userId="88fd07a1710e9204" providerId="LiveId" clId="{CFE67E18-8DD1-4AA9-A11D-CD4583399561}" dt="2023-09-12T06:31:45.343" v="3971" actId="20577"/>
          <ac:spMkLst>
            <pc:docMk/>
            <pc:sldMk cId="4134508171" sldId="301"/>
            <ac:spMk id="12" creationId="{514FD46F-02BF-F0F4-973D-9CEC1A32110F}"/>
          </ac:spMkLst>
        </pc:spChg>
        <pc:spChg chg="add del mod">
          <ac:chgData name="昺儒 吳" userId="88fd07a1710e9204" providerId="LiveId" clId="{CFE67E18-8DD1-4AA9-A11D-CD4583399561}" dt="2023-09-12T06:35:20.496" v="4103"/>
          <ac:spMkLst>
            <pc:docMk/>
            <pc:sldMk cId="4134508171" sldId="301"/>
            <ac:spMk id="15" creationId="{D865095B-79AD-7237-78AF-48A8A9230260}"/>
          </ac:spMkLst>
        </pc:spChg>
        <pc:spChg chg="add mod ord">
          <ac:chgData name="昺儒 吳" userId="88fd07a1710e9204" providerId="LiveId" clId="{CFE67E18-8DD1-4AA9-A11D-CD4583399561}" dt="2023-09-12T06:36:26.873" v="4142" actId="167"/>
          <ac:spMkLst>
            <pc:docMk/>
            <pc:sldMk cId="4134508171" sldId="301"/>
            <ac:spMk id="16" creationId="{6C550FF7-295F-2A3B-B445-A8B1C61050E0}"/>
          </ac:spMkLst>
        </pc:spChg>
        <pc:spChg chg="add del ord">
          <ac:chgData name="昺儒 吳" userId="88fd07a1710e9204" providerId="LiveId" clId="{CFE67E18-8DD1-4AA9-A11D-CD4583399561}" dt="2023-09-12T06:36:18.417" v="4140" actId="478"/>
          <ac:spMkLst>
            <pc:docMk/>
            <pc:sldMk cId="4134508171" sldId="301"/>
            <ac:spMk id="17" creationId="{9E261482-3346-68C9-0D88-B6BF33031EB7}"/>
          </ac:spMkLst>
        </pc:spChg>
        <pc:picChg chg="add mod modCrop">
          <ac:chgData name="昺儒 吳" userId="88fd07a1710e9204" providerId="LiveId" clId="{CFE67E18-8DD1-4AA9-A11D-CD4583399561}" dt="2023-09-12T06:29:21.397" v="3860" actId="1076"/>
          <ac:picMkLst>
            <pc:docMk/>
            <pc:sldMk cId="4134508171" sldId="301"/>
            <ac:picMk id="7" creationId="{770C738C-8D62-74EF-8B16-E6B3FE7A241B}"/>
          </ac:picMkLst>
        </pc:picChg>
        <pc:picChg chg="add mod">
          <ac:chgData name="昺儒 吳" userId="88fd07a1710e9204" providerId="LiveId" clId="{CFE67E18-8DD1-4AA9-A11D-CD4583399561}" dt="2023-09-12T06:29:21.397" v="3860" actId="1076"/>
          <ac:picMkLst>
            <pc:docMk/>
            <pc:sldMk cId="4134508171" sldId="301"/>
            <ac:picMk id="9" creationId="{7DE6A158-6E6B-3AB6-B6D9-98F7FBDDB06B}"/>
          </ac:picMkLst>
        </pc:picChg>
        <pc:picChg chg="add mod">
          <ac:chgData name="昺儒 吳" userId="88fd07a1710e9204" providerId="LiveId" clId="{CFE67E18-8DD1-4AA9-A11D-CD4583399561}" dt="2023-09-12T06:35:50.295" v="4136" actId="1076"/>
          <ac:picMkLst>
            <pc:docMk/>
            <pc:sldMk cId="4134508171" sldId="301"/>
            <ac:picMk id="14" creationId="{81F34E36-D4F5-FEE9-5234-B62DC65C5866}"/>
          </ac:picMkLst>
        </pc:picChg>
      </pc:sldChg>
      <pc:sldChg chg="new del">
        <pc:chgData name="昺儒 吳" userId="88fd07a1710e9204" providerId="LiveId" clId="{CFE67E18-8DD1-4AA9-A11D-CD4583399561}" dt="2023-09-14T02:26:32.114" v="4449" actId="47"/>
        <pc:sldMkLst>
          <pc:docMk/>
          <pc:sldMk cId="1589994365" sldId="302"/>
        </pc:sldMkLst>
      </pc:sldChg>
      <pc:sldMasterChg chg="del delSldLayout">
        <pc:chgData name="昺儒 吳" userId="88fd07a1710e9204" providerId="LiveId" clId="{CFE67E18-8DD1-4AA9-A11D-CD4583399561}" dt="2023-09-11T15:55:15.554" v="2567" actId="47"/>
        <pc:sldMasterMkLst>
          <pc:docMk/>
          <pc:sldMasterMk cId="1889355145" sldId="2147483651"/>
        </pc:sldMasterMkLst>
        <pc:sldLayoutChg chg="del">
          <pc:chgData name="昺儒 吳" userId="88fd07a1710e9204" providerId="LiveId" clId="{CFE67E18-8DD1-4AA9-A11D-CD4583399561}" dt="2023-09-11T15:55:15.554" v="2567" actId="47"/>
          <pc:sldLayoutMkLst>
            <pc:docMk/>
            <pc:sldMasterMk cId="1889355145" sldId="2147483651"/>
            <pc:sldLayoutMk cId="1988594424" sldId="2147483652"/>
          </pc:sldLayoutMkLst>
        </pc:sldLayoutChg>
        <pc:sldLayoutChg chg="del">
          <pc:chgData name="昺儒 吳" userId="88fd07a1710e9204" providerId="LiveId" clId="{CFE67E18-8DD1-4AA9-A11D-CD4583399561}" dt="2023-09-11T15:55:15.554" v="2567" actId="47"/>
          <pc:sldLayoutMkLst>
            <pc:docMk/>
            <pc:sldMasterMk cId="1889355145" sldId="2147483651"/>
            <pc:sldLayoutMk cId="2926885252" sldId="2147483653"/>
          </pc:sldLayoutMkLst>
        </pc:sldLayoutChg>
        <pc:sldLayoutChg chg="del">
          <pc:chgData name="昺儒 吳" userId="88fd07a1710e9204" providerId="LiveId" clId="{CFE67E18-8DD1-4AA9-A11D-CD4583399561}" dt="2023-09-11T15:55:15.554" v="2567" actId="47"/>
          <pc:sldLayoutMkLst>
            <pc:docMk/>
            <pc:sldMasterMk cId="1889355145" sldId="2147483651"/>
            <pc:sldLayoutMk cId="2370764112" sldId="2147483654"/>
          </pc:sldLayoutMkLst>
        </pc:sldLayoutChg>
        <pc:sldLayoutChg chg="del">
          <pc:chgData name="昺儒 吳" userId="88fd07a1710e9204" providerId="LiveId" clId="{CFE67E18-8DD1-4AA9-A11D-CD4583399561}" dt="2023-09-11T15:55:15.554" v="2567" actId="47"/>
          <pc:sldLayoutMkLst>
            <pc:docMk/>
            <pc:sldMasterMk cId="1889355145" sldId="2147483651"/>
            <pc:sldLayoutMk cId="76860251" sldId="2147483655"/>
          </pc:sldLayoutMkLst>
        </pc:sldLayoutChg>
        <pc:sldLayoutChg chg="del">
          <pc:chgData name="昺儒 吳" userId="88fd07a1710e9204" providerId="LiveId" clId="{CFE67E18-8DD1-4AA9-A11D-CD4583399561}" dt="2023-09-11T15:55:15.554" v="2567" actId="47"/>
          <pc:sldLayoutMkLst>
            <pc:docMk/>
            <pc:sldMasterMk cId="1889355145" sldId="2147483651"/>
            <pc:sldLayoutMk cId="2373311203" sldId="2147483656"/>
          </pc:sldLayoutMkLst>
        </pc:sldLayoutChg>
        <pc:sldLayoutChg chg="del">
          <pc:chgData name="昺儒 吳" userId="88fd07a1710e9204" providerId="LiveId" clId="{CFE67E18-8DD1-4AA9-A11D-CD4583399561}" dt="2023-09-11T15:55:15.554" v="2567" actId="47"/>
          <pc:sldLayoutMkLst>
            <pc:docMk/>
            <pc:sldMasterMk cId="1889355145" sldId="2147483651"/>
            <pc:sldLayoutMk cId="3066786103" sldId="2147483657"/>
          </pc:sldLayoutMkLst>
        </pc:sldLayoutChg>
        <pc:sldLayoutChg chg="del">
          <pc:chgData name="昺儒 吳" userId="88fd07a1710e9204" providerId="LiveId" clId="{CFE67E18-8DD1-4AA9-A11D-CD4583399561}" dt="2023-09-11T15:55:15.554" v="2567" actId="47"/>
          <pc:sldLayoutMkLst>
            <pc:docMk/>
            <pc:sldMasterMk cId="1889355145" sldId="2147483651"/>
            <pc:sldLayoutMk cId="2483433398" sldId="2147483658"/>
          </pc:sldLayoutMkLst>
        </pc:sldLayoutChg>
        <pc:sldLayoutChg chg="del">
          <pc:chgData name="昺儒 吳" userId="88fd07a1710e9204" providerId="LiveId" clId="{CFE67E18-8DD1-4AA9-A11D-CD4583399561}" dt="2023-09-11T15:55:15.554" v="2567" actId="47"/>
          <pc:sldLayoutMkLst>
            <pc:docMk/>
            <pc:sldMasterMk cId="1889355145" sldId="2147483651"/>
            <pc:sldLayoutMk cId="1557126544" sldId="2147483659"/>
          </pc:sldLayoutMkLst>
        </pc:sldLayoutChg>
        <pc:sldLayoutChg chg="del">
          <pc:chgData name="昺儒 吳" userId="88fd07a1710e9204" providerId="LiveId" clId="{CFE67E18-8DD1-4AA9-A11D-CD4583399561}" dt="2023-09-11T15:55:15.554" v="2567" actId="47"/>
          <pc:sldLayoutMkLst>
            <pc:docMk/>
            <pc:sldMasterMk cId="1889355145" sldId="2147483651"/>
            <pc:sldLayoutMk cId="1082607492" sldId="2147483660"/>
          </pc:sldLayoutMkLst>
        </pc:sldLayoutChg>
        <pc:sldLayoutChg chg="del">
          <pc:chgData name="昺儒 吳" userId="88fd07a1710e9204" providerId="LiveId" clId="{CFE67E18-8DD1-4AA9-A11D-CD4583399561}" dt="2023-09-11T15:55:15.554" v="2567" actId="47"/>
          <pc:sldLayoutMkLst>
            <pc:docMk/>
            <pc:sldMasterMk cId="1889355145" sldId="2147483651"/>
            <pc:sldLayoutMk cId="3931737524" sldId="2147483661"/>
          </pc:sldLayoutMkLst>
        </pc:sldLayoutChg>
        <pc:sldLayoutChg chg="del">
          <pc:chgData name="昺儒 吳" userId="88fd07a1710e9204" providerId="LiveId" clId="{CFE67E18-8DD1-4AA9-A11D-CD4583399561}" dt="2023-09-11T15:55:15.554" v="2567" actId="47"/>
          <pc:sldLayoutMkLst>
            <pc:docMk/>
            <pc:sldMasterMk cId="1889355145" sldId="2147483651"/>
            <pc:sldLayoutMk cId="1242786869"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45" y="2903221"/>
            <a:ext cx="10777310" cy="1200329"/>
          </a:xfrm>
          <a:prstGeom prst="rect">
            <a:avLst/>
          </a:prstGeom>
          <a:noFill/>
        </p:spPr>
        <p:txBody>
          <a:bodyPr wrap="none" rtlCol="0">
            <a:spAutoFit/>
          </a:bodyPr>
          <a:lstStyle/>
          <a:p>
            <a:pPr algn="ctr"/>
            <a:r>
              <a:rPr lang="zh-TW" altLang="en-US" sz="7200" dirty="0">
                <a:solidFill>
                  <a:schemeClr val="tx1">
                    <a:lumMod val="65000"/>
                    <a:lumOff val="35000"/>
                  </a:schemeClr>
                </a:solidFill>
                <a:latin typeface="Impact" panose="020B0806030902050204" pitchFamily="34" charset="0"/>
                <a:cs typeface="+mn-ea"/>
                <a:sym typeface="+mn-lt"/>
              </a:rPr>
              <a:t>大富翁作業</a:t>
            </a:r>
            <a:r>
              <a:rPr lang="en-US" altLang="zh-CN" sz="7200" dirty="0">
                <a:solidFill>
                  <a:srgbClr val="48A2A0"/>
                </a:solidFill>
                <a:latin typeface="Impact" panose="020B0806030902050204" pitchFamily="34" charset="0"/>
                <a:cs typeface="+mn-ea"/>
                <a:sym typeface="+mn-lt"/>
              </a:rPr>
              <a:t> </a:t>
            </a:r>
            <a:r>
              <a:rPr lang="en-US" altLang="zh-TW" sz="7200" dirty="0">
                <a:solidFill>
                  <a:srgbClr val="48A2A0"/>
                </a:solidFill>
                <a:latin typeface="Impact" panose="020B0806030902050204" pitchFamily="34" charset="0"/>
                <a:cs typeface="+mn-ea"/>
                <a:sym typeface="+mn-lt"/>
              </a:rPr>
              <a:t>-</a:t>
            </a:r>
            <a:r>
              <a:rPr lang="zh-TW" altLang="en-US" sz="7200" dirty="0">
                <a:solidFill>
                  <a:srgbClr val="48A2A0"/>
                </a:solidFill>
                <a:latin typeface="Impact" panose="020B0806030902050204" pitchFamily="34" charset="0"/>
                <a:cs typeface="+mn-ea"/>
                <a:sym typeface="+mn-lt"/>
              </a:rPr>
              <a:t>參數調整功能</a:t>
            </a:r>
            <a:endParaRPr lang="zh-CN" altLang="en-US" sz="7200" dirty="0">
              <a:solidFill>
                <a:srgbClr val="48A2A0"/>
              </a:solidFill>
              <a:latin typeface="Impact" panose="020B0806030902050204" pitchFamily="34" charset="0"/>
              <a:cs typeface="+mn-ea"/>
              <a:sym typeface="+mn-lt"/>
            </a:endParaRPr>
          </a:p>
        </p:txBody>
      </p:sp>
      <p:grpSp>
        <p:nvGrpSpPr>
          <p:cNvPr id="4" name="组合 3"/>
          <p:cNvGrpSpPr/>
          <p:nvPr/>
        </p:nvGrpSpPr>
        <p:grpSpPr>
          <a:xfrm>
            <a:off x="4621041" y="4539976"/>
            <a:ext cx="2520286" cy="257175"/>
            <a:chOff x="4843463" y="4520714"/>
            <a:chExt cx="2520286" cy="257175"/>
          </a:xfrm>
        </p:grpSpPr>
        <p:sp>
          <p:nvSpPr>
            <p:cNvPr id="3" name="椭圆 2"/>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p:cNvGrpSpPr/>
          <p:nvPr/>
        </p:nvGrpSpPr>
        <p:grpSpPr>
          <a:xfrm>
            <a:off x="1037967" y="4003589"/>
            <a:ext cx="10243751" cy="0"/>
            <a:chOff x="4084553" y="2457450"/>
            <a:chExt cx="4102185" cy="0"/>
          </a:xfrm>
        </p:grpSpPr>
        <p:cxnSp>
          <p:nvCxnSpPr>
            <p:cNvPr id="6" name="直接连接符 5"/>
            <p:cNvCxnSpPr>
              <a:cxnSpLocks/>
            </p:cNvCxnSpPr>
            <p:nvPr/>
          </p:nvCxnSpPr>
          <p:spPr>
            <a:xfrm>
              <a:off x="4084553" y="2457450"/>
              <a:ext cx="1705194"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p:cNvCxnSpPr>
            <p:nvPr/>
          </p:nvCxnSpPr>
          <p:spPr>
            <a:xfrm>
              <a:off x="6110079" y="2457450"/>
              <a:ext cx="2076659"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2</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2646878" cy="830997"/>
          </a:xfrm>
          <a:prstGeom prst="rect">
            <a:avLst/>
          </a:prstGeom>
        </p:spPr>
        <p:txBody>
          <a:bodyPr wrap="none">
            <a:spAutoFit/>
          </a:bodyPr>
          <a:lstStyle/>
          <a:p>
            <a:r>
              <a:rPr lang="zh-TW" altLang="en-US" sz="4800" b="1" dirty="0">
                <a:latin typeface="微軟正黑體" panose="020B0604030504040204" pitchFamily="34" charset="-120"/>
                <a:ea typeface="微軟正黑體" panose="020B0604030504040204" pitchFamily="34" charset="-120"/>
                <a:cs typeface="+mn-ea"/>
                <a:sym typeface="+mn-lt"/>
              </a:rPr>
              <a:t>數據分析</a:t>
            </a:r>
            <a:endParaRPr lang="zh-CN" altLang="en-US" sz="4800" b="1" dirty="0">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358485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1210588"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數據分析</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38" name="文字方塊 37">
            <a:extLst>
              <a:ext uri="{FF2B5EF4-FFF2-40B4-BE49-F238E27FC236}">
                <a16:creationId xmlns:a16="http://schemas.microsoft.com/office/drawing/2014/main" id="{2D7E9195-BB62-4276-A604-41B4BC810F8E}"/>
              </a:ext>
            </a:extLst>
          </p:cNvPr>
          <p:cNvSpPr txBox="1"/>
          <p:nvPr/>
        </p:nvSpPr>
        <p:spPr>
          <a:xfrm>
            <a:off x="2146889" y="1869533"/>
            <a:ext cx="8587915" cy="21189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TW" altLang="en-US" sz="1800" b="1" spc="300" dirty="0">
                <a:solidFill>
                  <a:srgbClr val="485766"/>
                </a:solidFill>
                <a:latin typeface="微軟正黑體" panose="020B0604030504040204" pitchFamily="34" charset="-120"/>
                <a:ea typeface="微軟正黑體" panose="020B0604030504040204" pitchFamily="34" charset="-120"/>
              </a:rPr>
              <a:t>跑</a:t>
            </a:r>
            <a:r>
              <a:rPr lang="en-US" altLang="zh-TW" sz="1800" b="1" spc="300" dirty="0">
                <a:solidFill>
                  <a:srgbClr val="485766"/>
                </a:solidFill>
                <a:latin typeface="微軟正黑體" panose="020B0604030504040204" pitchFamily="34" charset="-120"/>
                <a:ea typeface="微軟正黑體" panose="020B0604030504040204" pitchFamily="34" charset="-120"/>
              </a:rPr>
              <a:t>100,000</a:t>
            </a:r>
            <a:r>
              <a:rPr lang="zh-TW" altLang="en-US" sz="1800" b="1" spc="300" dirty="0">
                <a:solidFill>
                  <a:srgbClr val="485766"/>
                </a:solidFill>
                <a:latin typeface="微軟正黑體" panose="020B0604030504040204" pitchFamily="34" charset="-120"/>
                <a:ea typeface="微軟正黑體" panose="020B0604030504040204" pitchFamily="34" charset="-120"/>
              </a:rPr>
              <a:t>局，做輸贏數據分析。</a:t>
            </a:r>
            <a:endParaRPr lang="en-US" altLang="zh-TW" sz="1800" b="1" spc="300" dirty="0">
              <a:solidFill>
                <a:srgbClr val="485766"/>
              </a:solidFill>
              <a:latin typeface="微軟正黑體" panose="020B0604030504040204" pitchFamily="34" charset="-120"/>
              <a:ea typeface="微軟正黑體" panose="020B0604030504040204" pitchFamily="34" charset="-120"/>
            </a:endParaRPr>
          </a:p>
          <a:p>
            <a:pPr marL="285750" indent="-285750">
              <a:lnSpc>
                <a:spcPct val="150000"/>
              </a:lnSpc>
              <a:buFont typeface="Arial" panose="020B0604020202020204" pitchFamily="34" charset="0"/>
              <a:buChar char="•"/>
            </a:pPr>
            <a:r>
              <a:rPr lang="zh-TW" altLang="en-US" sz="1800" b="1" spc="300" dirty="0">
                <a:solidFill>
                  <a:srgbClr val="485766"/>
                </a:solidFill>
                <a:latin typeface="微軟正黑體" panose="020B0604030504040204" pitchFamily="34" charset="-120"/>
                <a:ea typeface="微軟正黑體" panose="020B0604030504040204" pitchFamily="34" charset="-120"/>
              </a:rPr>
              <a:t>收集以下資料</a:t>
            </a:r>
            <a:r>
              <a:rPr lang="en-US" altLang="zh-TW" sz="1800" b="1" spc="300" dirty="0">
                <a:solidFill>
                  <a:srgbClr val="485766"/>
                </a:solidFill>
                <a:latin typeface="微軟正黑體" panose="020B0604030504040204" pitchFamily="34" charset="-120"/>
                <a:ea typeface="微軟正黑體" panose="020B0604030504040204" pitchFamily="34" charset="-120"/>
              </a:rPr>
              <a:t>:</a:t>
            </a:r>
          </a:p>
          <a:p>
            <a:pPr>
              <a:lnSpc>
                <a:spcPct val="150000"/>
              </a:lnSpc>
            </a:pPr>
            <a:r>
              <a:rPr lang="en-US" altLang="zh-TW" b="1" spc="300" dirty="0">
                <a:solidFill>
                  <a:srgbClr val="485766"/>
                </a:solidFill>
                <a:latin typeface="微軟正黑體" panose="020B0604030504040204" pitchFamily="34" charset="-120"/>
                <a:ea typeface="微軟正黑體" panose="020B0604030504040204" pitchFamily="34" charset="-120"/>
              </a:rPr>
              <a:t>1.</a:t>
            </a:r>
            <a:r>
              <a:rPr lang="zh-TW" altLang="en-US" b="1" spc="300" dirty="0">
                <a:solidFill>
                  <a:srgbClr val="485766"/>
                </a:solidFill>
                <a:latin typeface="微軟正黑體" panose="020B0604030504040204" pitchFamily="34" charset="-120"/>
                <a:ea typeface="微軟正黑體" panose="020B0604030504040204" pitchFamily="34" charset="-120"/>
              </a:rPr>
              <a:t>遊戲玩家各自勝利次數</a:t>
            </a:r>
            <a:endParaRPr lang="en-US" altLang="zh-TW" b="1" spc="300" dirty="0">
              <a:solidFill>
                <a:srgbClr val="485766"/>
              </a:solidFill>
              <a:latin typeface="微軟正黑體" panose="020B0604030504040204" pitchFamily="34" charset="-120"/>
              <a:ea typeface="微軟正黑體" panose="020B0604030504040204" pitchFamily="34" charset="-120"/>
            </a:endParaRPr>
          </a:p>
          <a:p>
            <a:pPr>
              <a:lnSpc>
                <a:spcPct val="150000"/>
              </a:lnSpc>
            </a:pPr>
            <a:r>
              <a:rPr lang="en-US" altLang="zh-TW" sz="1800" b="1" spc="300" dirty="0">
                <a:solidFill>
                  <a:srgbClr val="485766"/>
                </a:solidFill>
                <a:latin typeface="微軟正黑體" panose="020B0604030504040204" pitchFamily="34" charset="-120"/>
                <a:ea typeface="微軟正黑體" panose="020B0604030504040204" pitchFamily="34" charset="-120"/>
              </a:rPr>
              <a:t>2.</a:t>
            </a:r>
            <a:r>
              <a:rPr lang="en-US" altLang="zh-TW" b="1" spc="300" dirty="0">
                <a:solidFill>
                  <a:srgbClr val="485766"/>
                </a:solidFill>
                <a:latin typeface="微軟正黑體" panose="020B0604030504040204" pitchFamily="34" charset="-120"/>
                <a:ea typeface="微軟正黑體" panose="020B0604030504040204" pitchFamily="34" charset="-120"/>
              </a:rPr>
              <a:t>A</a:t>
            </a:r>
            <a:r>
              <a:rPr lang="zh-TW" altLang="en-US" b="1" spc="300" dirty="0">
                <a:solidFill>
                  <a:srgbClr val="485766"/>
                </a:solidFill>
                <a:latin typeface="微軟正黑體" panose="020B0604030504040204" pitchFamily="34" charset="-120"/>
                <a:ea typeface="微軟正黑體" panose="020B0604030504040204" pitchFamily="34" charset="-120"/>
              </a:rPr>
              <a:t>、</a:t>
            </a:r>
            <a:r>
              <a:rPr lang="en-US" altLang="zh-TW" b="1" spc="300" dirty="0">
                <a:solidFill>
                  <a:srgbClr val="485766"/>
                </a:solidFill>
                <a:latin typeface="微軟正黑體" panose="020B0604030504040204" pitchFamily="34" charset="-120"/>
                <a:ea typeface="微軟正黑體" panose="020B0604030504040204" pitchFamily="34" charset="-120"/>
              </a:rPr>
              <a:t>B</a:t>
            </a:r>
            <a:r>
              <a:rPr lang="zh-TW" altLang="en-US" b="1" spc="300" dirty="0">
                <a:solidFill>
                  <a:srgbClr val="485766"/>
                </a:solidFill>
                <a:latin typeface="微軟正黑體" panose="020B0604030504040204" pitchFamily="34" charset="-120"/>
                <a:ea typeface="微軟正黑體" panose="020B0604030504040204" pitchFamily="34" charset="-120"/>
              </a:rPr>
              <a:t>、</a:t>
            </a:r>
            <a:r>
              <a:rPr lang="en-US" altLang="zh-TW" b="1" spc="300" dirty="0">
                <a:solidFill>
                  <a:srgbClr val="485766"/>
                </a:solidFill>
                <a:latin typeface="微軟正黑體" panose="020B0604030504040204" pitchFamily="34" charset="-120"/>
                <a:ea typeface="微軟正黑體" panose="020B0604030504040204" pitchFamily="34" charset="-120"/>
              </a:rPr>
              <a:t>C</a:t>
            </a:r>
            <a:r>
              <a:rPr lang="zh-TW" altLang="en-US" b="1" spc="300" dirty="0">
                <a:solidFill>
                  <a:srgbClr val="485766"/>
                </a:solidFill>
                <a:latin typeface="微軟正黑體" panose="020B0604030504040204" pitchFamily="34" charset="-120"/>
                <a:ea typeface="微軟正黑體" panose="020B0604030504040204" pitchFamily="34" charset="-120"/>
              </a:rPr>
              <a:t>勝利時擁有土地點位數</a:t>
            </a:r>
            <a:endParaRPr lang="en-US" altLang="zh-TW" b="1" spc="300" dirty="0">
              <a:solidFill>
                <a:srgbClr val="485766"/>
              </a:solidFill>
              <a:latin typeface="微軟正黑體" panose="020B0604030504040204" pitchFamily="34" charset="-120"/>
              <a:ea typeface="微軟正黑體" panose="020B0604030504040204" pitchFamily="34" charset="-120"/>
            </a:endParaRPr>
          </a:p>
          <a:p>
            <a:pPr>
              <a:lnSpc>
                <a:spcPct val="150000"/>
              </a:lnSpc>
            </a:pPr>
            <a:r>
              <a:rPr lang="en-US" altLang="zh-TW" sz="1800" b="1" spc="300" dirty="0">
                <a:solidFill>
                  <a:srgbClr val="485766"/>
                </a:solidFill>
                <a:latin typeface="微軟正黑體" panose="020B0604030504040204" pitchFamily="34" charset="-120"/>
                <a:ea typeface="微軟正黑體" panose="020B0604030504040204" pitchFamily="34" charset="-120"/>
              </a:rPr>
              <a:t>3.</a:t>
            </a:r>
            <a:r>
              <a:rPr lang="en-US" altLang="zh-TW" b="1" spc="300" dirty="0">
                <a:solidFill>
                  <a:srgbClr val="485766"/>
                </a:solidFill>
                <a:latin typeface="微軟正黑體" panose="020B0604030504040204" pitchFamily="34" charset="-120"/>
                <a:ea typeface="微軟正黑體" panose="020B0604030504040204" pitchFamily="34" charset="-120"/>
              </a:rPr>
              <a:t>A</a:t>
            </a:r>
            <a:r>
              <a:rPr lang="zh-TW" altLang="en-US" b="1" spc="300" dirty="0">
                <a:solidFill>
                  <a:srgbClr val="485766"/>
                </a:solidFill>
                <a:latin typeface="微軟正黑體" panose="020B0604030504040204" pitchFamily="34" charset="-120"/>
                <a:ea typeface="微軟正黑體" panose="020B0604030504040204" pitchFamily="34" charset="-120"/>
              </a:rPr>
              <a:t>、</a:t>
            </a:r>
            <a:r>
              <a:rPr lang="en-US" altLang="zh-TW" b="1" spc="300" dirty="0">
                <a:solidFill>
                  <a:srgbClr val="485766"/>
                </a:solidFill>
                <a:latin typeface="微軟正黑體" panose="020B0604030504040204" pitchFamily="34" charset="-120"/>
                <a:ea typeface="微軟正黑體" panose="020B0604030504040204" pitchFamily="34" charset="-120"/>
              </a:rPr>
              <a:t> B</a:t>
            </a:r>
            <a:r>
              <a:rPr lang="zh-TW" altLang="en-US" b="1" spc="300" dirty="0">
                <a:solidFill>
                  <a:srgbClr val="485766"/>
                </a:solidFill>
                <a:latin typeface="微軟正黑體" panose="020B0604030504040204" pitchFamily="34" charset="-120"/>
                <a:ea typeface="微軟正黑體" panose="020B0604030504040204" pitchFamily="34" charset="-120"/>
              </a:rPr>
              <a:t>、</a:t>
            </a:r>
            <a:r>
              <a:rPr lang="en-US" altLang="zh-TW" b="1" spc="300" dirty="0">
                <a:solidFill>
                  <a:srgbClr val="485766"/>
                </a:solidFill>
                <a:latin typeface="微軟正黑體" panose="020B0604030504040204" pitchFamily="34" charset="-120"/>
                <a:ea typeface="微軟正黑體" panose="020B0604030504040204" pitchFamily="34" charset="-120"/>
              </a:rPr>
              <a:t>C</a:t>
            </a:r>
            <a:r>
              <a:rPr lang="zh-TW" altLang="en-US" b="1" spc="300" dirty="0">
                <a:solidFill>
                  <a:srgbClr val="485766"/>
                </a:solidFill>
                <a:latin typeface="微軟正黑體" panose="020B0604030504040204" pitchFamily="34" charset="-120"/>
                <a:ea typeface="微軟正黑體" panose="020B0604030504040204" pitchFamily="34" charset="-120"/>
              </a:rPr>
              <a:t>破產時擁有土地點位數</a:t>
            </a:r>
            <a:endParaRPr lang="en-US" altLang="zh-TW" sz="1800" b="1" spc="300" dirty="0">
              <a:solidFill>
                <a:srgbClr val="485766"/>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5945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1210588"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數據分析</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pic>
        <p:nvPicPr>
          <p:cNvPr id="3" name="圖片 2">
            <a:extLst>
              <a:ext uri="{FF2B5EF4-FFF2-40B4-BE49-F238E27FC236}">
                <a16:creationId xmlns:a16="http://schemas.microsoft.com/office/drawing/2014/main" id="{26301E0E-9D53-CCED-7F10-2DDF3E4519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483" b="94003" l="8589" r="89724">
                        <a14:foregroundMark x1="46012" y1="90600" x2="46012" y2="90600"/>
                        <a14:foregroundMark x1="48006" y1="94165" x2="48006" y2="94165"/>
                        <a14:foregroundMark x1="52301" y1="93679" x2="52301" y2="93679"/>
                        <a14:foregroundMark x1="8589" y1="48298" x2="8589" y2="48298"/>
                        <a14:backgroundMark x1="42485" y1="7293" x2="42485" y2="7293"/>
                        <a14:backgroundMark x1="44018" y1="7942" x2="44018" y2="7942"/>
                        <a14:backgroundMark x1="44325" y1="7942" x2="44325" y2="7942"/>
                        <a14:backgroundMark x1="46012" y1="8590" x2="46012" y2="8590"/>
                        <a14:backgroundMark x1="46012" y1="8428" x2="46012" y2="8428"/>
                        <a14:backgroundMark x1="45092" y1="8104" x2="46319" y2="9076"/>
                        <a14:backgroundMark x1="46472" y1="8752" x2="46472" y2="8752"/>
                        <a14:backgroundMark x1="46472" y1="8752" x2="44785" y2="8428"/>
                        <a14:backgroundMark x1="42485" y1="6483" x2="42485" y2="6483"/>
                        <a14:backgroundMark x1="42485" y1="6483" x2="42485" y2="6483"/>
                        <a14:backgroundMark x1="42485" y1="6483" x2="42485" y2="6483"/>
                        <a14:backgroundMark x1="42791" y1="6807" x2="46319" y2="7780"/>
                        <a14:backgroundMark x1="46319" y1="7780" x2="46319" y2="7780"/>
                      </a14:backgroundRemoval>
                    </a14:imgEffect>
                  </a14:imgLayer>
                </a14:imgProps>
              </a:ext>
            </a:extLst>
          </a:blip>
          <a:stretch>
            <a:fillRect/>
          </a:stretch>
        </p:blipFill>
        <p:spPr>
          <a:xfrm>
            <a:off x="830527" y="1330193"/>
            <a:ext cx="4968671" cy="4701947"/>
          </a:xfrm>
          <a:prstGeom prst="rect">
            <a:avLst/>
          </a:prstGeom>
        </p:spPr>
      </p:pic>
      <p:sp>
        <p:nvSpPr>
          <p:cNvPr id="6" name="文字方塊 5">
            <a:extLst>
              <a:ext uri="{FF2B5EF4-FFF2-40B4-BE49-F238E27FC236}">
                <a16:creationId xmlns:a16="http://schemas.microsoft.com/office/drawing/2014/main" id="{7F433426-D119-D851-5256-C5A0069E2FBF}"/>
              </a:ext>
            </a:extLst>
          </p:cNvPr>
          <p:cNvSpPr txBox="1"/>
          <p:nvPr/>
        </p:nvSpPr>
        <p:spPr>
          <a:xfrm>
            <a:off x="2705493" y="6032140"/>
            <a:ext cx="1866507" cy="369332"/>
          </a:xfrm>
          <a:prstGeom prst="rect">
            <a:avLst/>
          </a:prstGeom>
          <a:noFill/>
        </p:spPr>
        <p:txBody>
          <a:bodyPr wrap="square" rtlCol="0">
            <a:spAutoFit/>
          </a:bodyPr>
          <a:lstStyle/>
          <a:p>
            <a:r>
              <a:rPr lang="zh-TW" altLang="en-US" dirty="0"/>
              <a:t>贏家勝率</a:t>
            </a:r>
          </a:p>
        </p:txBody>
      </p:sp>
      <p:sp>
        <p:nvSpPr>
          <p:cNvPr id="7" name="文字方塊 6">
            <a:extLst>
              <a:ext uri="{FF2B5EF4-FFF2-40B4-BE49-F238E27FC236}">
                <a16:creationId xmlns:a16="http://schemas.microsoft.com/office/drawing/2014/main" id="{CDF8F998-42AD-4219-AB1B-D0A36E58B821}"/>
              </a:ext>
            </a:extLst>
          </p:cNvPr>
          <p:cNvSpPr txBox="1"/>
          <p:nvPr/>
        </p:nvSpPr>
        <p:spPr>
          <a:xfrm>
            <a:off x="8429133" y="6032140"/>
            <a:ext cx="1866507" cy="369332"/>
          </a:xfrm>
          <a:prstGeom prst="rect">
            <a:avLst/>
          </a:prstGeom>
          <a:noFill/>
        </p:spPr>
        <p:txBody>
          <a:bodyPr wrap="square" rtlCol="0">
            <a:spAutoFit/>
          </a:bodyPr>
          <a:lstStyle/>
          <a:p>
            <a:r>
              <a:rPr lang="zh-TW" altLang="en-US" dirty="0"/>
              <a:t>輸家破產率</a:t>
            </a:r>
          </a:p>
        </p:txBody>
      </p:sp>
      <p:pic>
        <p:nvPicPr>
          <p:cNvPr id="9" name="圖片 8">
            <a:extLst>
              <a:ext uri="{FF2B5EF4-FFF2-40B4-BE49-F238E27FC236}">
                <a16:creationId xmlns:a16="http://schemas.microsoft.com/office/drawing/2014/main" id="{313FF599-CA70-5171-789A-9AB17477D6E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318" b="91348" l="9494" r="92563">
                        <a14:foregroundMark x1="56329" y1="9484" x2="56329" y2="9484"/>
                        <a14:foregroundMark x1="9494" y1="49750" x2="9494" y2="49750"/>
                        <a14:foregroundMark x1="57911" y1="91348" x2="57911" y2="91348"/>
                        <a14:foregroundMark x1="92563" y1="48918" x2="92563" y2="48918"/>
                      </a14:backgroundRemoval>
                    </a14:imgEffect>
                  </a14:imgLayer>
                </a14:imgProps>
              </a:ext>
            </a:extLst>
          </a:blip>
          <a:stretch>
            <a:fillRect/>
          </a:stretch>
        </p:blipFill>
        <p:spPr>
          <a:xfrm>
            <a:off x="6548486" y="1533421"/>
            <a:ext cx="4812987" cy="4576908"/>
          </a:xfrm>
          <a:prstGeom prst="rect">
            <a:avLst/>
          </a:prstGeom>
        </p:spPr>
      </p:pic>
      <p:sp>
        <p:nvSpPr>
          <p:cNvPr id="10" name="文字方塊 9">
            <a:extLst>
              <a:ext uri="{FF2B5EF4-FFF2-40B4-BE49-F238E27FC236}">
                <a16:creationId xmlns:a16="http://schemas.microsoft.com/office/drawing/2014/main" id="{A5B65909-8030-0B51-B219-D1973389EFEF}"/>
              </a:ext>
            </a:extLst>
          </p:cNvPr>
          <p:cNvSpPr txBox="1"/>
          <p:nvPr/>
        </p:nvSpPr>
        <p:spPr>
          <a:xfrm>
            <a:off x="963024" y="4448778"/>
            <a:ext cx="761998" cy="369332"/>
          </a:xfrm>
          <a:prstGeom prst="rect">
            <a:avLst/>
          </a:prstGeom>
          <a:noFill/>
        </p:spPr>
        <p:txBody>
          <a:bodyPr wrap="square" rtlCol="0">
            <a:spAutoFit/>
          </a:bodyPr>
          <a:lstStyle/>
          <a:p>
            <a:r>
              <a:rPr lang="en-US" altLang="zh-TW" dirty="0"/>
              <a:t>A</a:t>
            </a:r>
            <a:endParaRPr lang="zh-TW" altLang="en-US" dirty="0"/>
          </a:p>
        </p:txBody>
      </p:sp>
      <p:sp>
        <p:nvSpPr>
          <p:cNvPr id="11" name="文字方塊 10">
            <a:extLst>
              <a:ext uri="{FF2B5EF4-FFF2-40B4-BE49-F238E27FC236}">
                <a16:creationId xmlns:a16="http://schemas.microsoft.com/office/drawing/2014/main" id="{D6F335E7-09C2-94AD-2ED7-C8F799990285}"/>
              </a:ext>
            </a:extLst>
          </p:cNvPr>
          <p:cNvSpPr txBox="1"/>
          <p:nvPr/>
        </p:nvSpPr>
        <p:spPr>
          <a:xfrm>
            <a:off x="6635604" y="4448778"/>
            <a:ext cx="761998" cy="369332"/>
          </a:xfrm>
          <a:prstGeom prst="rect">
            <a:avLst/>
          </a:prstGeom>
          <a:noFill/>
        </p:spPr>
        <p:txBody>
          <a:bodyPr wrap="square" rtlCol="0">
            <a:spAutoFit/>
          </a:bodyPr>
          <a:lstStyle/>
          <a:p>
            <a:r>
              <a:rPr lang="en-US" altLang="zh-TW" dirty="0"/>
              <a:t>A</a:t>
            </a:r>
            <a:endParaRPr lang="zh-TW" altLang="en-US" dirty="0"/>
          </a:p>
        </p:txBody>
      </p:sp>
      <p:sp>
        <p:nvSpPr>
          <p:cNvPr id="12" name="文字方塊 11">
            <a:extLst>
              <a:ext uri="{FF2B5EF4-FFF2-40B4-BE49-F238E27FC236}">
                <a16:creationId xmlns:a16="http://schemas.microsoft.com/office/drawing/2014/main" id="{9BBDCFF1-3022-638E-BFFC-C982C81AD46F}"/>
              </a:ext>
            </a:extLst>
          </p:cNvPr>
          <p:cNvSpPr txBox="1"/>
          <p:nvPr/>
        </p:nvSpPr>
        <p:spPr>
          <a:xfrm>
            <a:off x="3076200" y="1218890"/>
            <a:ext cx="761998" cy="369332"/>
          </a:xfrm>
          <a:prstGeom prst="rect">
            <a:avLst/>
          </a:prstGeom>
          <a:noFill/>
        </p:spPr>
        <p:txBody>
          <a:bodyPr wrap="square" rtlCol="0">
            <a:spAutoFit/>
          </a:bodyPr>
          <a:lstStyle/>
          <a:p>
            <a:r>
              <a:rPr lang="en-US" altLang="zh-TW" dirty="0"/>
              <a:t>C</a:t>
            </a:r>
            <a:endParaRPr lang="zh-TW" altLang="en-US" dirty="0"/>
          </a:p>
        </p:txBody>
      </p:sp>
      <p:sp>
        <p:nvSpPr>
          <p:cNvPr id="14" name="文字方塊 13">
            <a:extLst>
              <a:ext uri="{FF2B5EF4-FFF2-40B4-BE49-F238E27FC236}">
                <a16:creationId xmlns:a16="http://schemas.microsoft.com/office/drawing/2014/main" id="{A5CE81B5-C93A-AF51-07C1-79D35E47F8B4}"/>
              </a:ext>
            </a:extLst>
          </p:cNvPr>
          <p:cNvSpPr txBox="1"/>
          <p:nvPr/>
        </p:nvSpPr>
        <p:spPr>
          <a:xfrm>
            <a:off x="9533642" y="1359122"/>
            <a:ext cx="761998" cy="369332"/>
          </a:xfrm>
          <a:prstGeom prst="rect">
            <a:avLst/>
          </a:prstGeom>
          <a:noFill/>
        </p:spPr>
        <p:txBody>
          <a:bodyPr wrap="square" rtlCol="0">
            <a:spAutoFit/>
          </a:bodyPr>
          <a:lstStyle/>
          <a:p>
            <a:r>
              <a:rPr lang="en-US" altLang="zh-TW" dirty="0"/>
              <a:t>C</a:t>
            </a:r>
            <a:endParaRPr lang="zh-TW" altLang="en-US" dirty="0"/>
          </a:p>
        </p:txBody>
      </p:sp>
      <p:sp>
        <p:nvSpPr>
          <p:cNvPr id="15" name="文字方塊 14">
            <a:extLst>
              <a:ext uri="{FF2B5EF4-FFF2-40B4-BE49-F238E27FC236}">
                <a16:creationId xmlns:a16="http://schemas.microsoft.com/office/drawing/2014/main" id="{773932B7-FD76-40CE-B413-8AA68FEF7AD8}"/>
              </a:ext>
            </a:extLst>
          </p:cNvPr>
          <p:cNvSpPr txBox="1"/>
          <p:nvPr/>
        </p:nvSpPr>
        <p:spPr>
          <a:xfrm>
            <a:off x="10496747" y="5370252"/>
            <a:ext cx="761998" cy="369332"/>
          </a:xfrm>
          <a:prstGeom prst="rect">
            <a:avLst/>
          </a:prstGeom>
          <a:noFill/>
        </p:spPr>
        <p:txBody>
          <a:bodyPr wrap="square" rtlCol="0">
            <a:spAutoFit/>
          </a:bodyPr>
          <a:lstStyle/>
          <a:p>
            <a:r>
              <a:rPr lang="en-US" altLang="zh-TW" dirty="0"/>
              <a:t>B</a:t>
            </a:r>
            <a:endParaRPr lang="zh-TW" altLang="en-US" dirty="0"/>
          </a:p>
        </p:txBody>
      </p:sp>
      <p:sp>
        <p:nvSpPr>
          <p:cNvPr id="16" name="文字方塊 15">
            <a:extLst>
              <a:ext uri="{FF2B5EF4-FFF2-40B4-BE49-F238E27FC236}">
                <a16:creationId xmlns:a16="http://schemas.microsoft.com/office/drawing/2014/main" id="{0C9BFE89-25BA-A8BF-7F62-3428A1B4FF83}"/>
              </a:ext>
            </a:extLst>
          </p:cNvPr>
          <p:cNvSpPr txBox="1"/>
          <p:nvPr/>
        </p:nvSpPr>
        <p:spPr>
          <a:xfrm>
            <a:off x="5030845" y="4601178"/>
            <a:ext cx="761998" cy="369332"/>
          </a:xfrm>
          <a:prstGeom prst="rect">
            <a:avLst/>
          </a:prstGeom>
          <a:noFill/>
        </p:spPr>
        <p:txBody>
          <a:bodyPr wrap="square" rtlCol="0">
            <a:spAutoFit/>
          </a:bodyPr>
          <a:lstStyle/>
          <a:p>
            <a:r>
              <a:rPr lang="en-US" altLang="zh-TW" dirty="0"/>
              <a:t>B</a:t>
            </a:r>
            <a:endParaRPr lang="zh-TW" altLang="en-US" dirty="0"/>
          </a:p>
        </p:txBody>
      </p:sp>
    </p:spTree>
    <p:extLst>
      <p:ext uri="{BB962C8B-B14F-4D97-AF65-F5344CB8AC3E}">
        <p14:creationId xmlns:p14="http://schemas.microsoft.com/office/powerpoint/2010/main" val="133943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BBDF18F-CABD-C5F9-7A5A-885BBA79BA54}"/>
              </a:ext>
            </a:extLst>
          </p:cNvPr>
          <p:cNvPicPr>
            <a:picLocks noChangeAspect="1"/>
          </p:cNvPicPr>
          <p:nvPr/>
        </p:nvPicPr>
        <p:blipFill rotWithShape="1">
          <a:blip r:embed="rId2"/>
          <a:srcRect l="3686" r="11359"/>
          <a:stretch/>
        </p:blipFill>
        <p:spPr>
          <a:xfrm>
            <a:off x="611661" y="222422"/>
            <a:ext cx="5064550" cy="2310714"/>
          </a:xfrm>
          <a:prstGeom prst="rect">
            <a:avLst/>
          </a:prstGeom>
        </p:spPr>
      </p:pic>
      <p:pic>
        <p:nvPicPr>
          <p:cNvPr id="5" name="圖片 4">
            <a:extLst>
              <a:ext uri="{FF2B5EF4-FFF2-40B4-BE49-F238E27FC236}">
                <a16:creationId xmlns:a16="http://schemas.microsoft.com/office/drawing/2014/main" id="{F502D680-EB1C-3EC7-564D-31286279381D}"/>
              </a:ext>
            </a:extLst>
          </p:cNvPr>
          <p:cNvPicPr>
            <a:picLocks noChangeAspect="1"/>
          </p:cNvPicPr>
          <p:nvPr/>
        </p:nvPicPr>
        <p:blipFill>
          <a:blip r:embed="rId3"/>
          <a:stretch>
            <a:fillRect/>
          </a:stretch>
        </p:blipFill>
        <p:spPr>
          <a:xfrm>
            <a:off x="611660" y="2533136"/>
            <a:ext cx="1154138" cy="2543282"/>
          </a:xfrm>
          <a:prstGeom prst="rect">
            <a:avLst/>
          </a:prstGeom>
        </p:spPr>
      </p:pic>
      <p:pic>
        <p:nvPicPr>
          <p:cNvPr id="7" name="圖片 6">
            <a:extLst>
              <a:ext uri="{FF2B5EF4-FFF2-40B4-BE49-F238E27FC236}">
                <a16:creationId xmlns:a16="http://schemas.microsoft.com/office/drawing/2014/main" id="{E6F91EC7-7FFC-6059-637C-9A749D0C0F53}"/>
              </a:ext>
            </a:extLst>
          </p:cNvPr>
          <p:cNvPicPr>
            <a:picLocks noChangeAspect="1"/>
          </p:cNvPicPr>
          <p:nvPr/>
        </p:nvPicPr>
        <p:blipFill>
          <a:blip r:embed="rId4"/>
          <a:stretch>
            <a:fillRect/>
          </a:stretch>
        </p:blipFill>
        <p:spPr>
          <a:xfrm>
            <a:off x="5676211" y="222422"/>
            <a:ext cx="5586958" cy="2310714"/>
          </a:xfrm>
          <a:prstGeom prst="rect">
            <a:avLst/>
          </a:prstGeom>
        </p:spPr>
      </p:pic>
      <p:pic>
        <p:nvPicPr>
          <p:cNvPr id="9" name="圖片 8">
            <a:extLst>
              <a:ext uri="{FF2B5EF4-FFF2-40B4-BE49-F238E27FC236}">
                <a16:creationId xmlns:a16="http://schemas.microsoft.com/office/drawing/2014/main" id="{725D01E0-AB30-F6C6-6984-36665D110456}"/>
              </a:ext>
            </a:extLst>
          </p:cNvPr>
          <p:cNvPicPr>
            <a:picLocks noChangeAspect="1"/>
          </p:cNvPicPr>
          <p:nvPr/>
        </p:nvPicPr>
        <p:blipFill>
          <a:blip r:embed="rId5"/>
          <a:stretch>
            <a:fillRect/>
          </a:stretch>
        </p:blipFill>
        <p:spPr>
          <a:xfrm>
            <a:off x="10838515" y="222422"/>
            <a:ext cx="1154139" cy="2607305"/>
          </a:xfrm>
          <a:prstGeom prst="rect">
            <a:avLst/>
          </a:prstGeom>
        </p:spPr>
      </p:pic>
      <p:sp>
        <p:nvSpPr>
          <p:cNvPr id="10" name="文字方塊 9">
            <a:extLst>
              <a:ext uri="{FF2B5EF4-FFF2-40B4-BE49-F238E27FC236}">
                <a16:creationId xmlns:a16="http://schemas.microsoft.com/office/drawing/2014/main" id="{00F5B30F-3FFE-36D7-F4B3-BB25461DAB3D}"/>
              </a:ext>
            </a:extLst>
          </p:cNvPr>
          <p:cNvSpPr txBox="1"/>
          <p:nvPr/>
        </p:nvSpPr>
        <p:spPr>
          <a:xfrm>
            <a:off x="963828" y="5140441"/>
            <a:ext cx="341760" cy="369332"/>
          </a:xfrm>
          <a:prstGeom prst="rect">
            <a:avLst/>
          </a:prstGeom>
          <a:noFill/>
        </p:spPr>
        <p:txBody>
          <a:bodyPr wrap="none" rtlCol="0">
            <a:spAutoFit/>
          </a:bodyPr>
          <a:lstStyle/>
          <a:p>
            <a:r>
              <a:rPr lang="en-US" altLang="zh-TW" dirty="0"/>
              <a:t>A</a:t>
            </a:r>
            <a:endParaRPr lang="zh-TW" altLang="en-US" dirty="0"/>
          </a:p>
        </p:txBody>
      </p:sp>
      <p:sp>
        <p:nvSpPr>
          <p:cNvPr id="11" name="文字方塊 10">
            <a:extLst>
              <a:ext uri="{FF2B5EF4-FFF2-40B4-BE49-F238E27FC236}">
                <a16:creationId xmlns:a16="http://schemas.microsoft.com/office/drawing/2014/main" id="{99A1794E-9700-35DA-7973-CEFA38D0C902}"/>
              </a:ext>
            </a:extLst>
          </p:cNvPr>
          <p:cNvSpPr txBox="1"/>
          <p:nvPr/>
        </p:nvSpPr>
        <p:spPr>
          <a:xfrm>
            <a:off x="11255123" y="2759706"/>
            <a:ext cx="320922" cy="369332"/>
          </a:xfrm>
          <a:prstGeom prst="rect">
            <a:avLst/>
          </a:prstGeom>
          <a:noFill/>
        </p:spPr>
        <p:txBody>
          <a:bodyPr wrap="none" rtlCol="0">
            <a:spAutoFit/>
          </a:bodyPr>
          <a:lstStyle/>
          <a:p>
            <a:r>
              <a:rPr lang="en-US" altLang="zh-TW" dirty="0"/>
              <a:t>B</a:t>
            </a:r>
            <a:endParaRPr lang="zh-TW" altLang="en-US" dirty="0"/>
          </a:p>
        </p:txBody>
      </p:sp>
      <p:pic>
        <p:nvPicPr>
          <p:cNvPr id="13" name="圖片 12">
            <a:extLst>
              <a:ext uri="{FF2B5EF4-FFF2-40B4-BE49-F238E27FC236}">
                <a16:creationId xmlns:a16="http://schemas.microsoft.com/office/drawing/2014/main" id="{ADBDA672-E542-2C5A-8DAC-127B21685C49}"/>
              </a:ext>
            </a:extLst>
          </p:cNvPr>
          <p:cNvPicPr>
            <a:picLocks noChangeAspect="1"/>
          </p:cNvPicPr>
          <p:nvPr/>
        </p:nvPicPr>
        <p:blipFill>
          <a:blip r:embed="rId6"/>
          <a:stretch>
            <a:fillRect/>
          </a:stretch>
        </p:blipFill>
        <p:spPr>
          <a:xfrm>
            <a:off x="3231293" y="3733628"/>
            <a:ext cx="4899453" cy="2133924"/>
          </a:xfrm>
          <a:prstGeom prst="rect">
            <a:avLst/>
          </a:prstGeom>
        </p:spPr>
      </p:pic>
      <p:pic>
        <p:nvPicPr>
          <p:cNvPr id="15" name="圖片 14">
            <a:extLst>
              <a:ext uri="{FF2B5EF4-FFF2-40B4-BE49-F238E27FC236}">
                <a16:creationId xmlns:a16="http://schemas.microsoft.com/office/drawing/2014/main" id="{56A799E1-A942-3E20-E11A-35A0F1FAD3EB}"/>
              </a:ext>
            </a:extLst>
          </p:cNvPr>
          <p:cNvPicPr>
            <a:picLocks noChangeAspect="1"/>
          </p:cNvPicPr>
          <p:nvPr/>
        </p:nvPicPr>
        <p:blipFill>
          <a:blip r:embed="rId7"/>
          <a:stretch>
            <a:fillRect/>
          </a:stretch>
        </p:blipFill>
        <p:spPr>
          <a:xfrm>
            <a:off x="8130746" y="3721140"/>
            <a:ext cx="1338266" cy="2710556"/>
          </a:xfrm>
          <a:prstGeom prst="rect">
            <a:avLst/>
          </a:prstGeom>
        </p:spPr>
      </p:pic>
      <p:sp>
        <p:nvSpPr>
          <p:cNvPr id="16" name="文字方塊 15">
            <a:extLst>
              <a:ext uri="{FF2B5EF4-FFF2-40B4-BE49-F238E27FC236}">
                <a16:creationId xmlns:a16="http://schemas.microsoft.com/office/drawing/2014/main" id="{5E4CE1D3-2C65-BB36-F6E3-BFB01B5A69C8}"/>
              </a:ext>
            </a:extLst>
          </p:cNvPr>
          <p:cNvSpPr txBox="1"/>
          <p:nvPr/>
        </p:nvSpPr>
        <p:spPr>
          <a:xfrm>
            <a:off x="8639418" y="6431696"/>
            <a:ext cx="340158" cy="369332"/>
          </a:xfrm>
          <a:prstGeom prst="rect">
            <a:avLst/>
          </a:prstGeom>
          <a:noFill/>
        </p:spPr>
        <p:txBody>
          <a:bodyPr wrap="none" rtlCol="0">
            <a:spAutoFit/>
          </a:bodyPr>
          <a:lstStyle/>
          <a:p>
            <a:r>
              <a:rPr lang="en-US" altLang="zh-TW" dirty="0"/>
              <a:t>C</a:t>
            </a:r>
            <a:endParaRPr lang="zh-TW" altLang="en-US" dirty="0"/>
          </a:p>
        </p:txBody>
      </p:sp>
      <p:sp>
        <p:nvSpPr>
          <p:cNvPr id="17" name="文字方塊 16">
            <a:extLst>
              <a:ext uri="{FF2B5EF4-FFF2-40B4-BE49-F238E27FC236}">
                <a16:creationId xmlns:a16="http://schemas.microsoft.com/office/drawing/2014/main" id="{31813D84-897E-3244-75D5-932D6C6A2ADF}"/>
              </a:ext>
            </a:extLst>
          </p:cNvPr>
          <p:cNvSpPr txBox="1"/>
          <p:nvPr/>
        </p:nvSpPr>
        <p:spPr>
          <a:xfrm>
            <a:off x="4090297" y="2903838"/>
            <a:ext cx="4423719" cy="369332"/>
          </a:xfrm>
          <a:prstGeom prst="rect">
            <a:avLst/>
          </a:prstGeom>
          <a:noFill/>
        </p:spPr>
        <p:txBody>
          <a:bodyPr wrap="square" rtlCol="0">
            <a:spAutoFit/>
          </a:bodyPr>
          <a:lstStyle/>
          <a:p>
            <a:r>
              <a:rPr lang="en-US" altLang="zh-TW" dirty="0"/>
              <a:t>A</a:t>
            </a:r>
            <a:r>
              <a:rPr lang="zh-TW" altLang="en-US" dirty="0"/>
              <a:t>的擁有土地都會比較多</a:t>
            </a:r>
          </a:p>
        </p:txBody>
      </p:sp>
    </p:spTree>
    <p:extLst>
      <p:ext uri="{BB962C8B-B14F-4D97-AF65-F5344CB8AC3E}">
        <p14:creationId xmlns:p14="http://schemas.microsoft.com/office/powerpoint/2010/main" val="112777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00F5B30F-3FFE-36D7-F4B3-BB25461DAB3D}"/>
              </a:ext>
            </a:extLst>
          </p:cNvPr>
          <p:cNvSpPr txBox="1"/>
          <p:nvPr/>
        </p:nvSpPr>
        <p:spPr>
          <a:xfrm>
            <a:off x="846437" y="5555192"/>
            <a:ext cx="341760" cy="369332"/>
          </a:xfrm>
          <a:prstGeom prst="rect">
            <a:avLst/>
          </a:prstGeom>
          <a:noFill/>
        </p:spPr>
        <p:txBody>
          <a:bodyPr wrap="none" rtlCol="0">
            <a:spAutoFit/>
          </a:bodyPr>
          <a:lstStyle/>
          <a:p>
            <a:r>
              <a:rPr lang="en-US" altLang="zh-TW" dirty="0"/>
              <a:t>A</a:t>
            </a:r>
            <a:endParaRPr lang="zh-TW" altLang="en-US" dirty="0"/>
          </a:p>
        </p:txBody>
      </p:sp>
      <p:sp>
        <p:nvSpPr>
          <p:cNvPr id="11" name="文字方塊 10">
            <a:extLst>
              <a:ext uri="{FF2B5EF4-FFF2-40B4-BE49-F238E27FC236}">
                <a16:creationId xmlns:a16="http://schemas.microsoft.com/office/drawing/2014/main" id="{99A1794E-9700-35DA-7973-CEFA38D0C902}"/>
              </a:ext>
            </a:extLst>
          </p:cNvPr>
          <p:cNvSpPr txBox="1"/>
          <p:nvPr/>
        </p:nvSpPr>
        <p:spPr>
          <a:xfrm>
            <a:off x="11104337" y="3421268"/>
            <a:ext cx="320922" cy="369332"/>
          </a:xfrm>
          <a:prstGeom prst="rect">
            <a:avLst/>
          </a:prstGeom>
          <a:noFill/>
        </p:spPr>
        <p:txBody>
          <a:bodyPr wrap="none" rtlCol="0">
            <a:spAutoFit/>
          </a:bodyPr>
          <a:lstStyle/>
          <a:p>
            <a:r>
              <a:rPr lang="en-US" altLang="zh-TW" dirty="0"/>
              <a:t>B</a:t>
            </a:r>
            <a:endParaRPr lang="zh-TW" altLang="en-US" dirty="0"/>
          </a:p>
        </p:txBody>
      </p:sp>
      <p:sp>
        <p:nvSpPr>
          <p:cNvPr id="16" name="文字方塊 15">
            <a:extLst>
              <a:ext uri="{FF2B5EF4-FFF2-40B4-BE49-F238E27FC236}">
                <a16:creationId xmlns:a16="http://schemas.microsoft.com/office/drawing/2014/main" id="{5E4CE1D3-2C65-BB36-F6E3-BFB01B5A69C8}"/>
              </a:ext>
            </a:extLst>
          </p:cNvPr>
          <p:cNvSpPr txBox="1"/>
          <p:nvPr/>
        </p:nvSpPr>
        <p:spPr>
          <a:xfrm>
            <a:off x="8491136" y="6488668"/>
            <a:ext cx="340158" cy="369332"/>
          </a:xfrm>
          <a:prstGeom prst="rect">
            <a:avLst/>
          </a:prstGeom>
          <a:noFill/>
        </p:spPr>
        <p:txBody>
          <a:bodyPr wrap="none" rtlCol="0">
            <a:spAutoFit/>
          </a:bodyPr>
          <a:lstStyle/>
          <a:p>
            <a:r>
              <a:rPr lang="en-US" altLang="zh-TW" dirty="0"/>
              <a:t>C</a:t>
            </a:r>
            <a:endParaRPr lang="zh-TW" altLang="en-US" dirty="0"/>
          </a:p>
        </p:txBody>
      </p:sp>
      <p:pic>
        <p:nvPicPr>
          <p:cNvPr id="4" name="圖片 3">
            <a:extLst>
              <a:ext uri="{FF2B5EF4-FFF2-40B4-BE49-F238E27FC236}">
                <a16:creationId xmlns:a16="http://schemas.microsoft.com/office/drawing/2014/main" id="{2638A603-9255-3348-EC60-ACE7EB49FD85}"/>
              </a:ext>
            </a:extLst>
          </p:cNvPr>
          <p:cNvPicPr>
            <a:picLocks noChangeAspect="1"/>
          </p:cNvPicPr>
          <p:nvPr/>
        </p:nvPicPr>
        <p:blipFill>
          <a:blip r:embed="rId2"/>
          <a:stretch>
            <a:fillRect/>
          </a:stretch>
        </p:blipFill>
        <p:spPr>
          <a:xfrm>
            <a:off x="463378" y="279394"/>
            <a:ext cx="5081912" cy="2246691"/>
          </a:xfrm>
          <a:prstGeom prst="rect">
            <a:avLst/>
          </a:prstGeom>
        </p:spPr>
      </p:pic>
      <p:pic>
        <p:nvPicPr>
          <p:cNvPr id="8" name="圖片 7">
            <a:extLst>
              <a:ext uri="{FF2B5EF4-FFF2-40B4-BE49-F238E27FC236}">
                <a16:creationId xmlns:a16="http://schemas.microsoft.com/office/drawing/2014/main" id="{9A991EB6-6B63-E333-855F-F8B0C66F5AD1}"/>
              </a:ext>
            </a:extLst>
          </p:cNvPr>
          <p:cNvPicPr>
            <a:picLocks noChangeAspect="1"/>
          </p:cNvPicPr>
          <p:nvPr/>
        </p:nvPicPr>
        <p:blipFill>
          <a:blip r:embed="rId3"/>
          <a:stretch>
            <a:fillRect/>
          </a:stretch>
        </p:blipFill>
        <p:spPr>
          <a:xfrm>
            <a:off x="463378" y="2412521"/>
            <a:ext cx="1338266" cy="3186664"/>
          </a:xfrm>
          <a:prstGeom prst="rect">
            <a:avLst/>
          </a:prstGeom>
        </p:spPr>
      </p:pic>
      <p:pic>
        <p:nvPicPr>
          <p:cNvPr id="14" name="圖片 13">
            <a:extLst>
              <a:ext uri="{FF2B5EF4-FFF2-40B4-BE49-F238E27FC236}">
                <a16:creationId xmlns:a16="http://schemas.microsoft.com/office/drawing/2014/main" id="{B521E26C-0530-6F84-90AA-65B084E54C3B}"/>
              </a:ext>
            </a:extLst>
          </p:cNvPr>
          <p:cNvPicPr>
            <a:picLocks noChangeAspect="1"/>
          </p:cNvPicPr>
          <p:nvPr/>
        </p:nvPicPr>
        <p:blipFill>
          <a:blip r:embed="rId4"/>
          <a:stretch>
            <a:fillRect/>
          </a:stretch>
        </p:blipFill>
        <p:spPr>
          <a:xfrm>
            <a:off x="5532737" y="279394"/>
            <a:ext cx="5088500" cy="2246691"/>
          </a:xfrm>
          <a:prstGeom prst="rect">
            <a:avLst/>
          </a:prstGeom>
        </p:spPr>
      </p:pic>
      <p:pic>
        <p:nvPicPr>
          <p:cNvPr id="18" name="圖片 17">
            <a:extLst>
              <a:ext uri="{FF2B5EF4-FFF2-40B4-BE49-F238E27FC236}">
                <a16:creationId xmlns:a16="http://schemas.microsoft.com/office/drawing/2014/main" id="{FD66FD63-B280-49CC-A942-906A8EA08063}"/>
              </a:ext>
            </a:extLst>
          </p:cNvPr>
          <p:cNvPicPr>
            <a:picLocks noChangeAspect="1"/>
          </p:cNvPicPr>
          <p:nvPr/>
        </p:nvPicPr>
        <p:blipFill>
          <a:blip r:embed="rId5"/>
          <a:stretch>
            <a:fillRect/>
          </a:stretch>
        </p:blipFill>
        <p:spPr>
          <a:xfrm>
            <a:off x="10580033" y="279395"/>
            <a:ext cx="1369530" cy="3186664"/>
          </a:xfrm>
          <a:prstGeom prst="rect">
            <a:avLst/>
          </a:prstGeom>
        </p:spPr>
      </p:pic>
      <p:pic>
        <p:nvPicPr>
          <p:cNvPr id="20" name="圖片 19">
            <a:extLst>
              <a:ext uri="{FF2B5EF4-FFF2-40B4-BE49-F238E27FC236}">
                <a16:creationId xmlns:a16="http://schemas.microsoft.com/office/drawing/2014/main" id="{0BD97C58-9F1A-4BE2-0387-F7A8016E19C2}"/>
              </a:ext>
            </a:extLst>
          </p:cNvPr>
          <p:cNvPicPr>
            <a:picLocks noChangeAspect="1"/>
          </p:cNvPicPr>
          <p:nvPr/>
        </p:nvPicPr>
        <p:blipFill>
          <a:blip r:embed="rId6"/>
          <a:stretch>
            <a:fillRect/>
          </a:stretch>
        </p:blipFill>
        <p:spPr>
          <a:xfrm>
            <a:off x="2979956" y="3904620"/>
            <a:ext cx="5002508" cy="2243465"/>
          </a:xfrm>
          <a:prstGeom prst="rect">
            <a:avLst/>
          </a:prstGeom>
        </p:spPr>
      </p:pic>
      <p:pic>
        <p:nvPicPr>
          <p:cNvPr id="22" name="圖片 21">
            <a:extLst>
              <a:ext uri="{FF2B5EF4-FFF2-40B4-BE49-F238E27FC236}">
                <a16:creationId xmlns:a16="http://schemas.microsoft.com/office/drawing/2014/main" id="{3CD288B4-C9CF-06B4-234F-1FB025164F8D}"/>
              </a:ext>
            </a:extLst>
          </p:cNvPr>
          <p:cNvPicPr>
            <a:picLocks noChangeAspect="1"/>
          </p:cNvPicPr>
          <p:nvPr/>
        </p:nvPicPr>
        <p:blipFill>
          <a:blip r:embed="rId7"/>
          <a:stretch>
            <a:fillRect/>
          </a:stretch>
        </p:blipFill>
        <p:spPr>
          <a:xfrm>
            <a:off x="7982464" y="3466059"/>
            <a:ext cx="1256953" cy="3028113"/>
          </a:xfrm>
          <a:prstGeom prst="rect">
            <a:avLst/>
          </a:prstGeom>
        </p:spPr>
      </p:pic>
    </p:spTree>
    <p:extLst>
      <p:ext uri="{BB962C8B-B14F-4D97-AF65-F5344CB8AC3E}">
        <p14:creationId xmlns:p14="http://schemas.microsoft.com/office/powerpoint/2010/main" val="386725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31">
            <a:extLst>
              <a:ext uri="{FF2B5EF4-FFF2-40B4-BE49-F238E27FC236}">
                <a16:creationId xmlns:a16="http://schemas.microsoft.com/office/drawing/2014/main" id="{5DA581AC-EAED-5797-1376-F73C0A8BFE52}"/>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2">
            <a:extLst>
              <a:ext uri="{FF2B5EF4-FFF2-40B4-BE49-F238E27FC236}">
                <a16:creationId xmlns:a16="http://schemas.microsoft.com/office/drawing/2014/main" id="{DF08DC95-F965-453A-EB8E-98685BE6C29E}"/>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4">
            <a:extLst>
              <a:ext uri="{FF2B5EF4-FFF2-40B4-BE49-F238E27FC236}">
                <a16:creationId xmlns:a16="http://schemas.microsoft.com/office/drawing/2014/main" id="{C7A86D48-4AEB-24A1-BA85-0C88DD5A70B4}"/>
              </a:ext>
            </a:extLst>
          </p:cNvPr>
          <p:cNvSpPr/>
          <p:nvPr/>
        </p:nvSpPr>
        <p:spPr>
          <a:xfrm>
            <a:off x="1344023" y="448348"/>
            <a:ext cx="1467068"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小結與心得</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6" name="文字方塊 5">
            <a:extLst>
              <a:ext uri="{FF2B5EF4-FFF2-40B4-BE49-F238E27FC236}">
                <a16:creationId xmlns:a16="http://schemas.microsoft.com/office/drawing/2014/main" id="{BBB6C076-28C7-77DF-6F24-F22B1B56F961}"/>
              </a:ext>
            </a:extLst>
          </p:cNvPr>
          <p:cNvSpPr txBox="1"/>
          <p:nvPr/>
        </p:nvSpPr>
        <p:spPr>
          <a:xfrm>
            <a:off x="2644346" y="2001795"/>
            <a:ext cx="6881698" cy="2246769"/>
          </a:xfrm>
          <a:prstGeom prst="rect">
            <a:avLst/>
          </a:prstGeom>
          <a:noFill/>
        </p:spPr>
        <p:txBody>
          <a:bodyPr wrap="square" rtlCol="0">
            <a:spAutoFit/>
          </a:bodyPr>
          <a:lstStyle/>
          <a:p>
            <a:pPr marL="342900" indent="-342900">
              <a:buFont typeface="+mj-lt"/>
              <a:buAutoNum type="arabicPeriod"/>
            </a:pPr>
            <a:r>
              <a:rPr lang="zh-TW" altLang="en-US" sz="2800" b="1" dirty="0"/>
              <a:t>優先遊玩的玩家會有較高的勝率，因為後玩的玩家買到土地的機率會下降甚至被收取過路費。</a:t>
            </a:r>
            <a:endParaRPr lang="en-US" altLang="zh-TW" sz="2800" b="1" dirty="0"/>
          </a:p>
          <a:p>
            <a:pPr marL="342900" indent="-342900">
              <a:buFont typeface="+mj-lt"/>
              <a:buAutoNum type="arabicPeriod"/>
            </a:pPr>
            <a:r>
              <a:rPr lang="en-US" altLang="zh-TW" sz="2800" b="1" dirty="0"/>
              <a:t>A</a:t>
            </a:r>
            <a:r>
              <a:rPr lang="zh-TW" altLang="en-US" sz="2800" b="1" dirty="0"/>
              <a:t>因為是優先由玩的玩家，所以他的勝利土地擁有個數是所有人裡面最多的。</a:t>
            </a:r>
          </a:p>
        </p:txBody>
      </p:sp>
    </p:spTree>
    <p:extLst>
      <p:ext uri="{BB962C8B-B14F-4D97-AF65-F5344CB8AC3E}">
        <p14:creationId xmlns:p14="http://schemas.microsoft.com/office/powerpoint/2010/main" val="1547763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3</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1569660" cy="923330"/>
          </a:xfrm>
          <a:prstGeom prst="rect">
            <a:avLst/>
          </a:prstGeom>
        </p:spPr>
        <p:txBody>
          <a:bodyPr wrap="none">
            <a:spAutoFit/>
          </a:bodyPr>
          <a:lstStyle/>
          <a:p>
            <a:r>
              <a:rPr lang="zh-TW" altLang="en-US" sz="5400" b="1" dirty="0">
                <a:latin typeface="微軟正黑體" panose="020B0604030504040204" pitchFamily="34" charset="-120"/>
                <a:ea typeface="微軟正黑體" panose="020B0604030504040204" pitchFamily="34" charset="-120"/>
                <a:cs typeface="+mn-ea"/>
                <a:sym typeface="+mn-lt"/>
              </a:rPr>
              <a:t>驗證</a:t>
            </a:r>
            <a:endParaRPr lang="zh-CN" altLang="en-US" sz="5400" b="1" dirty="0">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1470817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矩形 34"/>
          <p:cNvSpPr/>
          <p:nvPr/>
        </p:nvSpPr>
        <p:spPr>
          <a:xfrm>
            <a:off x="1344023" y="448348"/>
            <a:ext cx="697627" cy="400110"/>
          </a:xfrm>
          <a:prstGeom prst="rect">
            <a:avLst/>
          </a:prstGeom>
        </p:spPr>
        <p:txBody>
          <a:bodyPr wrap="none">
            <a:spAutoFit/>
          </a:bodyPr>
          <a:lstStyle/>
          <a:p>
            <a:r>
              <a:rPr lang="zh-TW" altLang="en-US" sz="2000" b="1" dirty="0">
                <a:solidFill>
                  <a:schemeClr val="tx1">
                    <a:lumMod val="75000"/>
                    <a:lumOff val="25000"/>
                  </a:schemeClr>
                </a:solidFill>
                <a:cs typeface="+mn-ea"/>
                <a:sym typeface="+mn-lt"/>
              </a:rPr>
              <a:t>驗證</a:t>
            </a:r>
            <a:endParaRPr lang="zh-CN" altLang="en-US" sz="2000" b="1" dirty="0">
              <a:solidFill>
                <a:schemeClr val="tx1">
                  <a:lumMod val="75000"/>
                  <a:lumOff val="25000"/>
                </a:schemeClr>
              </a:solidFill>
              <a:cs typeface="+mn-ea"/>
              <a:sym typeface="+mn-lt"/>
            </a:endParaRPr>
          </a:p>
        </p:txBody>
      </p:sp>
      <p:sp>
        <p:nvSpPr>
          <p:cNvPr id="37" name="文字方塊 36">
            <a:extLst>
              <a:ext uri="{FF2B5EF4-FFF2-40B4-BE49-F238E27FC236}">
                <a16:creationId xmlns:a16="http://schemas.microsoft.com/office/drawing/2014/main" id="{271690C9-4E7F-EFCB-9118-6F3FD36BBA2B}"/>
              </a:ext>
            </a:extLst>
          </p:cNvPr>
          <p:cNvSpPr txBox="1"/>
          <p:nvPr/>
        </p:nvSpPr>
        <p:spPr>
          <a:xfrm>
            <a:off x="2582562" y="2710127"/>
            <a:ext cx="8143103" cy="584775"/>
          </a:xfrm>
          <a:prstGeom prst="rect">
            <a:avLst/>
          </a:prstGeom>
          <a:noFill/>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驗證調整玩家的初始遊玩金額對勝率的影響</a:t>
            </a:r>
          </a:p>
        </p:txBody>
      </p:sp>
    </p:spTree>
    <p:extLst>
      <p:ext uri="{BB962C8B-B14F-4D97-AF65-F5344CB8AC3E}">
        <p14:creationId xmlns:p14="http://schemas.microsoft.com/office/powerpoint/2010/main" val="326273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45CB703-17B1-9C7E-3A99-49CC4FCB1D7E}"/>
              </a:ext>
            </a:extLst>
          </p:cNvPr>
          <p:cNvPicPr>
            <a:picLocks noChangeAspect="1"/>
          </p:cNvPicPr>
          <p:nvPr/>
        </p:nvPicPr>
        <p:blipFill>
          <a:blip r:embed="rId2"/>
          <a:stretch>
            <a:fillRect/>
          </a:stretch>
        </p:blipFill>
        <p:spPr>
          <a:xfrm>
            <a:off x="292179" y="1259138"/>
            <a:ext cx="6096528" cy="5105842"/>
          </a:xfrm>
          <a:prstGeom prst="rect">
            <a:avLst/>
          </a:prstGeom>
        </p:spPr>
      </p:pic>
      <p:sp>
        <p:nvSpPr>
          <p:cNvPr id="4" name="文字方塊 3">
            <a:extLst>
              <a:ext uri="{FF2B5EF4-FFF2-40B4-BE49-F238E27FC236}">
                <a16:creationId xmlns:a16="http://schemas.microsoft.com/office/drawing/2014/main" id="{7F7698AA-A93A-ACA8-D359-7A866DCF88B0}"/>
              </a:ext>
            </a:extLst>
          </p:cNvPr>
          <p:cNvSpPr txBox="1"/>
          <p:nvPr/>
        </p:nvSpPr>
        <p:spPr>
          <a:xfrm>
            <a:off x="7216346" y="1322173"/>
            <a:ext cx="3385751" cy="1754326"/>
          </a:xfrm>
          <a:prstGeom prst="rect">
            <a:avLst/>
          </a:prstGeom>
          <a:noFill/>
        </p:spPr>
        <p:txBody>
          <a:bodyPr wrap="square" rtlCol="0">
            <a:spAutoFit/>
          </a:bodyPr>
          <a:lstStyle/>
          <a:p>
            <a:r>
              <a:rPr lang="zh-TW" altLang="en-US" dirty="0"/>
              <a:t>將初始金額調整為</a:t>
            </a:r>
            <a:endParaRPr lang="en-US" altLang="zh-TW" dirty="0"/>
          </a:p>
          <a:p>
            <a:r>
              <a:rPr lang="en-US" altLang="zh-TW" dirty="0"/>
              <a:t>A:4500</a:t>
            </a:r>
          </a:p>
          <a:p>
            <a:r>
              <a:rPr lang="en-US" altLang="zh-TW" dirty="0"/>
              <a:t>B:5000</a:t>
            </a:r>
          </a:p>
          <a:p>
            <a:r>
              <a:rPr lang="en-US" altLang="zh-TW" dirty="0"/>
              <a:t>C:5500</a:t>
            </a:r>
          </a:p>
          <a:p>
            <a:endParaRPr lang="en-US" altLang="zh-TW" dirty="0"/>
          </a:p>
          <a:p>
            <a:r>
              <a:rPr lang="en-US" altLang="zh-TW" dirty="0"/>
              <a:t>C</a:t>
            </a:r>
            <a:r>
              <a:rPr lang="zh-TW" altLang="en-US" dirty="0"/>
              <a:t>的勝利場次明顯提升</a:t>
            </a:r>
          </a:p>
        </p:txBody>
      </p:sp>
    </p:spTree>
    <p:extLst>
      <p:ext uri="{BB962C8B-B14F-4D97-AF65-F5344CB8AC3E}">
        <p14:creationId xmlns:p14="http://schemas.microsoft.com/office/powerpoint/2010/main" val="674077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2">
            <a:extLst>
              <a:ext uri="{FF2B5EF4-FFF2-40B4-BE49-F238E27FC236}">
                <a16:creationId xmlns:a16="http://schemas.microsoft.com/office/drawing/2014/main" id="{CB05AA6C-2229-FB9D-873F-7E7BEBE432A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33">
            <a:extLst>
              <a:ext uri="{FF2B5EF4-FFF2-40B4-BE49-F238E27FC236}">
                <a16:creationId xmlns:a16="http://schemas.microsoft.com/office/drawing/2014/main" id="{4DF5F712-91C8-4861-3E3C-B29BAEA5A7F6}"/>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CED92F5A-F486-61BF-1AB6-243251C5C6C6}"/>
              </a:ext>
            </a:extLst>
          </p:cNvPr>
          <p:cNvSpPr/>
          <p:nvPr/>
        </p:nvSpPr>
        <p:spPr>
          <a:xfrm>
            <a:off x="1344023" y="448348"/>
            <a:ext cx="697627" cy="707886"/>
          </a:xfrm>
          <a:prstGeom prst="rect">
            <a:avLst/>
          </a:prstGeom>
        </p:spPr>
        <p:txBody>
          <a:bodyPr wrap="none">
            <a:spAutoFit/>
          </a:bodyPr>
          <a:lstStyle/>
          <a:p>
            <a:r>
              <a:rPr lang="zh-TW" altLang="en-US" sz="2000" b="1" dirty="0">
                <a:solidFill>
                  <a:schemeClr val="tx1">
                    <a:lumMod val="75000"/>
                    <a:lumOff val="25000"/>
                  </a:schemeClr>
                </a:solidFill>
                <a:cs typeface="+mn-ea"/>
                <a:sym typeface="+mn-lt"/>
              </a:rPr>
              <a:t>驗證</a:t>
            </a:r>
            <a:endParaRPr lang="en-US" altLang="zh-TW" sz="2000" b="1" dirty="0">
              <a:solidFill>
                <a:schemeClr val="tx1">
                  <a:lumMod val="75000"/>
                  <a:lumOff val="25000"/>
                </a:schemeClr>
              </a:solidFill>
              <a:cs typeface="+mn-ea"/>
              <a:sym typeface="+mn-lt"/>
            </a:endParaRPr>
          </a:p>
          <a:p>
            <a:r>
              <a:rPr lang="zh-TW" altLang="en-US" sz="2000" b="1" dirty="0">
                <a:solidFill>
                  <a:schemeClr val="tx1">
                    <a:lumMod val="75000"/>
                    <a:lumOff val="25000"/>
                  </a:schemeClr>
                </a:solidFill>
                <a:cs typeface="+mn-ea"/>
                <a:sym typeface="+mn-lt"/>
              </a:rPr>
              <a:t>小結</a:t>
            </a:r>
            <a:endParaRPr lang="zh-CN" altLang="en-US" sz="2000" b="1" dirty="0">
              <a:solidFill>
                <a:schemeClr val="tx1">
                  <a:lumMod val="75000"/>
                  <a:lumOff val="25000"/>
                </a:schemeClr>
              </a:solidFill>
              <a:cs typeface="+mn-ea"/>
              <a:sym typeface="+mn-lt"/>
            </a:endParaRPr>
          </a:p>
        </p:txBody>
      </p:sp>
      <p:sp>
        <p:nvSpPr>
          <p:cNvPr id="5" name="文字方塊 4">
            <a:extLst>
              <a:ext uri="{FF2B5EF4-FFF2-40B4-BE49-F238E27FC236}">
                <a16:creationId xmlns:a16="http://schemas.microsoft.com/office/drawing/2014/main" id="{D3A1759B-84AF-6936-3D0C-626038CBE112}"/>
              </a:ext>
            </a:extLst>
          </p:cNvPr>
          <p:cNvSpPr txBox="1"/>
          <p:nvPr/>
        </p:nvSpPr>
        <p:spPr>
          <a:xfrm>
            <a:off x="3002692" y="2458994"/>
            <a:ext cx="7092778" cy="1754326"/>
          </a:xfrm>
          <a:prstGeom prst="rect">
            <a:avLst/>
          </a:prstGeom>
          <a:noFill/>
        </p:spPr>
        <p:txBody>
          <a:bodyPr wrap="square" rtlCol="0">
            <a:spAutoFit/>
          </a:bodyPr>
          <a:lstStyle/>
          <a:p>
            <a:r>
              <a:rPr lang="zh-TW" altLang="en-US" sz="3600" b="1" dirty="0">
                <a:latin typeface="微軟正黑體" panose="020B0604030504040204" pitchFamily="34" charset="-120"/>
                <a:ea typeface="微軟正黑體" panose="020B0604030504040204" pitchFamily="34" charset="-120"/>
              </a:rPr>
              <a:t>調整初始金額確實會改變玩家的遊玩勝率，但手動調整會有失公正，勝率還是不公平。</a:t>
            </a:r>
          </a:p>
        </p:txBody>
      </p:sp>
    </p:spTree>
    <p:extLst>
      <p:ext uri="{BB962C8B-B14F-4D97-AF65-F5344CB8AC3E}">
        <p14:creationId xmlns:p14="http://schemas.microsoft.com/office/powerpoint/2010/main" val="122687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2910172"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2216279" y="3195454"/>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345269" y="3286983"/>
            <a:ext cx="716863" cy="769441"/>
          </a:xfrm>
          <a:prstGeom prst="rect">
            <a:avLst/>
          </a:prstGeom>
          <a:noFill/>
        </p:spPr>
        <p:txBody>
          <a:bodyPr wrap="non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6" name="文本框 5"/>
          <p:cNvSpPr txBox="1"/>
          <p:nvPr/>
        </p:nvSpPr>
        <p:spPr>
          <a:xfrm>
            <a:off x="2415801" y="4260997"/>
            <a:ext cx="646331" cy="369332"/>
          </a:xfrm>
          <a:prstGeom prst="rect">
            <a:avLst/>
          </a:prstGeom>
          <a:noFill/>
        </p:spPr>
        <p:txBody>
          <a:bodyPr wrap="none" rtlCol="0">
            <a:spAutoFit/>
          </a:bodyPr>
          <a:lstStyle/>
          <a:p>
            <a:pPr algn="ctr"/>
            <a:r>
              <a:rPr lang="zh-TW" altLang="en-US" dirty="0">
                <a:latin typeface="微軟正黑體 Light" panose="020B0304030504040204" pitchFamily="34" charset="-120"/>
                <a:ea typeface="微軟正黑體 Light" panose="020B0304030504040204" pitchFamily="34" charset="-120"/>
                <a:cs typeface="+mn-ea"/>
                <a:sym typeface="+mn-lt"/>
              </a:rPr>
              <a:t>概述</a:t>
            </a:r>
            <a:endParaRPr lang="zh-CN" altLang="en-US" dirty="0">
              <a:latin typeface="微軟正黑體 Light" panose="020B0304030504040204" pitchFamily="34" charset="-120"/>
              <a:ea typeface="微軟正黑體 Light" panose="020B0304030504040204" pitchFamily="34" charset="-120"/>
              <a:cs typeface="+mn-ea"/>
              <a:sym typeface="+mn-lt"/>
            </a:endParaRPr>
          </a:p>
        </p:txBody>
      </p:sp>
      <p:sp>
        <p:nvSpPr>
          <p:cNvPr id="11" name="文本框 10"/>
          <p:cNvSpPr txBox="1"/>
          <p:nvPr/>
        </p:nvSpPr>
        <p:spPr>
          <a:xfrm>
            <a:off x="4454011" y="4220748"/>
            <a:ext cx="1107996" cy="369332"/>
          </a:xfrm>
          <a:prstGeom prst="rect">
            <a:avLst/>
          </a:prstGeom>
          <a:noFill/>
        </p:spPr>
        <p:txBody>
          <a:bodyPr wrap="none" rtlCol="0">
            <a:spAutoFit/>
          </a:bodyPr>
          <a:lstStyle/>
          <a:p>
            <a:pPr algn="ctr"/>
            <a:r>
              <a:rPr lang="zh-TW" altLang="en-US" dirty="0">
                <a:latin typeface="微軟正黑體 Light" panose="020B0304030504040204" pitchFamily="34" charset="-120"/>
                <a:ea typeface="微軟正黑體 Light" panose="020B0304030504040204" pitchFamily="34" charset="-120"/>
                <a:cs typeface="+mn-ea"/>
                <a:sym typeface="+mn-lt"/>
              </a:rPr>
              <a:t>數據分析</a:t>
            </a:r>
            <a:endParaRPr lang="zh-CN" altLang="en-US" dirty="0">
              <a:latin typeface="微軟正黑體 Light" panose="020B0304030504040204" pitchFamily="34" charset="-120"/>
              <a:ea typeface="微軟正黑體 Light" panose="020B0304030504040204" pitchFamily="34" charset="-120"/>
              <a:cs typeface="+mn-ea"/>
              <a:sym typeface="+mn-lt"/>
            </a:endParaRPr>
          </a:p>
        </p:txBody>
      </p:sp>
      <p:sp>
        <p:nvSpPr>
          <p:cNvPr id="16" name="文本框 15"/>
          <p:cNvSpPr txBox="1"/>
          <p:nvPr/>
        </p:nvSpPr>
        <p:spPr>
          <a:xfrm>
            <a:off x="6980517" y="4234765"/>
            <a:ext cx="646331" cy="369332"/>
          </a:xfrm>
          <a:prstGeom prst="rect">
            <a:avLst/>
          </a:prstGeom>
          <a:noFill/>
        </p:spPr>
        <p:txBody>
          <a:bodyPr wrap="none" rtlCol="0">
            <a:spAutoFit/>
          </a:bodyPr>
          <a:lstStyle/>
          <a:p>
            <a:pPr algn="ctr"/>
            <a:r>
              <a:rPr lang="zh-TW" altLang="en-US" dirty="0">
                <a:cs typeface="+mn-ea"/>
                <a:sym typeface="+mn-lt"/>
              </a:rPr>
              <a:t>驗證</a:t>
            </a:r>
            <a:endParaRPr lang="zh-CN" altLang="en-US" dirty="0">
              <a:cs typeface="+mn-ea"/>
              <a:sym typeface="+mn-lt"/>
            </a:endParaRPr>
          </a:p>
        </p:txBody>
      </p:sp>
      <p:sp>
        <p:nvSpPr>
          <p:cNvPr id="21" name="文本框 20"/>
          <p:cNvSpPr txBox="1"/>
          <p:nvPr/>
        </p:nvSpPr>
        <p:spPr>
          <a:xfrm>
            <a:off x="9022977" y="4259850"/>
            <a:ext cx="1090748" cy="369332"/>
          </a:xfrm>
          <a:prstGeom prst="rect">
            <a:avLst/>
          </a:prstGeom>
          <a:noFill/>
        </p:spPr>
        <p:txBody>
          <a:bodyPr wrap="none" rtlCol="0">
            <a:spAutoFit/>
          </a:bodyPr>
          <a:lstStyle/>
          <a:p>
            <a:pPr algn="ctr"/>
            <a:r>
              <a:rPr lang="en-US" altLang="zh-CN" dirty="0">
                <a:cs typeface="+mn-ea"/>
                <a:sym typeface="+mn-lt"/>
              </a:rPr>
              <a:t>Part four</a:t>
            </a:r>
            <a:endParaRPr lang="zh-CN" altLang="en-US" dirty="0">
              <a:cs typeface="+mn-ea"/>
              <a:sym typeface="+mn-lt"/>
            </a:endParaRPr>
          </a:p>
        </p:txBody>
      </p:sp>
      <p:sp>
        <p:nvSpPr>
          <p:cNvPr id="2" name="MH_Others_1"/>
          <p:cNvSpPr txBox="1"/>
          <p:nvPr>
            <p:custDataLst>
              <p:tags r:id="rId1"/>
            </p:custDataLst>
          </p:nvPr>
        </p:nvSpPr>
        <p:spPr>
          <a:xfrm>
            <a:off x="4160902" y="1270802"/>
            <a:ext cx="3955467" cy="847938"/>
          </a:xfrm>
          <a:prstGeom prst="rect">
            <a:avLst/>
          </a:prstGeom>
          <a:noFill/>
        </p:spPr>
        <p:txBody>
          <a:bodyPr wrap="square" rtlCol="0">
            <a:noAutofit/>
          </a:bodyPr>
          <a:lstStyle/>
          <a:p>
            <a:pPr algn="ctr"/>
            <a:r>
              <a:rPr lang="en-US" altLang="zh-CN" sz="4400" dirty="0">
                <a:solidFill>
                  <a:schemeClr val="tx1">
                    <a:lumMod val="65000"/>
                    <a:lumOff val="35000"/>
                  </a:schemeClr>
                </a:solidFill>
                <a:latin typeface="Impact" panose="020B0806030902050204" pitchFamily="34" charset="0"/>
                <a:cs typeface="+mn-ea"/>
                <a:sym typeface="+mn-lt"/>
              </a:rPr>
              <a:t>CONTENT</a:t>
            </a:r>
            <a:endParaRPr lang="zh-CN" altLang="en-US" sz="4400" dirty="0">
              <a:solidFill>
                <a:schemeClr val="tx1">
                  <a:lumMod val="65000"/>
                  <a:lumOff val="35000"/>
                </a:schemeClr>
              </a:solidFill>
              <a:latin typeface="Impact" panose="020B0806030902050204" pitchFamily="34" charset="0"/>
              <a:cs typeface="+mn-ea"/>
              <a:sym typeface="+mn-lt"/>
            </a:endParaRPr>
          </a:p>
        </p:txBody>
      </p:sp>
      <p:sp>
        <p:nvSpPr>
          <p:cNvPr id="9" name="椭圆 8"/>
          <p:cNvSpPr/>
          <p:nvPr/>
        </p:nvSpPr>
        <p:spPr>
          <a:xfrm>
            <a:off x="4495929" y="3214189"/>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4565657"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33" name="椭圆 32"/>
          <p:cNvSpPr/>
          <p:nvPr/>
        </p:nvSpPr>
        <p:spPr>
          <a:xfrm>
            <a:off x="5203969"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775579" y="3214189"/>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16484" y="3305718"/>
            <a:ext cx="813044" cy="769441"/>
          </a:xfrm>
          <a:prstGeom prst="rect">
            <a:avLst/>
          </a:prstGeom>
          <a:noFill/>
        </p:spPr>
        <p:txBody>
          <a:bodyPr wrap="none" rtlCol="0">
            <a:spAutoFit/>
          </a:bodyPr>
          <a:lstStyle/>
          <a:p>
            <a:pPr algn="ctr"/>
            <a:r>
              <a:rPr lang="en-US" altLang="zh-CN" sz="4400" b="1" dirty="0">
                <a:solidFill>
                  <a:schemeClr val="bg1"/>
                </a:solidFill>
                <a:cs typeface="+mn-ea"/>
                <a:sym typeface="+mn-lt"/>
              </a:rPr>
              <a:t>03</a:t>
            </a:r>
            <a:endParaRPr lang="zh-CN" altLang="en-US" sz="4400" b="1" dirty="0">
              <a:solidFill>
                <a:schemeClr val="bg1"/>
              </a:solidFill>
              <a:cs typeface="+mn-ea"/>
              <a:sym typeface="+mn-lt"/>
            </a:endParaRPr>
          </a:p>
        </p:txBody>
      </p:sp>
      <p:sp>
        <p:nvSpPr>
          <p:cNvPr id="34" name="椭圆 33"/>
          <p:cNvSpPr/>
          <p:nvPr/>
        </p:nvSpPr>
        <p:spPr>
          <a:xfrm>
            <a:off x="7516801" y="3921236"/>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055229" y="3189105"/>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9120148" y="3280634"/>
            <a:ext cx="822661" cy="769441"/>
          </a:xfrm>
          <a:prstGeom prst="rect">
            <a:avLst/>
          </a:prstGeom>
          <a:noFill/>
        </p:spPr>
        <p:txBody>
          <a:bodyPr wrap="none" rtlCol="0">
            <a:spAutoFit/>
          </a:bodyPr>
          <a:lstStyle/>
          <a:p>
            <a:pPr algn="ctr"/>
            <a:r>
              <a:rPr lang="en-US" altLang="zh-CN" sz="4400" b="1" dirty="0">
                <a:solidFill>
                  <a:schemeClr val="bg1"/>
                </a:solidFill>
                <a:cs typeface="+mn-ea"/>
                <a:sym typeface="+mn-lt"/>
              </a:rPr>
              <a:t>04</a:t>
            </a:r>
            <a:endParaRPr lang="zh-CN" altLang="en-US" sz="4400" b="1" dirty="0">
              <a:solidFill>
                <a:schemeClr val="bg1"/>
              </a:solidFill>
              <a:cs typeface="+mn-ea"/>
              <a:sym typeface="+mn-lt"/>
            </a:endParaRPr>
          </a:p>
        </p:txBody>
      </p:sp>
      <p:sp>
        <p:nvSpPr>
          <p:cNvPr id="35" name="椭圆 34"/>
          <p:cNvSpPr/>
          <p:nvPr/>
        </p:nvSpPr>
        <p:spPr>
          <a:xfrm>
            <a:off x="9770535" y="3921236"/>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6" name="组合 25"/>
          <p:cNvGrpSpPr/>
          <p:nvPr/>
        </p:nvGrpSpPr>
        <p:grpSpPr>
          <a:xfrm>
            <a:off x="4067175" y="1666571"/>
            <a:ext cx="4057650" cy="0"/>
            <a:chOff x="4129088" y="2457450"/>
            <a:chExt cx="4057650" cy="0"/>
          </a:xfrm>
        </p:grpSpPr>
        <p:cxnSp>
          <p:nvCxnSpPr>
            <p:cNvPr id="27" name="直接连接符 26"/>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4843463" y="2101366"/>
            <a:ext cx="2520286" cy="257175"/>
            <a:chOff x="4843463" y="4520714"/>
            <a:chExt cx="2520286" cy="257175"/>
          </a:xfrm>
        </p:grpSpPr>
        <p:sp>
          <p:nvSpPr>
            <p:cNvPr id="30" name="椭圆 2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p:cNvGrpSpPr/>
          <p:nvPr/>
        </p:nvGrpSpPr>
        <p:grpSpPr>
          <a:xfrm>
            <a:off x="4843463" y="899270"/>
            <a:ext cx="2520286" cy="257175"/>
            <a:chOff x="4843463" y="4520714"/>
            <a:chExt cx="2520286" cy="257175"/>
          </a:xfrm>
        </p:grpSpPr>
        <p:sp>
          <p:nvSpPr>
            <p:cNvPr id="40" name="椭圆 39"/>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1268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2">
            <a:extLst>
              <a:ext uri="{FF2B5EF4-FFF2-40B4-BE49-F238E27FC236}">
                <a16:creationId xmlns:a16="http://schemas.microsoft.com/office/drawing/2014/main" id="{CB05AA6C-2229-FB9D-873F-7E7BEBE432AA}"/>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33">
            <a:extLst>
              <a:ext uri="{FF2B5EF4-FFF2-40B4-BE49-F238E27FC236}">
                <a16:creationId xmlns:a16="http://schemas.microsoft.com/office/drawing/2014/main" id="{4DF5F712-91C8-4861-3E3C-B29BAEA5A7F6}"/>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CED92F5A-F486-61BF-1AB6-243251C5C6C6}"/>
              </a:ext>
            </a:extLst>
          </p:cNvPr>
          <p:cNvSpPr/>
          <p:nvPr/>
        </p:nvSpPr>
        <p:spPr>
          <a:xfrm>
            <a:off x="1298600" y="314138"/>
            <a:ext cx="3178550" cy="646331"/>
          </a:xfrm>
          <a:prstGeom prst="rect">
            <a:avLst/>
          </a:prstGeom>
        </p:spPr>
        <p:txBody>
          <a:bodyPr wrap="square">
            <a:spAutoFit/>
          </a:bodyPr>
          <a:lstStyle/>
          <a:p>
            <a:r>
              <a:rPr lang="zh-TW" altLang="en-US" sz="3600" b="1" dirty="0">
                <a:solidFill>
                  <a:schemeClr val="tx1">
                    <a:lumMod val="75000"/>
                    <a:lumOff val="25000"/>
                  </a:schemeClr>
                </a:solidFill>
                <a:cs typeface="+mn-ea"/>
                <a:sym typeface="+mn-lt"/>
              </a:rPr>
              <a:t>調整方式</a:t>
            </a:r>
            <a:endParaRPr lang="zh-CN" altLang="en-US" sz="3600" b="1" dirty="0">
              <a:solidFill>
                <a:schemeClr val="tx1">
                  <a:lumMod val="75000"/>
                  <a:lumOff val="25000"/>
                </a:schemeClr>
              </a:solidFill>
              <a:cs typeface="+mn-ea"/>
              <a:sym typeface="+mn-lt"/>
            </a:endParaRPr>
          </a:p>
        </p:txBody>
      </p:sp>
      <p:sp>
        <p:nvSpPr>
          <p:cNvPr id="6" name="文字方塊 5">
            <a:extLst>
              <a:ext uri="{FF2B5EF4-FFF2-40B4-BE49-F238E27FC236}">
                <a16:creationId xmlns:a16="http://schemas.microsoft.com/office/drawing/2014/main" id="{C600B76C-7892-EF85-4344-6CEDE629B9BD}"/>
              </a:ext>
            </a:extLst>
          </p:cNvPr>
          <p:cNvSpPr txBox="1"/>
          <p:nvPr/>
        </p:nvSpPr>
        <p:spPr>
          <a:xfrm>
            <a:off x="2887875" y="1335214"/>
            <a:ext cx="6895071" cy="6001643"/>
          </a:xfrm>
          <a:prstGeom prst="rect">
            <a:avLst/>
          </a:prstGeom>
          <a:noFill/>
        </p:spPr>
        <p:txBody>
          <a:bodyPr wrap="square" rtlCol="0">
            <a:spAutoFit/>
          </a:bodyPr>
          <a:lstStyle/>
          <a:p>
            <a:endParaRPr lang="en-US" altLang="zh-TW" sz="2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400" b="1" dirty="0">
                <a:latin typeface="微軟正黑體" panose="020B0604030504040204" pitchFamily="34" charset="-120"/>
                <a:ea typeface="微軟正黑體" panose="020B0604030504040204" pitchFamily="34" charset="-120"/>
              </a:rPr>
              <a:t>跑到</a:t>
            </a:r>
            <a:r>
              <a:rPr lang="en-US" altLang="zh-TW" sz="2400" b="1" dirty="0">
                <a:latin typeface="微軟正黑體" panose="020B0604030504040204" pitchFamily="34" charset="-120"/>
                <a:ea typeface="微軟正黑體" panose="020B0604030504040204" pitchFamily="34" charset="-120"/>
              </a:rPr>
              <a:t>1000</a:t>
            </a:r>
            <a:r>
              <a:rPr lang="zh-TW" altLang="en-US" sz="2400" b="1" dirty="0">
                <a:latin typeface="微軟正黑體" panose="020B0604030504040204" pitchFamily="34" charset="-120"/>
                <a:ea typeface="微軟正黑體" panose="020B0604030504040204" pitchFamily="34" charset="-120"/>
              </a:rPr>
              <a:t>局時作為下一次調整金額的調整時間。</a:t>
            </a:r>
            <a:endParaRPr lang="en-US" altLang="zh-TW" sz="2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2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400" b="1" dirty="0">
                <a:latin typeface="微軟正黑體" panose="020B0604030504040204" pitchFamily="34" charset="-120"/>
                <a:ea typeface="微軟正黑體" panose="020B0604030504040204" pitchFamily="34" charset="-120"/>
              </a:rPr>
              <a:t>調整方式</a:t>
            </a:r>
            <a:r>
              <a:rPr lang="en-US" altLang="zh-TW" sz="2400" b="1" dirty="0">
                <a:latin typeface="微軟正黑體" panose="020B0604030504040204" pitchFamily="34" charset="-120"/>
                <a:ea typeface="微軟正黑體" panose="020B0604030504040204" pitchFamily="34" charset="-120"/>
              </a:rPr>
              <a:t>:</a:t>
            </a:r>
          </a:p>
          <a:p>
            <a:r>
              <a:rPr lang="zh-TW" altLang="en-US" sz="2400" b="1" dirty="0">
                <a:latin typeface="微軟正黑體" panose="020B0604030504040204" pitchFamily="34" charset="-120"/>
                <a:ea typeface="微軟正黑體" panose="020B0604030504040204" pitchFamily="34" charset="-120"/>
              </a:rPr>
              <a:t>勝率最高者初始金額下降</a:t>
            </a:r>
            <a:r>
              <a:rPr lang="en-US" altLang="zh-TW" sz="2400" b="1" dirty="0">
                <a:latin typeface="微軟正黑體" panose="020B0604030504040204" pitchFamily="34" charset="-120"/>
                <a:ea typeface="微軟正黑體" panose="020B0604030504040204" pitchFamily="34" charset="-120"/>
              </a:rPr>
              <a:t>100</a:t>
            </a:r>
            <a:r>
              <a:rPr lang="zh-TW" altLang="en-US" sz="2400" b="1" dirty="0">
                <a:latin typeface="微軟正黑體" panose="020B0604030504040204" pitchFamily="34" charset="-120"/>
                <a:ea typeface="微軟正黑體" panose="020B0604030504040204" pitchFamily="34" charset="-120"/>
              </a:rPr>
              <a:t>同時使勝率最低者初始金額提升</a:t>
            </a:r>
            <a:r>
              <a:rPr lang="en-US" altLang="zh-TW" sz="2400" b="1" dirty="0">
                <a:latin typeface="微軟正黑體" panose="020B0604030504040204" pitchFamily="34" charset="-120"/>
                <a:ea typeface="微軟正黑體" panose="020B0604030504040204" pitchFamily="34" charset="-120"/>
              </a:rPr>
              <a:t>100</a:t>
            </a:r>
            <a:r>
              <a:rPr lang="zh-TW" altLang="en-US" sz="2400" b="1" dirty="0">
                <a:latin typeface="微軟正黑體" panose="020B0604030504040204" pitchFamily="34" charset="-120"/>
                <a:ea typeface="微軟正黑體" panose="020B0604030504040204" pitchFamily="34" charset="-120"/>
              </a:rPr>
              <a:t>。</a:t>
            </a:r>
            <a:endParaRPr lang="en-US" altLang="zh-TW" sz="2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sz="24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sz="2400" b="1" dirty="0">
                <a:latin typeface="微軟正黑體" panose="020B0604030504040204" pitchFamily="34" charset="-120"/>
                <a:ea typeface="微軟正黑體" panose="020B0604030504040204" pitchFamily="34" charset="-120"/>
              </a:rPr>
              <a:t>優化調整效率和準確度</a:t>
            </a:r>
            <a:r>
              <a:rPr lang="en-US" altLang="zh-TW" sz="2400" b="1" dirty="0">
                <a:latin typeface="微軟正黑體" panose="020B0604030504040204" pitchFamily="34" charset="-120"/>
                <a:ea typeface="微軟正黑體" panose="020B0604030504040204" pitchFamily="34" charset="-120"/>
              </a:rPr>
              <a:t>:</a:t>
            </a:r>
          </a:p>
          <a:p>
            <a:pPr marL="457200" indent="-457200">
              <a:buFont typeface="+mj-lt"/>
              <a:buAutoNum type="arabicPeriod"/>
            </a:pPr>
            <a:r>
              <a:rPr lang="zh-TW" altLang="en-US" sz="2400" b="1" dirty="0">
                <a:latin typeface="微軟正黑體" panose="020B0604030504040204" pitchFamily="34" charset="-120"/>
                <a:ea typeface="微軟正黑體" panose="020B0604030504040204" pitchFamily="34" charset="-120"/>
              </a:rPr>
              <a:t>設計</a:t>
            </a:r>
            <a:r>
              <a:rPr lang="en-US" altLang="zh-TW" sz="2400" b="1" dirty="0" err="1">
                <a:latin typeface="微軟正黑體" panose="020B0604030504040204" pitchFamily="34" charset="-120"/>
                <a:ea typeface="微軟正黑體" panose="020B0604030504040204" pitchFamily="34" charset="-120"/>
              </a:rPr>
              <a:t>early_stop</a:t>
            </a:r>
            <a:r>
              <a:rPr lang="zh-TW" altLang="en-US" sz="2400" b="1" dirty="0">
                <a:latin typeface="微軟正黑體" panose="020B0604030504040204" pitchFamily="34" charset="-120"/>
                <a:ea typeface="微軟正黑體" panose="020B0604030504040204" pitchFamily="34" charset="-120"/>
              </a:rPr>
              <a:t>功能，使的程式調整完成時就會提早離開調整迴圈。</a:t>
            </a:r>
            <a:endParaRPr lang="en-US" altLang="zh-TW" sz="2400" b="1" dirty="0">
              <a:latin typeface="微軟正黑體" panose="020B0604030504040204" pitchFamily="34" charset="-120"/>
              <a:ea typeface="微軟正黑體" panose="020B0604030504040204" pitchFamily="34" charset="-120"/>
            </a:endParaRPr>
          </a:p>
          <a:p>
            <a:pPr marL="457200" indent="-457200">
              <a:buFont typeface="+mj-lt"/>
              <a:buAutoNum type="arabicPeriod"/>
            </a:pPr>
            <a:r>
              <a:rPr lang="zh-TW" altLang="en-US" sz="2400" b="1" dirty="0">
                <a:latin typeface="微軟正黑體" panose="020B0604030504040204" pitchFamily="34" charset="-120"/>
                <a:ea typeface="微軟正黑體" panose="020B0604030504040204" pitchFamily="34" charset="-120"/>
              </a:rPr>
              <a:t>為防止</a:t>
            </a:r>
            <a:r>
              <a:rPr lang="en-US" altLang="zh-TW" sz="2400" b="1" dirty="0">
                <a:latin typeface="微軟正黑體" panose="020B0604030504040204" pitchFamily="34" charset="-120"/>
                <a:ea typeface="微軟正黑體" panose="020B0604030504040204" pitchFamily="34" charset="-120"/>
              </a:rPr>
              <a:t>overfitting</a:t>
            </a:r>
            <a:r>
              <a:rPr lang="zh-TW" altLang="en-US" sz="2400" b="1" dirty="0">
                <a:latin typeface="微軟正黑體" panose="020B0604030504040204" pitchFamily="34" charset="-120"/>
                <a:ea typeface="微軟正黑體" panose="020B0604030504040204" pitchFamily="34" charset="-120"/>
              </a:rPr>
              <a:t>，會讓調整程式調整完畢後再多跑兩輪確定在</a:t>
            </a:r>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a:p>
            <a:endParaRPr lang="en-US" altLang="zh-TW"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6587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id="{6C550FF7-295F-2A3B-B445-A8B1C61050E0}"/>
              </a:ext>
            </a:extLst>
          </p:cNvPr>
          <p:cNvSpPr txBox="1"/>
          <p:nvPr/>
        </p:nvSpPr>
        <p:spPr>
          <a:xfrm>
            <a:off x="364462" y="4195580"/>
            <a:ext cx="3645678" cy="1200329"/>
          </a:xfrm>
          <a:prstGeom prst="rect">
            <a:avLst/>
          </a:prstGeom>
          <a:solidFill>
            <a:srgbClr val="B0C4DD"/>
          </a:solidFill>
        </p:spPr>
        <p:txBody>
          <a:bodyPr wrap="square" rtlCol="0">
            <a:spAutoFit/>
          </a:bodyPr>
          <a:lstStyle/>
          <a:p>
            <a:r>
              <a:rPr lang="zh-TW" altLang="en-US" b="1" dirty="0"/>
              <a:t>最後求得初始金額為</a:t>
            </a:r>
            <a:r>
              <a:rPr lang="en-US" altLang="zh-TW" b="1" dirty="0"/>
              <a:t>:</a:t>
            </a:r>
          </a:p>
          <a:p>
            <a:r>
              <a:rPr lang="en-US" altLang="zh-TW" b="1" dirty="0"/>
              <a:t>A:5000-a=4900    </a:t>
            </a:r>
          </a:p>
          <a:p>
            <a:r>
              <a:rPr lang="en-US" altLang="zh-TW" b="1" dirty="0"/>
              <a:t>B:5000-b=5000</a:t>
            </a:r>
          </a:p>
          <a:p>
            <a:r>
              <a:rPr lang="en-US" altLang="zh-TW" b="1" dirty="0"/>
              <a:t>C:5000-c=5100</a:t>
            </a:r>
            <a:endParaRPr lang="zh-TW" altLang="en-US" b="1" dirty="0"/>
          </a:p>
        </p:txBody>
      </p:sp>
      <p:sp>
        <p:nvSpPr>
          <p:cNvPr id="2" name="椭圆 32">
            <a:extLst>
              <a:ext uri="{FF2B5EF4-FFF2-40B4-BE49-F238E27FC236}">
                <a16:creationId xmlns:a16="http://schemas.microsoft.com/office/drawing/2014/main" id="{45D4A725-BA7B-2CC1-BC0D-FA62A5A41769}"/>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33">
            <a:extLst>
              <a:ext uri="{FF2B5EF4-FFF2-40B4-BE49-F238E27FC236}">
                <a16:creationId xmlns:a16="http://schemas.microsoft.com/office/drawing/2014/main" id="{25DEC49F-E572-77D6-6F28-ECC71C7969CA}"/>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a:extLst>
              <a:ext uri="{FF2B5EF4-FFF2-40B4-BE49-F238E27FC236}">
                <a16:creationId xmlns:a16="http://schemas.microsoft.com/office/drawing/2014/main" id="{4E25A829-BA39-AF7E-C0FD-38E1F445C9A3}"/>
              </a:ext>
            </a:extLst>
          </p:cNvPr>
          <p:cNvSpPr/>
          <p:nvPr/>
        </p:nvSpPr>
        <p:spPr>
          <a:xfrm>
            <a:off x="1298600" y="314138"/>
            <a:ext cx="3178550" cy="646331"/>
          </a:xfrm>
          <a:prstGeom prst="rect">
            <a:avLst/>
          </a:prstGeom>
        </p:spPr>
        <p:txBody>
          <a:bodyPr wrap="square">
            <a:spAutoFit/>
          </a:bodyPr>
          <a:lstStyle/>
          <a:p>
            <a:r>
              <a:rPr lang="zh-TW" altLang="en-US" sz="3600" b="1" dirty="0">
                <a:solidFill>
                  <a:schemeClr val="tx1">
                    <a:lumMod val="75000"/>
                    <a:lumOff val="25000"/>
                  </a:schemeClr>
                </a:solidFill>
                <a:cs typeface="+mn-ea"/>
                <a:sym typeface="+mn-lt"/>
              </a:rPr>
              <a:t>調整過程</a:t>
            </a:r>
            <a:endParaRPr lang="zh-CN" altLang="en-US" sz="3600" b="1" dirty="0">
              <a:solidFill>
                <a:schemeClr val="tx1">
                  <a:lumMod val="75000"/>
                  <a:lumOff val="25000"/>
                </a:schemeClr>
              </a:solidFill>
              <a:cs typeface="+mn-ea"/>
              <a:sym typeface="+mn-lt"/>
            </a:endParaRPr>
          </a:p>
        </p:txBody>
      </p:sp>
      <p:sp>
        <p:nvSpPr>
          <p:cNvPr id="5" name="文字方塊 4">
            <a:extLst>
              <a:ext uri="{FF2B5EF4-FFF2-40B4-BE49-F238E27FC236}">
                <a16:creationId xmlns:a16="http://schemas.microsoft.com/office/drawing/2014/main" id="{C8CB4018-B24B-7842-0B94-959403315B74}"/>
              </a:ext>
            </a:extLst>
          </p:cNvPr>
          <p:cNvSpPr txBox="1"/>
          <p:nvPr/>
        </p:nvSpPr>
        <p:spPr>
          <a:xfrm>
            <a:off x="5533556" y="2482592"/>
            <a:ext cx="2759862" cy="1200329"/>
          </a:xfrm>
          <a:prstGeom prst="rect">
            <a:avLst/>
          </a:prstGeom>
          <a:noFill/>
        </p:spPr>
        <p:txBody>
          <a:bodyPr wrap="square" rtlCol="0">
            <a:spAutoFit/>
          </a:bodyPr>
          <a:lstStyle/>
          <a:p>
            <a:r>
              <a:rPr lang="zh-TW" altLang="en-US" dirty="0"/>
              <a:t>花費</a:t>
            </a:r>
            <a:r>
              <a:rPr lang="en-US" altLang="zh-TW" dirty="0"/>
              <a:t>38</a:t>
            </a:r>
            <a:r>
              <a:rPr lang="zh-TW" altLang="en-US" dirty="0"/>
              <a:t>次調整</a:t>
            </a:r>
            <a:endParaRPr lang="en-US" altLang="zh-TW" dirty="0"/>
          </a:p>
          <a:p>
            <a:r>
              <a:rPr lang="zh-TW" altLang="en-US" dirty="0"/>
              <a:t>經過</a:t>
            </a:r>
            <a:r>
              <a:rPr lang="en-US" altLang="zh-TW" dirty="0"/>
              <a:t>38000</a:t>
            </a:r>
            <a:r>
              <a:rPr lang="zh-TW" altLang="en-US" dirty="0"/>
              <a:t>局遊戲</a:t>
            </a:r>
            <a:r>
              <a:rPr lang="en-US" altLang="zh-TW" dirty="0"/>
              <a:t>	</a:t>
            </a:r>
          </a:p>
          <a:p>
            <a:endParaRPr lang="en-US" altLang="zh-TW" dirty="0"/>
          </a:p>
          <a:p>
            <a:endParaRPr lang="zh-TW" altLang="en-US" dirty="0"/>
          </a:p>
        </p:txBody>
      </p:sp>
      <p:pic>
        <p:nvPicPr>
          <p:cNvPr id="7" name="圖片 6">
            <a:extLst>
              <a:ext uri="{FF2B5EF4-FFF2-40B4-BE49-F238E27FC236}">
                <a16:creationId xmlns:a16="http://schemas.microsoft.com/office/drawing/2014/main" id="{770C738C-8D62-74EF-8B16-E6B3FE7A241B}"/>
              </a:ext>
            </a:extLst>
          </p:cNvPr>
          <p:cNvPicPr>
            <a:picLocks noChangeAspect="1"/>
          </p:cNvPicPr>
          <p:nvPr/>
        </p:nvPicPr>
        <p:blipFill rotWithShape="1">
          <a:blip r:embed="rId2"/>
          <a:srcRect t="14430"/>
          <a:stretch/>
        </p:blipFill>
        <p:spPr>
          <a:xfrm>
            <a:off x="4172820" y="697982"/>
            <a:ext cx="2410161" cy="717350"/>
          </a:xfrm>
          <a:prstGeom prst="rect">
            <a:avLst/>
          </a:prstGeom>
        </p:spPr>
      </p:pic>
      <p:pic>
        <p:nvPicPr>
          <p:cNvPr id="9" name="圖片 8">
            <a:extLst>
              <a:ext uri="{FF2B5EF4-FFF2-40B4-BE49-F238E27FC236}">
                <a16:creationId xmlns:a16="http://schemas.microsoft.com/office/drawing/2014/main" id="{7DE6A158-6E6B-3AB6-B6D9-98F7FBDDB06B}"/>
              </a:ext>
            </a:extLst>
          </p:cNvPr>
          <p:cNvPicPr>
            <a:picLocks noChangeAspect="1"/>
          </p:cNvPicPr>
          <p:nvPr/>
        </p:nvPicPr>
        <p:blipFill>
          <a:blip r:embed="rId3"/>
          <a:stretch>
            <a:fillRect/>
          </a:stretch>
        </p:blipFill>
        <p:spPr>
          <a:xfrm>
            <a:off x="4337756" y="4132930"/>
            <a:ext cx="2095792" cy="771633"/>
          </a:xfrm>
          <a:prstGeom prst="rect">
            <a:avLst/>
          </a:prstGeom>
        </p:spPr>
      </p:pic>
      <p:sp>
        <p:nvSpPr>
          <p:cNvPr id="10" name="箭號: 向下 9">
            <a:extLst>
              <a:ext uri="{FF2B5EF4-FFF2-40B4-BE49-F238E27FC236}">
                <a16:creationId xmlns:a16="http://schemas.microsoft.com/office/drawing/2014/main" id="{0B404A23-4E9F-8B76-4758-707945635787}"/>
              </a:ext>
            </a:extLst>
          </p:cNvPr>
          <p:cNvSpPr/>
          <p:nvPr/>
        </p:nvSpPr>
        <p:spPr>
          <a:xfrm>
            <a:off x="5125139" y="1648408"/>
            <a:ext cx="505522" cy="22514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010DCE2A-F206-4D04-DF5C-A3AF0BF9A862}"/>
              </a:ext>
            </a:extLst>
          </p:cNvPr>
          <p:cNvSpPr txBox="1"/>
          <p:nvPr/>
        </p:nvSpPr>
        <p:spPr>
          <a:xfrm>
            <a:off x="6582981" y="4442898"/>
            <a:ext cx="3056778" cy="923330"/>
          </a:xfrm>
          <a:prstGeom prst="rect">
            <a:avLst/>
          </a:prstGeom>
          <a:noFill/>
        </p:spPr>
        <p:txBody>
          <a:bodyPr wrap="square" rtlCol="0">
            <a:spAutoFit/>
          </a:bodyPr>
          <a:lstStyle/>
          <a:p>
            <a:r>
              <a:rPr lang="zh-TW" altLang="en-US" dirty="0"/>
              <a:t>勝率最高</a:t>
            </a:r>
            <a:r>
              <a:rPr lang="en-US" altLang="zh-TW" dirty="0"/>
              <a:t>-</a:t>
            </a:r>
            <a:r>
              <a:rPr lang="zh-TW" altLang="en-US" dirty="0"/>
              <a:t>勝率最低</a:t>
            </a:r>
            <a:r>
              <a:rPr lang="en-US" altLang="zh-TW" dirty="0"/>
              <a:t>=1%	</a:t>
            </a:r>
          </a:p>
          <a:p>
            <a:endParaRPr lang="en-US" altLang="zh-TW" dirty="0"/>
          </a:p>
          <a:p>
            <a:endParaRPr lang="zh-TW" altLang="en-US" dirty="0"/>
          </a:p>
        </p:txBody>
      </p:sp>
      <p:sp>
        <p:nvSpPr>
          <p:cNvPr id="12" name="文字方塊 11">
            <a:extLst>
              <a:ext uri="{FF2B5EF4-FFF2-40B4-BE49-F238E27FC236}">
                <a16:creationId xmlns:a16="http://schemas.microsoft.com/office/drawing/2014/main" id="{514FD46F-02BF-F0F4-973D-9CEC1A32110F}"/>
              </a:ext>
            </a:extLst>
          </p:cNvPr>
          <p:cNvSpPr txBox="1"/>
          <p:nvPr/>
        </p:nvSpPr>
        <p:spPr>
          <a:xfrm>
            <a:off x="6582981" y="697982"/>
            <a:ext cx="3056778" cy="923330"/>
          </a:xfrm>
          <a:prstGeom prst="rect">
            <a:avLst/>
          </a:prstGeom>
          <a:noFill/>
        </p:spPr>
        <p:txBody>
          <a:bodyPr wrap="square" rtlCol="0">
            <a:spAutoFit/>
          </a:bodyPr>
          <a:lstStyle/>
          <a:p>
            <a:r>
              <a:rPr lang="zh-TW" altLang="en-US" dirty="0"/>
              <a:t>勝率最高</a:t>
            </a:r>
            <a:r>
              <a:rPr lang="en-US" altLang="zh-TW" dirty="0"/>
              <a:t>-</a:t>
            </a:r>
            <a:r>
              <a:rPr lang="zh-TW" altLang="en-US" dirty="0"/>
              <a:t>勝率最低</a:t>
            </a:r>
            <a:r>
              <a:rPr lang="en-US" altLang="zh-TW" dirty="0"/>
              <a:t>=7%	</a:t>
            </a:r>
          </a:p>
          <a:p>
            <a:endParaRPr lang="en-US" altLang="zh-TW" dirty="0"/>
          </a:p>
          <a:p>
            <a:endParaRPr lang="zh-TW" altLang="en-US" dirty="0"/>
          </a:p>
        </p:txBody>
      </p:sp>
      <p:pic>
        <p:nvPicPr>
          <p:cNvPr id="14" name="圖片 13">
            <a:extLst>
              <a:ext uri="{FF2B5EF4-FFF2-40B4-BE49-F238E27FC236}">
                <a16:creationId xmlns:a16="http://schemas.microsoft.com/office/drawing/2014/main" id="{81F34E36-D4F5-FEE9-5234-B62DC65C5866}"/>
              </a:ext>
            </a:extLst>
          </p:cNvPr>
          <p:cNvPicPr>
            <a:picLocks noChangeAspect="1"/>
          </p:cNvPicPr>
          <p:nvPr/>
        </p:nvPicPr>
        <p:blipFill>
          <a:blip r:embed="rId4"/>
          <a:stretch>
            <a:fillRect/>
          </a:stretch>
        </p:blipFill>
        <p:spPr>
          <a:xfrm>
            <a:off x="2317038" y="4703375"/>
            <a:ext cx="1543265" cy="581106"/>
          </a:xfrm>
          <a:prstGeom prst="rect">
            <a:avLst/>
          </a:prstGeom>
        </p:spPr>
      </p:pic>
    </p:spTree>
    <p:extLst>
      <p:ext uri="{BB962C8B-B14F-4D97-AF65-F5344CB8AC3E}">
        <p14:creationId xmlns:p14="http://schemas.microsoft.com/office/powerpoint/2010/main" val="413450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7DA01408-D741-B36E-2497-54386D878C5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629" b="92206" l="9250" r="91069">
                        <a14:foregroundMark x1="51675" y1="8126" x2="51675" y2="8126"/>
                        <a14:foregroundMark x1="57097" y1="92206" x2="57097" y2="92206"/>
                        <a14:foregroundMark x1="91228" y1="49420" x2="91228" y2="49420"/>
                        <a14:foregroundMark x1="9250" y1="50746" x2="9250" y2="50746"/>
                        <a14:backgroundMark x1="9250" y1="48922" x2="9250" y2="48922"/>
                      </a14:backgroundRemoval>
                    </a14:imgEffect>
                  </a14:imgLayer>
                </a14:imgProps>
              </a:ext>
            </a:extLst>
          </a:blip>
          <a:stretch>
            <a:fillRect/>
          </a:stretch>
        </p:blipFill>
        <p:spPr>
          <a:xfrm>
            <a:off x="3944039" y="710430"/>
            <a:ext cx="4778154" cy="4595258"/>
          </a:xfrm>
          <a:prstGeom prst="rect">
            <a:avLst/>
          </a:prstGeom>
        </p:spPr>
      </p:pic>
      <p:sp>
        <p:nvSpPr>
          <p:cNvPr id="4" name="椭圆 32">
            <a:extLst>
              <a:ext uri="{FF2B5EF4-FFF2-40B4-BE49-F238E27FC236}">
                <a16:creationId xmlns:a16="http://schemas.microsoft.com/office/drawing/2014/main" id="{67594993-D97D-863F-21F1-4EFDFB2E2AC8}"/>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33">
            <a:extLst>
              <a:ext uri="{FF2B5EF4-FFF2-40B4-BE49-F238E27FC236}">
                <a16:creationId xmlns:a16="http://schemas.microsoft.com/office/drawing/2014/main" id="{3BDA1AD3-45E4-0C6F-6510-282057827983}"/>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FA18156A-4A0B-A0B4-1059-9DCBFD7F929D}"/>
              </a:ext>
            </a:extLst>
          </p:cNvPr>
          <p:cNvSpPr/>
          <p:nvPr/>
        </p:nvSpPr>
        <p:spPr>
          <a:xfrm>
            <a:off x="1298600" y="314138"/>
            <a:ext cx="3178550" cy="646331"/>
          </a:xfrm>
          <a:prstGeom prst="rect">
            <a:avLst/>
          </a:prstGeom>
        </p:spPr>
        <p:txBody>
          <a:bodyPr wrap="square">
            <a:spAutoFit/>
          </a:bodyPr>
          <a:lstStyle/>
          <a:p>
            <a:r>
              <a:rPr lang="zh-TW" altLang="en-US" sz="3600" b="1" dirty="0">
                <a:solidFill>
                  <a:schemeClr val="tx1">
                    <a:lumMod val="75000"/>
                    <a:lumOff val="25000"/>
                  </a:schemeClr>
                </a:solidFill>
                <a:cs typeface="+mn-ea"/>
                <a:sym typeface="+mn-lt"/>
              </a:rPr>
              <a:t>驗證調整結果</a:t>
            </a:r>
            <a:endParaRPr lang="zh-CN" altLang="en-US" sz="3600" b="1" dirty="0">
              <a:solidFill>
                <a:schemeClr val="tx1">
                  <a:lumMod val="75000"/>
                  <a:lumOff val="25000"/>
                </a:schemeClr>
              </a:solidFill>
              <a:cs typeface="+mn-ea"/>
              <a:sym typeface="+mn-lt"/>
            </a:endParaRPr>
          </a:p>
        </p:txBody>
      </p:sp>
      <p:sp>
        <p:nvSpPr>
          <p:cNvPr id="7" name="文字方塊 6">
            <a:extLst>
              <a:ext uri="{FF2B5EF4-FFF2-40B4-BE49-F238E27FC236}">
                <a16:creationId xmlns:a16="http://schemas.microsoft.com/office/drawing/2014/main" id="{230DA487-6E69-690D-3C50-7F48DBD83360}"/>
              </a:ext>
            </a:extLst>
          </p:cNvPr>
          <p:cNvSpPr txBox="1"/>
          <p:nvPr/>
        </p:nvSpPr>
        <p:spPr>
          <a:xfrm>
            <a:off x="627961" y="2148290"/>
            <a:ext cx="3316078" cy="1200329"/>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再跑十萬局遊戲驗證此玩法是否符合實際情形</a:t>
            </a:r>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b="1" dirty="0">
              <a:latin typeface="微軟正黑體" panose="020B0604030504040204" pitchFamily="34" charset="-120"/>
              <a:ea typeface="微軟正黑體" panose="020B0604030504040204" pitchFamily="34" charset="-120"/>
            </a:endParaRPr>
          </a:p>
        </p:txBody>
      </p:sp>
      <p:sp>
        <p:nvSpPr>
          <p:cNvPr id="8" name="文字方塊 7">
            <a:extLst>
              <a:ext uri="{FF2B5EF4-FFF2-40B4-BE49-F238E27FC236}">
                <a16:creationId xmlns:a16="http://schemas.microsoft.com/office/drawing/2014/main" id="{317626BA-888C-9F9D-AE1E-8944A153E656}"/>
              </a:ext>
            </a:extLst>
          </p:cNvPr>
          <p:cNvSpPr txBox="1"/>
          <p:nvPr/>
        </p:nvSpPr>
        <p:spPr>
          <a:xfrm>
            <a:off x="3944039" y="3908952"/>
            <a:ext cx="761998" cy="369332"/>
          </a:xfrm>
          <a:prstGeom prst="rect">
            <a:avLst/>
          </a:prstGeom>
          <a:noFill/>
        </p:spPr>
        <p:txBody>
          <a:bodyPr wrap="square" rtlCol="0">
            <a:spAutoFit/>
          </a:bodyPr>
          <a:lstStyle/>
          <a:p>
            <a:r>
              <a:rPr lang="en-US" altLang="zh-TW" dirty="0"/>
              <a:t>A</a:t>
            </a:r>
            <a:endParaRPr lang="zh-TW" altLang="en-US" dirty="0"/>
          </a:p>
        </p:txBody>
      </p:sp>
      <p:sp>
        <p:nvSpPr>
          <p:cNvPr id="9" name="文字方塊 8">
            <a:extLst>
              <a:ext uri="{FF2B5EF4-FFF2-40B4-BE49-F238E27FC236}">
                <a16:creationId xmlns:a16="http://schemas.microsoft.com/office/drawing/2014/main" id="{4564EE9D-1A8F-11A5-3B13-BAC528F0F832}"/>
              </a:ext>
            </a:extLst>
          </p:cNvPr>
          <p:cNvSpPr txBox="1"/>
          <p:nvPr/>
        </p:nvSpPr>
        <p:spPr>
          <a:xfrm>
            <a:off x="6813370" y="637303"/>
            <a:ext cx="761998" cy="369332"/>
          </a:xfrm>
          <a:prstGeom prst="rect">
            <a:avLst/>
          </a:prstGeom>
          <a:noFill/>
        </p:spPr>
        <p:txBody>
          <a:bodyPr wrap="square" rtlCol="0">
            <a:spAutoFit/>
          </a:bodyPr>
          <a:lstStyle/>
          <a:p>
            <a:r>
              <a:rPr lang="en-US" altLang="zh-TW" dirty="0"/>
              <a:t>C</a:t>
            </a:r>
            <a:endParaRPr lang="zh-TW" altLang="en-US" dirty="0"/>
          </a:p>
        </p:txBody>
      </p:sp>
      <p:sp>
        <p:nvSpPr>
          <p:cNvPr id="10" name="文字方塊 9">
            <a:extLst>
              <a:ext uri="{FF2B5EF4-FFF2-40B4-BE49-F238E27FC236}">
                <a16:creationId xmlns:a16="http://schemas.microsoft.com/office/drawing/2014/main" id="{920644BB-3097-841D-E5F4-EBE0218562ED}"/>
              </a:ext>
            </a:extLst>
          </p:cNvPr>
          <p:cNvSpPr txBox="1"/>
          <p:nvPr/>
        </p:nvSpPr>
        <p:spPr>
          <a:xfrm>
            <a:off x="8417394" y="4278284"/>
            <a:ext cx="761998" cy="369332"/>
          </a:xfrm>
          <a:prstGeom prst="rect">
            <a:avLst/>
          </a:prstGeom>
          <a:noFill/>
        </p:spPr>
        <p:txBody>
          <a:bodyPr wrap="square" rtlCol="0">
            <a:spAutoFit/>
          </a:bodyPr>
          <a:lstStyle/>
          <a:p>
            <a:r>
              <a:rPr lang="en-US" altLang="zh-TW" dirty="0"/>
              <a:t>B</a:t>
            </a:r>
            <a:endParaRPr lang="zh-TW" altLang="en-US" dirty="0"/>
          </a:p>
        </p:txBody>
      </p:sp>
      <p:sp>
        <p:nvSpPr>
          <p:cNvPr id="11" name="文字方塊 10">
            <a:extLst>
              <a:ext uri="{FF2B5EF4-FFF2-40B4-BE49-F238E27FC236}">
                <a16:creationId xmlns:a16="http://schemas.microsoft.com/office/drawing/2014/main" id="{3BFC7208-AB78-9BD5-4A05-3B60DF74317E}"/>
              </a:ext>
            </a:extLst>
          </p:cNvPr>
          <p:cNvSpPr txBox="1"/>
          <p:nvPr/>
        </p:nvSpPr>
        <p:spPr>
          <a:xfrm>
            <a:off x="4109291" y="5477867"/>
            <a:ext cx="6180463" cy="36933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全部執行完畢後勝率都在我所設定的域值範圍</a:t>
            </a:r>
            <a:r>
              <a:rPr lang="en-US" altLang="zh-TW" b="1" dirty="0">
                <a:latin typeface="微軟正黑體" panose="020B0604030504040204" pitchFamily="34" charset="-120"/>
                <a:ea typeface="微軟正黑體" panose="020B0604030504040204" pitchFamily="34" charset="-120"/>
              </a:rPr>
              <a:t>(32%~34%)</a:t>
            </a:r>
            <a:endParaRPr lang="zh-TW" altLang="en-US" b="1" dirty="0">
              <a:latin typeface="微軟正黑體" panose="020B0604030504040204" pitchFamily="34" charset="-120"/>
              <a:ea typeface="微軟正黑體" panose="020B0604030504040204" pitchFamily="34" charset="-120"/>
            </a:endParaRPr>
          </a:p>
        </p:txBody>
      </p:sp>
      <p:sp>
        <p:nvSpPr>
          <p:cNvPr id="12" name="文字方塊 11">
            <a:extLst>
              <a:ext uri="{FF2B5EF4-FFF2-40B4-BE49-F238E27FC236}">
                <a16:creationId xmlns:a16="http://schemas.microsoft.com/office/drawing/2014/main" id="{14AC412E-BCC3-540C-2E99-DAD629A12369}"/>
              </a:ext>
            </a:extLst>
          </p:cNvPr>
          <p:cNvSpPr txBox="1"/>
          <p:nvPr/>
        </p:nvSpPr>
        <p:spPr>
          <a:xfrm>
            <a:off x="4109291" y="5775714"/>
            <a:ext cx="2499360" cy="369332"/>
          </a:xfrm>
          <a:prstGeom prst="rect">
            <a:avLst/>
          </a:prstGeom>
          <a:noFill/>
        </p:spPr>
        <p:txBody>
          <a:bodyPr wrap="square" rtlCol="0">
            <a:spAutoFit/>
          </a:bodyPr>
          <a:lstStyle/>
          <a:p>
            <a:r>
              <a:rPr lang="zh-TW" altLang="en-US" b="1" dirty="0">
                <a:solidFill>
                  <a:srgbClr val="FF0000"/>
                </a:solidFill>
              </a:rPr>
              <a:t>驗證成功</a:t>
            </a:r>
          </a:p>
        </p:txBody>
      </p:sp>
    </p:spTree>
    <p:extLst>
      <p:ext uri="{BB962C8B-B14F-4D97-AF65-F5344CB8AC3E}">
        <p14:creationId xmlns:p14="http://schemas.microsoft.com/office/powerpoint/2010/main" val="86372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4</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819993" y="3040204"/>
            <a:ext cx="1415772" cy="830997"/>
          </a:xfrm>
          <a:prstGeom prst="rect">
            <a:avLst/>
          </a:prstGeom>
        </p:spPr>
        <p:txBody>
          <a:bodyPr wrap="none">
            <a:spAutoFit/>
          </a:bodyPr>
          <a:lstStyle/>
          <a:p>
            <a:r>
              <a:rPr lang="zh-TW" altLang="en-US" sz="4800" b="1" dirty="0">
                <a:cs typeface="+mn-ea"/>
                <a:sym typeface="+mn-lt"/>
              </a:rPr>
              <a:t>結論</a:t>
            </a:r>
            <a:endParaRPr lang="zh-CN" altLang="en-US" sz="4800" b="1" dirty="0">
              <a:cs typeface="+mn-ea"/>
              <a:sym typeface="+mn-lt"/>
            </a:endParaRPr>
          </a:p>
        </p:txBody>
      </p:sp>
    </p:spTree>
    <p:extLst>
      <p:ext uri="{BB962C8B-B14F-4D97-AF65-F5344CB8AC3E}">
        <p14:creationId xmlns:p14="http://schemas.microsoft.com/office/powerpoint/2010/main" val="1035676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14"/>
          <p:cNvSpPr/>
          <p:nvPr/>
        </p:nvSpPr>
        <p:spPr>
          <a:xfrm>
            <a:off x="1344023" y="448348"/>
            <a:ext cx="697627" cy="400110"/>
          </a:xfrm>
          <a:prstGeom prst="rect">
            <a:avLst/>
          </a:prstGeom>
        </p:spPr>
        <p:txBody>
          <a:bodyPr wrap="none">
            <a:spAutoFit/>
          </a:bodyPr>
          <a:lstStyle/>
          <a:p>
            <a:r>
              <a:rPr lang="zh-TW" altLang="en-US" sz="2000" b="1" dirty="0">
                <a:solidFill>
                  <a:schemeClr val="tx1">
                    <a:lumMod val="75000"/>
                    <a:lumOff val="25000"/>
                  </a:schemeClr>
                </a:solidFill>
                <a:cs typeface="+mn-ea"/>
                <a:sym typeface="+mn-lt"/>
              </a:rPr>
              <a:t>結論</a:t>
            </a:r>
            <a:endParaRPr lang="zh-CN" altLang="en-US" sz="2000" b="1" dirty="0">
              <a:solidFill>
                <a:schemeClr val="tx1">
                  <a:lumMod val="75000"/>
                  <a:lumOff val="25000"/>
                </a:schemeClr>
              </a:solidFill>
              <a:cs typeface="+mn-ea"/>
              <a:sym typeface="+mn-lt"/>
            </a:endParaRPr>
          </a:p>
        </p:txBody>
      </p:sp>
      <p:sp>
        <p:nvSpPr>
          <p:cNvPr id="12" name="文字方塊 11">
            <a:extLst>
              <a:ext uri="{FF2B5EF4-FFF2-40B4-BE49-F238E27FC236}">
                <a16:creationId xmlns:a16="http://schemas.microsoft.com/office/drawing/2014/main" id="{89C4E8EA-22FC-ECA9-347A-62C8DABA0557}"/>
              </a:ext>
            </a:extLst>
          </p:cNvPr>
          <p:cNvSpPr txBox="1"/>
          <p:nvPr/>
        </p:nvSpPr>
        <p:spPr>
          <a:xfrm>
            <a:off x="3121152" y="1280160"/>
            <a:ext cx="5547360" cy="2862322"/>
          </a:xfrm>
          <a:prstGeom prst="rect">
            <a:avLst/>
          </a:prstGeom>
          <a:noFill/>
        </p:spPr>
        <p:txBody>
          <a:bodyPr wrap="square" rtlCol="0">
            <a:spAutoFit/>
          </a:bodyPr>
          <a:lstStyle/>
          <a:p>
            <a:r>
              <a:rPr lang="zh-TW" altLang="en-US" b="1" dirty="0">
                <a:latin typeface="微軟正黑體" panose="020B0604030504040204" pitchFamily="34" charset="-120"/>
                <a:ea typeface="微軟正黑體" panose="020B0604030504040204" pitchFamily="34" charset="-120"/>
              </a:rPr>
              <a:t>下次可以讓參數調整有更細緻的調整方式如單次增減金額下調為</a:t>
            </a:r>
            <a:r>
              <a:rPr lang="en-US" altLang="zh-TW" b="1" dirty="0">
                <a:latin typeface="微軟正黑體" panose="020B0604030504040204" pitchFamily="34" charset="-120"/>
                <a:ea typeface="微軟正黑體" panose="020B0604030504040204" pitchFamily="34" charset="-120"/>
              </a:rPr>
              <a:t>50</a:t>
            </a:r>
            <a:r>
              <a:rPr lang="zh-TW" altLang="en-US" b="1" dirty="0">
                <a:latin typeface="微軟正黑體" panose="020B0604030504040204" pitchFamily="34" charset="-120"/>
                <a:ea typeface="微軟正黑體" panose="020B0604030504040204" pitchFamily="34" charset="-120"/>
              </a:rPr>
              <a:t>元或更低，再設定新的調整條件。</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例如</a:t>
            </a:r>
            <a:r>
              <a:rPr lang="en-US" altLang="zh-TW" b="1" dirty="0">
                <a:latin typeface="微軟正黑體" panose="020B0604030504040204" pitchFamily="34" charset="-120"/>
                <a:ea typeface="微軟正黑體" panose="020B0604030504040204" pitchFamily="34" charset="-120"/>
              </a:rPr>
              <a:t>:</a:t>
            </a:r>
          </a:p>
          <a:p>
            <a:r>
              <a:rPr lang="zh-TW" altLang="en-US" b="1" dirty="0">
                <a:latin typeface="微軟正黑體" panose="020B0604030504040204" pitchFamily="34" charset="-120"/>
                <a:ea typeface="微軟正黑體" panose="020B0604030504040204" pitchFamily="34" charset="-120"/>
              </a:rPr>
              <a:t>每</a:t>
            </a:r>
            <a:r>
              <a:rPr lang="en-US" altLang="zh-TW" b="1" dirty="0">
                <a:latin typeface="微軟正黑體" panose="020B0604030504040204" pitchFamily="34" charset="-120"/>
                <a:ea typeface="微軟正黑體" panose="020B0604030504040204" pitchFamily="34" charset="-120"/>
              </a:rPr>
              <a:t>1000</a:t>
            </a:r>
            <a:r>
              <a:rPr lang="zh-TW" altLang="en-US" b="1" dirty="0">
                <a:latin typeface="微軟正黑體" panose="020B0604030504040204" pitchFamily="34" charset="-120"/>
                <a:ea typeface="微軟正黑體" panose="020B0604030504040204" pitchFamily="34" charset="-120"/>
              </a:rPr>
              <a:t>輪將勝率高於域值</a:t>
            </a:r>
            <a:r>
              <a:rPr lang="en-US" altLang="zh-TW" b="1" dirty="0">
                <a:latin typeface="微軟正黑體" panose="020B0604030504040204" pitchFamily="34" charset="-120"/>
                <a:ea typeface="微軟正黑體" panose="020B0604030504040204" pitchFamily="34" charset="-120"/>
              </a:rPr>
              <a:t>(&gt;34%)</a:t>
            </a:r>
            <a:r>
              <a:rPr lang="zh-TW" altLang="en-US" b="1" dirty="0">
                <a:latin typeface="微軟正黑體" panose="020B0604030504040204" pitchFamily="34" charset="-120"/>
                <a:ea typeface="微軟正黑體" panose="020B0604030504040204" pitchFamily="34" charset="-120"/>
              </a:rPr>
              <a:t>者的初始金額下調</a:t>
            </a:r>
            <a:r>
              <a:rPr lang="en-US" altLang="zh-TW" b="1" dirty="0">
                <a:latin typeface="微軟正黑體" panose="020B0604030504040204" pitchFamily="34" charset="-120"/>
                <a:ea typeface="微軟正黑體" panose="020B0604030504040204" pitchFamily="34" charset="-120"/>
              </a:rPr>
              <a:t>50</a:t>
            </a:r>
            <a:r>
              <a:rPr lang="zh-TW" altLang="en-US" b="1" dirty="0">
                <a:latin typeface="微軟正黑體" panose="020B0604030504040204" pitchFamily="34" charset="-120"/>
                <a:ea typeface="微軟正黑體" panose="020B0604030504040204" pitchFamily="34" charset="-120"/>
              </a:rPr>
              <a:t>元，而低於域值</a:t>
            </a:r>
            <a:r>
              <a:rPr lang="en-US" altLang="zh-TW" b="1" dirty="0">
                <a:latin typeface="微軟正黑體" panose="020B0604030504040204" pitchFamily="34" charset="-120"/>
                <a:ea typeface="微軟正黑體" panose="020B0604030504040204" pitchFamily="34" charset="-120"/>
              </a:rPr>
              <a:t>(&lt;32%)</a:t>
            </a:r>
            <a:r>
              <a:rPr lang="zh-TW" altLang="en-US" b="1" dirty="0">
                <a:latin typeface="微軟正黑體" panose="020B0604030504040204" pitchFamily="34" charset="-120"/>
                <a:ea typeface="微軟正黑體" panose="020B0604030504040204" pitchFamily="34" charset="-120"/>
              </a:rPr>
              <a:t>者的初始金額上調</a:t>
            </a:r>
            <a:r>
              <a:rPr lang="en-US" altLang="zh-TW" b="1" dirty="0">
                <a:latin typeface="微軟正黑體" panose="020B0604030504040204" pitchFamily="34" charset="-120"/>
                <a:ea typeface="微軟正黑體" panose="020B0604030504040204" pitchFamily="34" charset="-120"/>
              </a:rPr>
              <a:t>50</a:t>
            </a:r>
            <a:r>
              <a:rPr lang="zh-TW" altLang="en-US" b="1" dirty="0">
                <a:latin typeface="微軟正黑體" panose="020B0604030504040204" pitchFamily="34" charset="-120"/>
                <a:ea typeface="微軟正黑體" panose="020B0604030504040204" pitchFamily="34" charset="-120"/>
              </a:rPr>
              <a:t>元，否則就不做更動。</a:t>
            </a:r>
            <a:endParaRPr lang="en-US" altLang="zh-TW" b="1" dirty="0">
              <a:latin typeface="微軟正黑體" panose="020B0604030504040204" pitchFamily="34" charset="-120"/>
              <a:ea typeface="微軟正黑體" panose="020B0604030504040204" pitchFamily="34" charset="-120"/>
            </a:endParaRPr>
          </a:p>
          <a:p>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這樣的調整方式會讓調整程式達到類似於</a:t>
            </a:r>
            <a:r>
              <a:rPr lang="zh-TW" altLang="en-US" b="1" i="0" dirty="0">
                <a:solidFill>
                  <a:srgbClr val="FF0000"/>
                </a:solidFill>
                <a:effectLst/>
                <a:latin typeface="微軟正黑體" panose="020B0604030504040204" pitchFamily="34" charset="-120"/>
                <a:ea typeface="微軟正黑體" panose="020B0604030504040204" pitchFamily="34" charset="-120"/>
              </a:rPr>
              <a:t>梯度下降跨度縮小</a:t>
            </a:r>
            <a:r>
              <a:rPr lang="zh-TW" altLang="en-US" b="1" i="0" dirty="0">
                <a:effectLst/>
                <a:latin typeface="微軟正黑體" panose="020B0604030504040204" pitchFamily="34" charset="-120"/>
                <a:ea typeface="微軟正黑體" panose="020B0604030504040204" pitchFamily="34" charset="-120"/>
              </a:rPr>
              <a:t>的效果，且金額調整也更有彈性，應該有助於找到更好的解。</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8245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95911" y="2903221"/>
            <a:ext cx="4200188" cy="1200329"/>
          </a:xfrm>
          <a:prstGeom prst="rect">
            <a:avLst/>
          </a:prstGeom>
          <a:noFill/>
        </p:spPr>
        <p:txBody>
          <a:bodyPr wrap="none" rtlCol="0">
            <a:spAutoFit/>
          </a:bodyPr>
          <a:lstStyle/>
          <a:p>
            <a:pPr algn="ctr"/>
            <a:r>
              <a:rPr lang="en-US" altLang="zh-CN" sz="7200" dirty="0">
                <a:solidFill>
                  <a:schemeClr val="tx1">
                    <a:lumMod val="65000"/>
                    <a:lumOff val="35000"/>
                  </a:schemeClr>
                </a:solidFill>
                <a:latin typeface="Impact" panose="020B0806030902050204" pitchFamily="34" charset="0"/>
                <a:cs typeface="+mn-ea"/>
                <a:sym typeface="+mn-lt"/>
              </a:rPr>
              <a:t>THANK YOU</a:t>
            </a:r>
            <a:endParaRPr lang="zh-CN" altLang="en-US" sz="7200" dirty="0">
              <a:solidFill>
                <a:srgbClr val="48A2A0"/>
              </a:solidFill>
              <a:latin typeface="Impact" panose="020B0806030902050204" pitchFamily="34" charset="0"/>
              <a:cs typeface="+mn-ea"/>
              <a:sym typeface="+mn-lt"/>
            </a:endParaRPr>
          </a:p>
        </p:txBody>
      </p:sp>
      <p:sp>
        <p:nvSpPr>
          <p:cNvPr id="8" name="矩形 7"/>
          <p:cNvSpPr/>
          <p:nvPr/>
        </p:nvSpPr>
        <p:spPr>
          <a:xfrm>
            <a:off x="5228615" y="1829482"/>
            <a:ext cx="1734770" cy="1323439"/>
          </a:xfrm>
          <a:prstGeom prst="rect">
            <a:avLst/>
          </a:prstGeom>
        </p:spPr>
        <p:txBody>
          <a:bodyPr wrap="none">
            <a:spAutoFit/>
          </a:bodyPr>
          <a:lstStyle/>
          <a:p>
            <a:pPr algn="ctr"/>
            <a:r>
              <a:rPr lang="en-US" altLang="zh-CN" sz="8000" dirty="0">
                <a:solidFill>
                  <a:schemeClr val="tx1">
                    <a:lumMod val="65000"/>
                    <a:lumOff val="35000"/>
                  </a:schemeClr>
                </a:solidFill>
                <a:latin typeface="Impact" panose="020B0806030902050204" pitchFamily="34" charset="0"/>
                <a:cs typeface="+mn-ea"/>
                <a:sym typeface="+mn-lt"/>
              </a:rPr>
              <a:t>END</a:t>
            </a:r>
            <a:endParaRPr lang="zh-CN" altLang="en-US" sz="8000" dirty="0">
              <a:solidFill>
                <a:schemeClr val="tx1">
                  <a:lumMod val="65000"/>
                  <a:lumOff val="35000"/>
                </a:schemeClr>
              </a:solidFill>
              <a:latin typeface="Impact" panose="020B0806030902050204" pitchFamily="34" charset="0"/>
              <a:cs typeface="+mn-ea"/>
              <a:sym typeface="+mn-lt"/>
            </a:endParaRPr>
          </a:p>
        </p:txBody>
      </p:sp>
      <p:grpSp>
        <p:nvGrpSpPr>
          <p:cNvPr id="10" name="组合 9"/>
          <p:cNvGrpSpPr/>
          <p:nvPr/>
        </p:nvGrpSpPr>
        <p:grpSpPr>
          <a:xfrm>
            <a:off x="4843463" y="4810201"/>
            <a:ext cx="2520286" cy="257175"/>
            <a:chOff x="4843463" y="4520714"/>
            <a:chExt cx="2520286" cy="257175"/>
          </a:xfrm>
        </p:grpSpPr>
        <p:sp>
          <p:nvSpPr>
            <p:cNvPr id="11" name="椭圆 10"/>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4067175" y="2457450"/>
            <a:ext cx="4057650" cy="0"/>
            <a:chOff x="4129088" y="2457450"/>
            <a:chExt cx="4057650" cy="0"/>
          </a:xfrm>
        </p:grpSpPr>
        <p:cxnSp>
          <p:nvCxnSpPr>
            <p:cNvPr id="18" name="直接连接符 17"/>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16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cs typeface="+mn-ea"/>
                <a:sym typeface="+mn-lt"/>
              </a:rPr>
              <a:t>PART 1</a:t>
            </a:r>
            <a:endParaRPr lang="zh-CN" altLang="en-US" sz="4400" dirty="0">
              <a:solidFill>
                <a:schemeClr val="bg1"/>
              </a:solidFill>
              <a:effectLst>
                <a:outerShdw blurRad="38100" dist="38100" dir="2700000" algn="tl">
                  <a:srgbClr val="000000">
                    <a:alpha val="43137"/>
                  </a:srgbClr>
                </a:outerShdw>
              </a:effectLst>
              <a:cs typeface="+mn-ea"/>
              <a:sym typeface="+mn-lt"/>
            </a:endParaRPr>
          </a:p>
        </p:txBody>
      </p:sp>
      <p:sp>
        <p:nvSpPr>
          <p:cNvPr id="2" name="矩形 1"/>
          <p:cNvSpPr/>
          <p:nvPr/>
        </p:nvSpPr>
        <p:spPr>
          <a:xfrm>
            <a:off x="4735326" y="2896587"/>
            <a:ext cx="3302929" cy="830997"/>
          </a:xfrm>
          <a:prstGeom prst="rect">
            <a:avLst/>
          </a:prstGeom>
        </p:spPr>
        <p:txBody>
          <a:bodyPr wrap="square">
            <a:spAutoFit/>
          </a:bodyPr>
          <a:lstStyle/>
          <a:p>
            <a:r>
              <a:rPr lang="zh-TW" altLang="en-US" sz="4800" b="1" dirty="0">
                <a:latin typeface="微軟正黑體" panose="020B0604030504040204" pitchFamily="34" charset="-120"/>
                <a:ea typeface="微軟正黑體" panose="020B0604030504040204" pitchFamily="34" charset="-120"/>
                <a:cs typeface="+mn-ea"/>
                <a:sym typeface="+mn-lt"/>
              </a:rPr>
              <a:t>概述</a:t>
            </a:r>
            <a:endParaRPr lang="zh-CN" altLang="en-US" sz="4800" b="1" dirty="0">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422334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a:extLst>
              <a:ext uri="{FF2B5EF4-FFF2-40B4-BE49-F238E27FC236}">
                <a16:creationId xmlns:a16="http://schemas.microsoft.com/office/drawing/2014/main" id="{C53175D5-297B-17C1-2F93-45BF01F8351D}"/>
              </a:ext>
            </a:extLst>
          </p:cNvPr>
          <p:cNvSpPr txBox="1"/>
          <p:nvPr/>
        </p:nvSpPr>
        <p:spPr>
          <a:xfrm>
            <a:off x="2220712" y="1949813"/>
            <a:ext cx="8097815" cy="1479187"/>
          </a:xfrm>
          <a:prstGeom prst="rect">
            <a:avLst/>
          </a:prstGeom>
          <a:noFill/>
        </p:spPr>
        <p:txBody>
          <a:bodyPr wrap="square" rtlCol="0">
            <a:spAutoFit/>
          </a:bodyPr>
          <a:lstStyle/>
          <a:p>
            <a:pPr>
              <a:lnSpc>
                <a:spcPct val="150000"/>
              </a:lnSpc>
            </a:pPr>
            <a:r>
              <a:rPr lang="zh-TW" altLang="en-US" sz="3200" b="1" dirty="0">
                <a:solidFill>
                  <a:srgbClr val="48A2A0"/>
                </a:solidFill>
                <a:latin typeface="微軟正黑體" panose="020B0604030504040204" pitchFamily="34" charset="-120"/>
                <a:ea typeface="微軟正黑體" panose="020B0604030504040204" pitchFamily="34" charset="-120"/>
              </a:rPr>
              <a:t>目標    </a:t>
            </a:r>
            <a:r>
              <a:rPr lang="en-US" altLang="zh-TW" sz="3200" b="1" dirty="0">
                <a:solidFill>
                  <a:srgbClr val="48A2A0"/>
                </a:solidFill>
                <a:latin typeface="微軟正黑體" panose="020B0604030504040204" pitchFamily="34" charset="-120"/>
                <a:ea typeface="微軟正黑體" panose="020B0604030504040204" pitchFamily="34" charset="-120"/>
              </a:rPr>
              <a:t>:</a:t>
            </a:r>
            <a:r>
              <a:rPr lang="zh-TW" altLang="en-US" sz="3200" b="1" dirty="0">
                <a:solidFill>
                  <a:srgbClr val="48A2A0"/>
                </a:solidFill>
                <a:latin typeface="微軟正黑體" panose="020B0604030504040204" pitchFamily="34" charset="-120"/>
                <a:ea typeface="微軟正黑體" panose="020B0604030504040204" pitchFamily="34" charset="-120"/>
              </a:rPr>
              <a:t>藉由參數調整功能調整遊戲玩法使得每位玩家在遊戲中的勝率都是接近的。</a:t>
            </a:r>
            <a:endParaRPr lang="en-US" altLang="zh-TW" sz="3200" b="1" dirty="0">
              <a:solidFill>
                <a:srgbClr val="48A2A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2578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1431" y="1160238"/>
            <a:ext cx="5516660" cy="518385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人數    </a:t>
            </a:r>
            <a:r>
              <a:rPr lang="en-US" altLang="zh-TW" sz="2800" b="1" dirty="0">
                <a:solidFill>
                  <a:srgbClr val="485766"/>
                </a:solidFill>
                <a:latin typeface="微軟正黑體" panose="020B0604030504040204" pitchFamily="34" charset="-120"/>
                <a:ea typeface="微軟正黑體" panose="020B0604030504040204" pitchFamily="34" charset="-120"/>
              </a:rPr>
              <a:t>:</a:t>
            </a:r>
            <a:r>
              <a:rPr lang="zh-TW" altLang="en-US" sz="2800" b="1" dirty="0">
                <a:solidFill>
                  <a:srgbClr val="485766"/>
                </a:solidFill>
                <a:latin typeface="微軟正黑體" panose="020B0604030504040204" pitchFamily="34" charset="-120"/>
                <a:ea typeface="微軟正黑體" panose="020B0604030504040204" pitchFamily="34" charset="-120"/>
              </a:rPr>
              <a:t> </a:t>
            </a:r>
            <a:r>
              <a:rPr lang="en-US" altLang="zh-TW" sz="2800" b="1" dirty="0">
                <a:solidFill>
                  <a:srgbClr val="485766"/>
                </a:solidFill>
                <a:latin typeface="微軟正黑體" panose="020B0604030504040204" pitchFamily="34" charset="-120"/>
                <a:ea typeface="微軟正黑體" panose="020B0604030504040204" pitchFamily="34" charset="-120"/>
              </a:rPr>
              <a:t>3</a:t>
            </a:r>
            <a:r>
              <a:rPr lang="zh-TW" altLang="en-US" sz="2800" b="1" dirty="0">
                <a:solidFill>
                  <a:srgbClr val="485766"/>
                </a:solidFill>
                <a:latin typeface="微軟正黑體" panose="020B0604030504040204" pitchFamily="34" charset="-120"/>
                <a:ea typeface="微軟正黑體" panose="020B0604030504040204" pitchFamily="34" charset="-120"/>
              </a:rPr>
              <a:t>人</a:t>
            </a:r>
            <a:endParaRPr lang="en-US" altLang="zh-TW" sz="2800" b="1" dirty="0">
              <a:solidFill>
                <a:srgbClr val="485766"/>
              </a:solidFill>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初始金額 </a:t>
            </a:r>
            <a:r>
              <a:rPr lang="en-US" altLang="zh-TW" sz="2800" b="1" dirty="0">
                <a:solidFill>
                  <a:srgbClr val="485766"/>
                </a:solidFill>
                <a:latin typeface="微軟正黑體" panose="020B0604030504040204" pitchFamily="34" charset="-120"/>
                <a:ea typeface="微軟正黑體" panose="020B0604030504040204" pitchFamily="34" charset="-120"/>
              </a:rPr>
              <a:t>: 5000</a:t>
            </a:r>
            <a:r>
              <a:rPr lang="zh-TW" altLang="en-US" sz="2800" b="1" dirty="0">
                <a:solidFill>
                  <a:srgbClr val="485766"/>
                </a:solidFill>
                <a:latin typeface="微軟正黑體" panose="020B0604030504040204" pitchFamily="34" charset="-120"/>
                <a:ea typeface="微軟正黑體" panose="020B0604030504040204" pitchFamily="34" charset="-120"/>
              </a:rPr>
              <a:t>元</a:t>
            </a:r>
            <a:endParaRPr lang="en-US" altLang="zh-TW" sz="2800" b="1" dirty="0">
              <a:solidFill>
                <a:srgbClr val="485766"/>
              </a:solidFill>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地圖大小 </a:t>
            </a:r>
            <a:r>
              <a:rPr lang="en-US" altLang="zh-TW" sz="2800" b="1" dirty="0">
                <a:solidFill>
                  <a:srgbClr val="485766"/>
                </a:solidFill>
                <a:latin typeface="微軟正黑體" panose="020B0604030504040204" pitchFamily="34" charset="-120"/>
                <a:ea typeface="微軟正黑體" panose="020B0604030504040204" pitchFamily="34" charset="-120"/>
              </a:rPr>
              <a:t>:</a:t>
            </a:r>
            <a:r>
              <a:rPr lang="zh-TW" altLang="en-US" sz="2800" b="1" dirty="0">
                <a:solidFill>
                  <a:srgbClr val="485766"/>
                </a:solidFill>
                <a:latin typeface="微軟正黑體" panose="020B0604030504040204" pitchFamily="34" charset="-120"/>
                <a:ea typeface="微軟正黑體" panose="020B0604030504040204" pitchFamily="34" charset="-120"/>
              </a:rPr>
              <a:t> </a:t>
            </a:r>
            <a:r>
              <a:rPr lang="en-US" altLang="zh-TW" sz="2800" b="1" dirty="0">
                <a:solidFill>
                  <a:srgbClr val="485766"/>
                </a:solidFill>
                <a:latin typeface="微軟正黑體" panose="020B0604030504040204" pitchFamily="34" charset="-120"/>
                <a:ea typeface="微軟正黑體" panose="020B0604030504040204" pitchFamily="34" charset="-120"/>
              </a:rPr>
              <a:t>18</a:t>
            </a:r>
            <a:r>
              <a:rPr lang="zh-TW" altLang="en-US" sz="2800" b="1" dirty="0">
                <a:solidFill>
                  <a:srgbClr val="485766"/>
                </a:solidFill>
                <a:latin typeface="微軟正黑體" panose="020B0604030504040204" pitchFamily="34" charset="-120"/>
                <a:ea typeface="微軟正黑體" panose="020B0604030504040204" pitchFamily="34" charset="-120"/>
              </a:rPr>
              <a:t>格</a:t>
            </a:r>
            <a:endParaRPr lang="en-US" altLang="zh-TW" sz="2800" b="1" dirty="0">
              <a:solidFill>
                <a:srgbClr val="485766"/>
              </a:solidFill>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功能    </a:t>
            </a:r>
            <a:r>
              <a:rPr lang="en-US" altLang="zh-TW" sz="2800" b="1" dirty="0">
                <a:solidFill>
                  <a:srgbClr val="485766"/>
                </a:solidFill>
                <a:latin typeface="微軟正黑體" panose="020B0604030504040204" pitchFamily="34" charset="-120"/>
                <a:ea typeface="微軟正黑體" panose="020B0604030504040204" pitchFamily="34" charset="-120"/>
              </a:rPr>
              <a:t>:</a:t>
            </a:r>
            <a:r>
              <a:rPr lang="zh-TW" altLang="en-US" sz="2800" b="1" dirty="0">
                <a:solidFill>
                  <a:srgbClr val="485766"/>
                </a:solidFill>
                <a:latin typeface="微軟正黑體" panose="020B0604030504040204" pitchFamily="34" charset="-120"/>
                <a:ea typeface="微軟正黑體" panose="020B0604030504040204" pitchFamily="34" charset="-120"/>
              </a:rPr>
              <a:t> 買土地、升級土地、收過路費</a:t>
            </a:r>
            <a:endParaRPr lang="en-US" altLang="zh-TW" sz="2800" b="1" dirty="0">
              <a:solidFill>
                <a:srgbClr val="485766"/>
              </a:solidFill>
              <a:latin typeface="微軟正黑體" panose="020B0604030504040204" pitchFamily="34" charset="-120"/>
              <a:ea typeface="微軟正黑體" panose="020B0604030504040204" pitchFamily="34" charset="-120"/>
            </a:endParaRPr>
          </a:p>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限制    </a:t>
            </a:r>
            <a:r>
              <a:rPr lang="en-US" altLang="zh-TW" sz="2800" b="1" dirty="0">
                <a:solidFill>
                  <a:srgbClr val="485766"/>
                </a:solidFill>
                <a:latin typeface="微軟正黑體" panose="020B0604030504040204" pitchFamily="34" charset="-120"/>
                <a:ea typeface="微軟正黑體" panose="020B0604030504040204" pitchFamily="34" charset="-120"/>
              </a:rPr>
              <a:t>:</a:t>
            </a:r>
            <a:r>
              <a:rPr lang="zh-TW" altLang="en-US" sz="2800" b="1" dirty="0">
                <a:solidFill>
                  <a:srgbClr val="485766"/>
                </a:solidFill>
                <a:latin typeface="微軟正黑體" panose="020B0604030504040204" pitchFamily="34" charset="-120"/>
                <a:ea typeface="微軟正黑體" panose="020B0604030504040204" pitchFamily="34" charset="-120"/>
              </a:rPr>
              <a:t>土地只能升級到</a:t>
            </a:r>
            <a:r>
              <a:rPr lang="en-US" altLang="zh-TW" sz="2800" b="1" dirty="0">
                <a:solidFill>
                  <a:srgbClr val="485766"/>
                </a:solidFill>
                <a:latin typeface="微軟正黑體" panose="020B0604030504040204" pitchFamily="34" charset="-120"/>
                <a:ea typeface="微軟正黑體" panose="020B0604030504040204" pitchFamily="34" charset="-120"/>
              </a:rPr>
              <a:t>Lv.3</a:t>
            </a:r>
          </a:p>
          <a:p>
            <a:pPr marL="457200" indent="-457200">
              <a:lnSpc>
                <a:spcPct val="150000"/>
              </a:lnSpc>
              <a:buFont typeface="Arial" panose="020B0604020202020204" pitchFamily="34" charset="0"/>
              <a:buChar char="•"/>
            </a:pPr>
            <a:r>
              <a:rPr lang="zh-TW" altLang="en-US" sz="2800" b="1" dirty="0">
                <a:solidFill>
                  <a:srgbClr val="485766"/>
                </a:solidFill>
                <a:latin typeface="微軟正黑體" panose="020B0604030504040204" pitchFamily="34" charset="-120"/>
                <a:ea typeface="微軟正黑體" panose="020B0604030504040204" pitchFamily="34" charset="-120"/>
              </a:rPr>
              <a:t>表格    </a:t>
            </a:r>
            <a:r>
              <a:rPr lang="en-US" altLang="zh-TW" sz="2800" b="1" dirty="0">
                <a:solidFill>
                  <a:srgbClr val="485766"/>
                </a:solidFill>
                <a:latin typeface="微軟正黑體" panose="020B0604030504040204" pitchFamily="34" charset="-120"/>
                <a:ea typeface="微軟正黑體" panose="020B0604030504040204" pitchFamily="34" charset="-120"/>
              </a:rPr>
              <a:t>:</a:t>
            </a:r>
            <a:r>
              <a:rPr lang="zh-TW" altLang="en-US" sz="2800" b="1" dirty="0">
                <a:solidFill>
                  <a:srgbClr val="485766"/>
                </a:solidFill>
                <a:latin typeface="微軟正黑體" panose="020B0604030504040204" pitchFamily="34" charset="-120"/>
                <a:ea typeface="微軟正黑體" panose="020B0604030504040204" pitchFamily="34" charset="-120"/>
              </a:rPr>
              <a:t> </a:t>
            </a:r>
            <a:r>
              <a:rPr lang="en-US" altLang="zh-TW" sz="2800" b="1" dirty="0">
                <a:solidFill>
                  <a:srgbClr val="485766"/>
                </a:solidFill>
                <a:latin typeface="微軟正黑體" panose="020B0604030504040204" pitchFamily="34" charset="-120"/>
                <a:ea typeface="微軟正黑體" panose="020B0604030504040204" pitchFamily="34" charset="-120"/>
              </a:rPr>
              <a:t>1.</a:t>
            </a:r>
            <a:r>
              <a:rPr lang="zh-TW" altLang="en-US" sz="2800" b="1" dirty="0">
                <a:solidFill>
                  <a:srgbClr val="485766"/>
                </a:solidFill>
                <a:latin typeface="微軟正黑體" panose="020B0604030504040204" pitchFamily="34" charset="-120"/>
                <a:ea typeface="微軟正黑體" panose="020B0604030504040204" pitchFamily="34" charset="-120"/>
              </a:rPr>
              <a:t>玩家資料</a:t>
            </a:r>
            <a:endParaRPr lang="en-US" altLang="zh-TW" sz="2800" b="1" dirty="0">
              <a:solidFill>
                <a:srgbClr val="485766"/>
              </a:solidFill>
              <a:latin typeface="微軟正黑體" panose="020B0604030504040204" pitchFamily="34" charset="-120"/>
              <a:ea typeface="微軟正黑體" panose="020B0604030504040204" pitchFamily="34" charset="-120"/>
            </a:endParaRPr>
          </a:p>
          <a:p>
            <a:pPr>
              <a:lnSpc>
                <a:spcPct val="150000"/>
              </a:lnSpc>
            </a:pPr>
            <a:r>
              <a:rPr lang="zh-TW" altLang="en-US" sz="2800" b="1" dirty="0">
                <a:solidFill>
                  <a:srgbClr val="485766"/>
                </a:solidFill>
                <a:latin typeface="微軟正黑體" panose="020B0604030504040204" pitchFamily="34" charset="-120"/>
                <a:ea typeface="微軟正黑體" panose="020B0604030504040204" pitchFamily="34" charset="-120"/>
              </a:rPr>
              <a:t>                   </a:t>
            </a:r>
            <a:r>
              <a:rPr lang="en-US" altLang="zh-TW" sz="2800" b="1" dirty="0">
                <a:solidFill>
                  <a:srgbClr val="485766"/>
                </a:solidFill>
                <a:latin typeface="微軟正黑體" panose="020B0604030504040204" pitchFamily="34" charset="-120"/>
                <a:ea typeface="微軟正黑體" panose="020B0604030504040204" pitchFamily="34" charset="-120"/>
              </a:rPr>
              <a:t>2.</a:t>
            </a:r>
            <a:r>
              <a:rPr lang="zh-TW" altLang="en-US" sz="2800" b="1" dirty="0">
                <a:solidFill>
                  <a:srgbClr val="485766"/>
                </a:solidFill>
                <a:latin typeface="微軟正黑體" panose="020B0604030504040204" pitchFamily="34" charset="-120"/>
                <a:ea typeface="微軟正黑體" panose="020B0604030504040204" pitchFamily="34" charset="-120"/>
              </a:rPr>
              <a:t>地圖資訊</a:t>
            </a:r>
            <a:endParaRPr lang="en-US" altLang="zh-TW" sz="2800" b="1" dirty="0">
              <a:solidFill>
                <a:srgbClr val="485766"/>
              </a:solidFill>
              <a:latin typeface="微軟正黑體" panose="020B0604030504040204" pitchFamily="34" charset="-120"/>
              <a:ea typeface="微軟正黑體" panose="020B0604030504040204" pitchFamily="34" charset="-120"/>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4" name="矩形 33"/>
          <p:cNvSpPr/>
          <p:nvPr/>
        </p:nvSpPr>
        <p:spPr>
          <a:xfrm>
            <a:off x="1344023" y="448348"/>
            <a:ext cx="697627"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概述</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1620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831987FA-8841-AE7B-EEB5-6351ABFFAC64}"/>
              </a:ext>
            </a:extLst>
          </p:cNvPr>
          <p:cNvPicPr>
            <a:picLocks noChangeAspect="1"/>
          </p:cNvPicPr>
          <p:nvPr/>
        </p:nvPicPr>
        <p:blipFill>
          <a:blip r:embed="rId2"/>
          <a:stretch>
            <a:fillRect/>
          </a:stretch>
        </p:blipFill>
        <p:spPr>
          <a:xfrm>
            <a:off x="3589351" y="2137842"/>
            <a:ext cx="8738495" cy="3592026"/>
          </a:xfrm>
          <a:prstGeom prst="rect">
            <a:avLst/>
          </a:prstGeom>
        </p:spPr>
      </p:pic>
      <p:sp>
        <p:nvSpPr>
          <p:cNvPr id="4" name="文本框 3">
            <a:extLst>
              <a:ext uri="{FF2B5EF4-FFF2-40B4-BE49-F238E27FC236}">
                <a16:creationId xmlns:a16="http://schemas.microsoft.com/office/drawing/2014/main" id="{D3DBC1DB-E87F-039E-EAEE-99FDCAD1F0E5}"/>
              </a:ext>
            </a:extLst>
          </p:cNvPr>
          <p:cNvSpPr txBox="1"/>
          <p:nvPr/>
        </p:nvSpPr>
        <p:spPr>
          <a:xfrm>
            <a:off x="3589351" y="1313812"/>
            <a:ext cx="1258678" cy="400110"/>
          </a:xfrm>
          <a:prstGeom prst="rect">
            <a:avLst/>
          </a:prstGeom>
          <a:noFill/>
        </p:spPr>
        <p:txBody>
          <a:bodyPr wrap="none" rtlCol="0">
            <a:spAutoFit/>
          </a:bodyPr>
          <a:lstStyle/>
          <a:p>
            <a:pPr algn="r"/>
            <a:r>
              <a:rPr lang="en-US" altLang="zh-CN" sz="2000" b="1" dirty="0" err="1">
                <a:solidFill>
                  <a:srgbClr val="48A2A0"/>
                </a:solidFill>
                <a:cs typeface="+mn-ea"/>
                <a:sym typeface="+mn-lt"/>
              </a:rPr>
              <a:t>map_info</a:t>
            </a:r>
            <a:endParaRPr lang="zh-CN" altLang="en-US" sz="2000" b="1" dirty="0">
              <a:solidFill>
                <a:srgbClr val="48A2A0"/>
              </a:solidFill>
              <a:cs typeface="+mn-ea"/>
              <a:sym typeface="+mn-lt"/>
            </a:endParaRPr>
          </a:p>
        </p:txBody>
      </p:sp>
      <p:sp>
        <p:nvSpPr>
          <p:cNvPr id="5" name="圆角矩形 2">
            <a:extLst>
              <a:ext uri="{FF2B5EF4-FFF2-40B4-BE49-F238E27FC236}">
                <a16:creationId xmlns:a16="http://schemas.microsoft.com/office/drawing/2014/main" id="{C9F7EA92-CAF1-6B63-6004-7372AAB30539}"/>
              </a:ext>
            </a:extLst>
          </p:cNvPr>
          <p:cNvSpPr/>
          <p:nvPr/>
        </p:nvSpPr>
        <p:spPr>
          <a:xfrm>
            <a:off x="123306" y="1339193"/>
            <a:ext cx="1606223" cy="52277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土地擁有者</a:t>
            </a:r>
            <a:endParaRPr lang="zh-CN" altLang="en-US" dirty="0">
              <a:cs typeface="+mn-ea"/>
              <a:sym typeface="+mn-lt"/>
            </a:endParaRPr>
          </a:p>
        </p:txBody>
      </p:sp>
      <p:sp>
        <p:nvSpPr>
          <p:cNvPr id="6" name="圆角矩形 2">
            <a:extLst>
              <a:ext uri="{FF2B5EF4-FFF2-40B4-BE49-F238E27FC236}">
                <a16:creationId xmlns:a16="http://schemas.microsoft.com/office/drawing/2014/main" id="{950FD57F-FB9B-8F7D-62B5-DA1A67DBE957}"/>
              </a:ext>
            </a:extLst>
          </p:cNvPr>
          <p:cNvSpPr/>
          <p:nvPr/>
        </p:nvSpPr>
        <p:spPr>
          <a:xfrm>
            <a:off x="29727" y="1876454"/>
            <a:ext cx="1793383" cy="52277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土地等級</a:t>
            </a:r>
            <a:endParaRPr lang="zh-CN" altLang="en-US" dirty="0">
              <a:cs typeface="+mn-ea"/>
              <a:sym typeface="+mn-lt"/>
            </a:endParaRPr>
          </a:p>
        </p:txBody>
      </p:sp>
      <p:sp>
        <p:nvSpPr>
          <p:cNvPr id="7" name="圆角矩形 2">
            <a:extLst>
              <a:ext uri="{FF2B5EF4-FFF2-40B4-BE49-F238E27FC236}">
                <a16:creationId xmlns:a16="http://schemas.microsoft.com/office/drawing/2014/main" id="{968C7DFE-86A7-16BD-AA5F-E11314C8BFB5}"/>
              </a:ext>
            </a:extLst>
          </p:cNvPr>
          <p:cNvSpPr/>
          <p:nvPr/>
        </p:nvSpPr>
        <p:spPr>
          <a:xfrm>
            <a:off x="51549" y="2501881"/>
            <a:ext cx="1606223" cy="52277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過路費</a:t>
            </a:r>
            <a:endParaRPr lang="zh-CN" altLang="en-US" dirty="0">
              <a:cs typeface="+mn-ea"/>
              <a:sym typeface="+mn-lt"/>
            </a:endParaRPr>
          </a:p>
        </p:txBody>
      </p:sp>
      <p:sp>
        <p:nvSpPr>
          <p:cNvPr id="8" name="圆角矩形 2">
            <a:extLst>
              <a:ext uri="{FF2B5EF4-FFF2-40B4-BE49-F238E27FC236}">
                <a16:creationId xmlns:a16="http://schemas.microsoft.com/office/drawing/2014/main" id="{291C10DF-F794-F7BA-2AB5-3EBEA87A8233}"/>
              </a:ext>
            </a:extLst>
          </p:cNvPr>
          <p:cNvSpPr/>
          <p:nvPr/>
        </p:nvSpPr>
        <p:spPr>
          <a:xfrm>
            <a:off x="72105" y="3106279"/>
            <a:ext cx="1260311" cy="52277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土地價值</a:t>
            </a:r>
            <a:endParaRPr lang="zh-CN" altLang="en-US" dirty="0">
              <a:cs typeface="+mn-ea"/>
              <a:sym typeface="+mn-lt"/>
            </a:endParaRPr>
          </a:p>
        </p:txBody>
      </p:sp>
      <p:sp>
        <p:nvSpPr>
          <p:cNvPr id="9" name="圆角矩形 2">
            <a:extLst>
              <a:ext uri="{FF2B5EF4-FFF2-40B4-BE49-F238E27FC236}">
                <a16:creationId xmlns:a16="http://schemas.microsoft.com/office/drawing/2014/main" id="{B3497B9B-A4C5-898E-15EE-9FBBA030EFC6}"/>
              </a:ext>
            </a:extLst>
          </p:cNvPr>
          <p:cNvSpPr/>
          <p:nvPr/>
        </p:nvSpPr>
        <p:spPr>
          <a:xfrm>
            <a:off x="12902" y="3768031"/>
            <a:ext cx="1606223" cy="522776"/>
          </a:xfrm>
          <a:prstGeom prst="roundRect">
            <a:avLst>
              <a:gd name="adj" fmla="val 50000"/>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升級費用</a:t>
            </a:r>
            <a:endParaRPr lang="zh-CN" altLang="en-US" dirty="0">
              <a:cs typeface="+mn-ea"/>
              <a:sym typeface="+mn-lt"/>
            </a:endParaRPr>
          </a:p>
        </p:txBody>
      </p:sp>
      <p:cxnSp>
        <p:nvCxnSpPr>
          <p:cNvPr id="18" name="直線單箭頭接點 17">
            <a:extLst>
              <a:ext uri="{FF2B5EF4-FFF2-40B4-BE49-F238E27FC236}">
                <a16:creationId xmlns:a16="http://schemas.microsoft.com/office/drawing/2014/main" id="{B232C667-D25E-CEF6-028C-CBF3A4BB9B23}"/>
              </a:ext>
            </a:extLst>
          </p:cNvPr>
          <p:cNvCxnSpPr>
            <a:cxnSpLocks/>
            <a:stCxn id="9" idx="3"/>
          </p:cNvCxnSpPr>
          <p:nvPr/>
        </p:nvCxnSpPr>
        <p:spPr>
          <a:xfrm flipV="1">
            <a:off x="1619125" y="3629055"/>
            <a:ext cx="2107923" cy="40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D6E8A4A5-4375-4A66-44B9-99DB81ED9AFD}"/>
              </a:ext>
            </a:extLst>
          </p:cNvPr>
          <p:cNvCxnSpPr>
            <a:cxnSpLocks/>
            <a:stCxn id="8" idx="3"/>
          </p:cNvCxnSpPr>
          <p:nvPr/>
        </p:nvCxnSpPr>
        <p:spPr>
          <a:xfrm>
            <a:off x="1332416" y="3367667"/>
            <a:ext cx="2394632" cy="4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858E28BE-D981-9711-6872-30081B9E229A}"/>
              </a:ext>
            </a:extLst>
          </p:cNvPr>
          <p:cNvCxnSpPr>
            <a:stCxn id="7" idx="3"/>
          </p:cNvCxnSpPr>
          <p:nvPr/>
        </p:nvCxnSpPr>
        <p:spPr>
          <a:xfrm>
            <a:off x="1657772" y="2763269"/>
            <a:ext cx="2069276" cy="38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5CF96B3-B1DD-AEFF-6BA9-6051A45AD9F8}"/>
              </a:ext>
            </a:extLst>
          </p:cNvPr>
          <p:cNvCxnSpPr/>
          <p:nvPr/>
        </p:nvCxnSpPr>
        <p:spPr>
          <a:xfrm>
            <a:off x="1657772" y="2130728"/>
            <a:ext cx="2069276" cy="75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9224E7BB-43C2-684C-5152-D59886DD0A17}"/>
              </a:ext>
            </a:extLst>
          </p:cNvPr>
          <p:cNvCxnSpPr>
            <a:stCxn id="5" idx="3"/>
          </p:cNvCxnSpPr>
          <p:nvPr/>
        </p:nvCxnSpPr>
        <p:spPr>
          <a:xfrm>
            <a:off x="1729529" y="1600581"/>
            <a:ext cx="1997519" cy="989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A39D21AE-0FBE-B1BE-949E-428E0D287907}"/>
              </a:ext>
            </a:extLst>
          </p:cNvPr>
          <p:cNvSpPr txBox="1"/>
          <p:nvPr/>
        </p:nvSpPr>
        <p:spPr>
          <a:xfrm>
            <a:off x="5586870" y="1052202"/>
            <a:ext cx="6163518" cy="923330"/>
          </a:xfrm>
          <a:prstGeom prst="rect">
            <a:avLst/>
          </a:prstGeom>
          <a:noFill/>
        </p:spPr>
        <p:txBody>
          <a:bodyPr wrap="square">
            <a:spAutoFit/>
          </a:bodyPr>
          <a:lstStyle/>
          <a:p>
            <a:r>
              <a:rPr lang="zh-TW" altLang="en-US" b="1" dirty="0">
                <a:latin typeface="微軟正黑體" panose="020B0604030504040204" pitchFamily="34" charset="-120"/>
                <a:ea typeface="微軟正黑體" panose="020B0604030504040204" pitchFamily="34" charset="-120"/>
              </a:rPr>
              <a:t>土地價格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  </a:t>
            </a:r>
            <a:r>
              <a:rPr lang="en-US" altLang="zh-TW" b="1" dirty="0">
                <a:latin typeface="微軟正黑體" panose="020B0604030504040204" pitchFamily="34" charset="-120"/>
                <a:ea typeface="微軟正黑體" panose="020B0604030504040204" pitchFamily="34" charset="-120"/>
              </a:rPr>
              <a:t>500~800</a:t>
            </a:r>
          </a:p>
          <a:p>
            <a:r>
              <a:rPr lang="zh-TW" altLang="en-US" b="1" dirty="0">
                <a:latin typeface="微軟正黑體" panose="020B0604030504040204" pitchFamily="34" charset="-120"/>
                <a:ea typeface="微軟正黑體" panose="020B0604030504040204" pitchFamily="34" charset="-120"/>
              </a:rPr>
              <a:t>升等價格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土地價格 *</a:t>
            </a:r>
            <a:r>
              <a:rPr lang="en-US" altLang="zh-TW" b="1" dirty="0">
                <a:latin typeface="微軟正黑體" panose="020B0604030504040204" pitchFamily="34" charset="-120"/>
                <a:ea typeface="微軟正黑體" panose="020B0604030504040204" pitchFamily="34" charset="-120"/>
              </a:rPr>
              <a:t>0.5</a:t>
            </a:r>
          </a:p>
          <a:p>
            <a:r>
              <a:rPr lang="zh-TW" altLang="en-US" b="1" dirty="0">
                <a:latin typeface="微軟正黑體" panose="020B0604030504040204" pitchFamily="34" charset="-120"/>
                <a:ea typeface="微軟正黑體" panose="020B0604030504040204" pitchFamily="34" charset="-120"/>
              </a:rPr>
              <a:t>過路費      </a:t>
            </a:r>
            <a:r>
              <a:rPr lang="en-US" altLang="zh-TW"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土地價格 *</a:t>
            </a:r>
            <a:r>
              <a:rPr lang="en-US" altLang="zh-TW" b="1" dirty="0">
                <a:latin typeface="微軟正黑體" panose="020B0604030504040204" pitchFamily="34" charset="-120"/>
                <a:ea typeface="微軟正黑體" panose="020B0604030504040204" pitchFamily="34" charset="-120"/>
              </a:rPr>
              <a:t>0.2</a:t>
            </a:r>
            <a:endParaRPr lang="zh-TW" altLang="en-US" b="1" dirty="0">
              <a:latin typeface="微軟正黑體" panose="020B0604030504040204" pitchFamily="34" charset="-120"/>
              <a:ea typeface="微軟正黑體" panose="020B0604030504040204" pitchFamily="34" charset="-120"/>
            </a:endParaRPr>
          </a:p>
        </p:txBody>
      </p:sp>
      <p:sp>
        <p:nvSpPr>
          <p:cNvPr id="34" name="椭圆 31">
            <a:extLst>
              <a:ext uri="{FF2B5EF4-FFF2-40B4-BE49-F238E27FC236}">
                <a16:creationId xmlns:a16="http://schemas.microsoft.com/office/drawing/2014/main" id="{A5EBF792-F35C-1C1C-66A1-FBBD3F4F2D68}"/>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2">
            <a:extLst>
              <a:ext uri="{FF2B5EF4-FFF2-40B4-BE49-F238E27FC236}">
                <a16:creationId xmlns:a16="http://schemas.microsoft.com/office/drawing/2014/main" id="{EBC24EA9-ADA3-78EC-1F99-0E1195896C1C}"/>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矩形 35">
            <a:extLst>
              <a:ext uri="{FF2B5EF4-FFF2-40B4-BE49-F238E27FC236}">
                <a16:creationId xmlns:a16="http://schemas.microsoft.com/office/drawing/2014/main" id="{D823AF78-AADC-FEAA-886E-D61A16092074}"/>
              </a:ext>
            </a:extLst>
          </p:cNvPr>
          <p:cNvSpPr/>
          <p:nvPr/>
        </p:nvSpPr>
        <p:spPr>
          <a:xfrm>
            <a:off x="1344023" y="448348"/>
            <a:ext cx="697627"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概述</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240545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DC21CB01-D750-B0A7-89E3-E6F31BE0B661}"/>
              </a:ext>
            </a:extLst>
          </p:cNvPr>
          <p:cNvPicPr>
            <a:picLocks noChangeAspect="1"/>
          </p:cNvPicPr>
          <p:nvPr/>
        </p:nvPicPr>
        <p:blipFill rotWithShape="1">
          <a:blip r:embed="rId2"/>
          <a:srcRect b="6640"/>
          <a:stretch/>
        </p:blipFill>
        <p:spPr>
          <a:xfrm>
            <a:off x="3117338" y="3143544"/>
            <a:ext cx="7291262" cy="1627488"/>
          </a:xfrm>
          <a:prstGeom prst="rect">
            <a:avLst/>
          </a:prstGeom>
        </p:spPr>
      </p:pic>
      <p:sp>
        <p:nvSpPr>
          <p:cNvPr id="4" name="文本框 3">
            <a:extLst>
              <a:ext uri="{FF2B5EF4-FFF2-40B4-BE49-F238E27FC236}">
                <a16:creationId xmlns:a16="http://schemas.microsoft.com/office/drawing/2014/main" id="{3096CF09-A4D4-4CD6-0ED7-4CCA8FECEA47}"/>
              </a:ext>
            </a:extLst>
          </p:cNvPr>
          <p:cNvSpPr txBox="1"/>
          <p:nvPr/>
        </p:nvSpPr>
        <p:spPr>
          <a:xfrm>
            <a:off x="275477" y="1996634"/>
            <a:ext cx="2535406" cy="400110"/>
          </a:xfrm>
          <a:prstGeom prst="rect">
            <a:avLst/>
          </a:prstGeom>
          <a:noFill/>
        </p:spPr>
        <p:txBody>
          <a:bodyPr wrap="square" rtlCol="0">
            <a:spAutoFit/>
          </a:bodyPr>
          <a:lstStyle/>
          <a:p>
            <a:pPr algn="r"/>
            <a:r>
              <a:rPr lang="en-US" altLang="zh-CN" sz="2000" b="1" dirty="0" err="1">
                <a:solidFill>
                  <a:srgbClr val="48A2A0"/>
                </a:solidFill>
                <a:cs typeface="+mn-ea"/>
                <a:sym typeface="+mn-lt"/>
              </a:rPr>
              <a:t>player_info</a:t>
            </a:r>
            <a:endParaRPr lang="zh-CN" altLang="en-US" sz="2000" b="1" dirty="0">
              <a:solidFill>
                <a:srgbClr val="48A2A0"/>
              </a:solidFill>
              <a:cs typeface="+mn-ea"/>
              <a:sym typeface="+mn-lt"/>
            </a:endParaRPr>
          </a:p>
        </p:txBody>
      </p:sp>
      <p:sp>
        <p:nvSpPr>
          <p:cNvPr id="5" name="圆角矩形 14">
            <a:extLst>
              <a:ext uri="{FF2B5EF4-FFF2-40B4-BE49-F238E27FC236}">
                <a16:creationId xmlns:a16="http://schemas.microsoft.com/office/drawing/2014/main" id="{5E89EBA5-F307-34D3-E609-1D7F2FF710B4}"/>
              </a:ext>
            </a:extLst>
          </p:cNvPr>
          <p:cNvSpPr/>
          <p:nvPr/>
        </p:nvSpPr>
        <p:spPr>
          <a:xfrm>
            <a:off x="2237929" y="913971"/>
            <a:ext cx="1758817" cy="514057"/>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初始金額</a:t>
            </a:r>
            <a:endParaRPr lang="zh-CN" altLang="en-US" dirty="0">
              <a:cs typeface="+mn-ea"/>
              <a:sym typeface="+mn-lt"/>
            </a:endParaRPr>
          </a:p>
        </p:txBody>
      </p:sp>
      <p:sp>
        <p:nvSpPr>
          <p:cNvPr id="6" name="圆角矩形 14">
            <a:extLst>
              <a:ext uri="{FF2B5EF4-FFF2-40B4-BE49-F238E27FC236}">
                <a16:creationId xmlns:a16="http://schemas.microsoft.com/office/drawing/2014/main" id="{4D6AFB97-2673-0E27-63FA-FF081765C7C3}"/>
              </a:ext>
            </a:extLst>
          </p:cNvPr>
          <p:cNvSpPr/>
          <p:nvPr/>
        </p:nvSpPr>
        <p:spPr>
          <a:xfrm>
            <a:off x="4638661" y="913970"/>
            <a:ext cx="1758817" cy="514057"/>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房產價值</a:t>
            </a:r>
            <a:endParaRPr lang="zh-CN" altLang="en-US" dirty="0">
              <a:cs typeface="+mn-ea"/>
              <a:sym typeface="+mn-lt"/>
            </a:endParaRPr>
          </a:p>
        </p:txBody>
      </p:sp>
      <p:sp>
        <p:nvSpPr>
          <p:cNvPr id="7" name="圆角矩形 14">
            <a:extLst>
              <a:ext uri="{FF2B5EF4-FFF2-40B4-BE49-F238E27FC236}">
                <a16:creationId xmlns:a16="http://schemas.microsoft.com/office/drawing/2014/main" id="{D0A860AB-4E64-7A79-D3D3-4275200618F1}"/>
              </a:ext>
            </a:extLst>
          </p:cNvPr>
          <p:cNvSpPr/>
          <p:nvPr/>
        </p:nvSpPr>
        <p:spPr>
          <a:xfrm>
            <a:off x="9207027" y="913969"/>
            <a:ext cx="1758817" cy="514057"/>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目前位置</a:t>
            </a:r>
            <a:endParaRPr lang="zh-CN" altLang="en-US" dirty="0">
              <a:cs typeface="+mn-ea"/>
              <a:sym typeface="+mn-lt"/>
            </a:endParaRPr>
          </a:p>
        </p:txBody>
      </p:sp>
      <p:sp>
        <p:nvSpPr>
          <p:cNvPr id="8" name="圆角矩形 14">
            <a:extLst>
              <a:ext uri="{FF2B5EF4-FFF2-40B4-BE49-F238E27FC236}">
                <a16:creationId xmlns:a16="http://schemas.microsoft.com/office/drawing/2014/main" id="{BCB152F9-E0C8-6999-AF93-B0CC67BDC0D9}"/>
              </a:ext>
            </a:extLst>
          </p:cNvPr>
          <p:cNvSpPr/>
          <p:nvPr/>
        </p:nvSpPr>
        <p:spPr>
          <a:xfrm>
            <a:off x="6922844" y="929455"/>
            <a:ext cx="1758817" cy="514057"/>
          </a:xfrm>
          <a:prstGeom prst="roundRect">
            <a:avLst>
              <a:gd name="adj" fmla="val 50000"/>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cs typeface="+mn-ea"/>
                <a:sym typeface="+mn-lt"/>
              </a:rPr>
              <a:t>已擁有土地</a:t>
            </a:r>
            <a:endParaRPr lang="zh-CN" altLang="en-US" dirty="0">
              <a:cs typeface="+mn-ea"/>
              <a:sym typeface="+mn-lt"/>
            </a:endParaRPr>
          </a:p>
        </p:txBody>
      </p:sp>
      <p:cxnSp>
        <p:nvCxnSpPr>
          <p:cNvPr id="10" name="直線單箭頭接點 9">
            <a:extLst>
              <a:ext uri="{FF2B5EF4-FFF2-40B4-BE49-F238E27FC236}">
                <a16:creationId xmlns:a16="http://schemas.microsoft.com/office/drawing/2014/main" id="{F9BEDAD8-D87F-7E7E-08EA-53F027963062}"/>
              </a:ext>
            </a:extLst>
          </p:cNvPr>
          <p:cNvCxnSpPr>
            <a:stCxn id="5" idx="2"/>
          </p:cNvCxnSpPr>
          <p:nvPr/>
        </p:nvCxnSpPr>
        <p:spPr>
          <a:xfrm>
            <a:off x="3117338" y="1428028"/>
            <a:ext cx="1153720" cy="171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3BB92663-3379-BA2C-D098-C9892EC3CA3D}"/>
              </a:ext>
            </a:extLst>
          </p:cNvPr>
          <p:cNvCxnSpPr>
            <a:cxnSpLocks/>
          </p:cNvCxnSpPr>
          <p:nvPr/>
        </p:nvCxnSpPr>
        <p:spPr>
          <a:xfrm>
            <a:off x="5382789" y="1412543"/>
            <a:ext cx="749839" cy="1746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62803BA5-AD3C-18C8-ED84-91AF665368C7}"/>
              </a:ext>
            </a:extLst>
          </p:cNvPr>
          <p:cNvCxnSpPr>
            <a:cxnSpLocks/>
          </p:cNvCxnSpPr>
          <p:nvPr/>
        </p:nvCxnSpPr>
        <p:spPr>
          <a:xfrm flipH="1">
            <a:off x="7349556" y="1428026"/>
            <a:ext cx="452696" cy="1731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64679A61-A6D0-4B77-A10A-1977262946E8}"/>
              </a:ext>
            </a:extLst>
          </p:cNvPr>
          <p:cNvCxnSpPr>
            <a:cxnSpLocks/>
          </p:cNvCxnSpPr>
          <p:nvPr/>
        </p:nvCxnSpPr>
        <p:spPr>
          <a:xfrm flipH="1">
            <a:off x="8599990" y="1420284"/>
            <a:ext cx="1486445" cy="173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31">
            <a:extLst>
              <a:ext uri="{FF2B5EF4-FFF2-40B4-BE49-F238E27FC236}">
                <a16:creationId xmlns:a16="http://schemas.microsoft.com/office/drawing/2014/main" id="{FAE28951-035C-11CD-5198-E539ADDA6C2C}"/>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32">
            <a:extLst>
              <a:ext uri="{FF2B5EF4-FFF2-40B4-BE49-F238E27FC236}">
                <a16:creationId xmlns:a16="http://schemas.microsoft.com/office/drawing/2014/main" id="{496F8B04-64D7-74E2-47B5-852E978318F5}"/>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8">
            <a:extLst>
              <a:ext uri="{FF2B5EF4-FFF2-40B4-BE49-F238E27FC236}">
                <a16:creationId xmlns:a16="http://schemas.microsoft.com/office/drawing/2014/main" id="{D649E2F4-BFE7-AF70-361C-D722567687DF}"/>
              </a:ext>
            </a:extLst>
          </p:cNvPr>
          <p:cNvSpPr/>
          <p:nvPr/>
        </p:nvSpPr>
        <p:spPr>
          <a:xfrm>
            <a:off x="1344023" y="448348"/>
            <a:ext cx="697627"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概述</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Tree>
    <p:extLst>
      <p:ext uri="{BB962C8B-B14F-4D97-AF65-F5344CB8AC3E}">
        <p14:creationId xmlns:p14="http://schemas.microsoft.com/office/powerpoint/2010/main" val="144993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31">
            <a:extLst>
              <a:ext uri="{FF2B5EF4-FFF2-40B4-BE49-F238E27FC236}">
                <a16:creationId xmlns:a16="http://schemas.microsoft.com/office/drawing/2014/main" id="{FAE28951-035C-11CD-5198-E539ADDA6C2C}"/>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32">
            <a:extLst>
              <a:ext uri="{FF2B5EF4-FFF2-40B4-BE49-F238E27FC236}">
                <a16:creationId xmlns:a16="http://schemas.microsoft.com/office/drawing/2014/main" id="{496F8B04-64D7-74E2-47B5-852E978318F5}"/>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8">
            <a:extLst>
              <a:ext uri="{FF2B5EF4-FFF2-40B4-BE49-F238E27FC236}">
                <a16:creationId xmlns:a16="http://schemas.microsoft.com/office/drawing/2014/main" id="{D649E2F4-BFE7-AF70-361C-D722567687DF}"/>
              </a:ext>
            </a:extLst>
          </p:cNvPr>
          <p:cNvSpPr/>
          <p:nvPr/>
        </p:nvSpPr>
        <p:spPr>
          <a:xfrm>
            <a:off x="1344023" y="448348"/>
            <a:ext cx="1210588" cy="707886"/>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概述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玩法介紹</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pic>
        <p:nvPicPr>
          <p:cNvPr id="15" name="圖片 14">
            <a:extLst>
              <a:ext uri="{FF2B5EF4-FFF2-40B4-BE49-F238E27FC236}">
                <a16:creationId xmlns:a16="http://schemas.microsoft.com/office/drawing/2014/main" id="{BE90CE3E-6951-3A04-C270-2757356D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11" y="314138"/>
            <a:ext cx="7336381" cy="6183946"/>
          </a:xfrm>
          <a:prstGeom prst="rect">
            <a:avLst/>
          </a:prstGeom>
        </p:spPr>
      </p:pic>
      <p:sp>
        <p:nvSpPr>
          <p:cNvPr id="2" name="文字方塊 1">
            <a:extLst>
              <a:ext uri="{FF2B5EF4-FFF2-40B4-BE49-F238E27FC236}">
                <a16:creationId xmlns:a16="http://schemas.microsoft.com/office/drawing/2014/main" id="{3514C5F3-4AE9-A87D-E1DC-14A0C7FEA3EF}"/>
              </a:ext>
            </a:extLst>
          </p:cNvPr>
          <p:cNvSpPr txBox="1"/>
          <p:nvPr/>
        </p:nvSpPr>
        <p:spPr>
          <a:xfrm>
            <a:off x="208635" y="2767778"/>
            <a:ext cx="2270776" cy="1200329"/>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勝利條件</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只要一個玩家破產遊戲便會結束，資產最多者便是贏家</a:t>
            </a:r>
          </a:p>
        </p:txBody>
      </p:sp>
    </p:spTree>
    <p:extLst>
      <p:ext uri="{BB962C8B-B14F-4D97-AF65-F5344CB8AC3E}">
        <p14:creationId xmlns:p14="http://schemas.microsoft.com/office/powerpoint/2010/main" val="77495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31">
            <a:extLst>
              <a:ext uri="{FF2B5EF4-FFF2-40B4-BE49-F238E27FC236}">
                <a16:creationId xmlns:a16="http://schemas.microsoft.com/office/drawing/2014/main" id="{FAE28951-035C-11CD-5198-E539ADDA6C2C}"/>
              </a:ext>
            </a:extLst>
          </p:cNvPr>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32">
            <a:extLst>
              <a:ext uri="{FF2B5EF4-FFF2-40B4-BE49-F238E27FC236}">
                <a16:creationId xmlns:a16="http://schemas.microsoft.com/office/drawing/2014/main" id="{496F8B04-64D7-74E2-47B5-852E978318F5}"/>
              </a:ext>
            </a:extLst>
          </p:cNvPr>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8">
            <a:extLst>
              <a:ext uri="{FF2B5EF4-FFF2-40B4-BE49-F238E27FC236}">
                <a16:creationId xmlns:a16="http://schemas.microsoft.com/office/drawing/2014/main" id="{D649E2F4-BFE7-AF70-361C-D722567687DF}"/>
              </a:ext>
            </a:extLst>
          </p:cNvPr>
          <p:cNvSpPr/>
          <p:nvPr/>
        </p:nvSpPr>
        <p:spPr>
          <a:xfrm>
            <a:off x="1344023" y="448348"/>
            <a:ext cx="1210588" cy="707886"/>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概述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參數調整</a:t>
            </a:r>
            <a:endParaRPr lang="zh-CN"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3" name="流程圖: 替代程序 2">
            <a:extLst>
              <a:ext uri="{FF2B5EF4-FFF2-40B4-BE49-F238E27FC236}">
                <a16:creationId xmlns:a16="http://schemas.microsoft.com/office/drawing/2014/main" id="{E6C1F122-1A59-BC12-DDC7-A3ED8FC93F45}"/>
              </a:ext>
            </a:extLst>
          </p:cNvPr>
          <p:cNvSpPr/>
          <p:nvPr/>
        </p:nvSpPr>
        <p:spPr>
          <a:xfrm>
            <a:off x="4968433" y="10595"/>
            <a:ext cx="1896319" cy="88680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初始金額</a:t>
            </a:r>
            <a:r>
              <a:rPr lang="en-US" altLang="zh-TW" dirty="0"/>
              <a:t>5000</a:t>
            </a:r>
            <a:endParaRPr lang="zh-TW" altLang="en-US" dirty="0"/>
          </a:p>
        </p:txBody>
      </p:sp>
      <p:sp>
        <p:nvSpPr>
          <p:cNvPr id="4" name="流程圖: 替代程序 3">
            <a:extLst>
              <a:ext uri="{FF2B5EF4-FFF2-40B4-BE49-F238E27FC236}">
                <a16:creationId xmlns:a16="http://schemas.microsoft.com/office/drawing/2014/main" id="{51E96E5F-EE22-EB4A-4C8C-DDFF3580FF43}"/>
              </a:ext>
            </a:extLst>
          </p:cNvPr>
          <p:cNvSpPr/>
          <p:nvPr/>
        </p:nvSpPr>
        <p:spPr>
          <a:xfrm>
            <a:off x="4968433" y="1133165"/>
            <a:ext cx="1896319" cy="75272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1000</a:t>
            </a:r>
            <a:r>
              <a:rPr lang="zh-TW" altLang="en-US" dirty="0"/>
              <a:t>輪</a:t>
            </a:r>
          </a:p>
        </p:txBody>
      </p:sp>
      <p:cxnSp>
        <p:nvCxnSpPr>
          <p:cNvPr id="6" name="直線單箭頭接點 5">
            <a:extLst>
              <a:ext uri="{FF2B5EF4-FFF2-40B4-BE49-F238E27FC236}">
                <a16:creationId xmlns:a16="http://schemas.microsoft.com/office/drawing/2014/main" id="{D7DD3C3C-3786-DB77-75DC-8F1A7E25B174}"/>
              </a:ext>
            </a:extLst>
          </p:cNvPr>
          <p:cNvCxnSpPr>
            <a:stCxn id="3" idx="2"/>
            <a:endCxn id="4" idx="0"/>
          </p:cNvCxnSpPr>
          <p:nvPr/>
        </p:nvCxnSpPr>
        <p:spPr>
          <a:xfrm>
            <a:off x="5916593" y="897399"/>
            <a:ext cx="0" cy="2357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051289AB-3452-A5EA-E1A9-9367E666C21A}"/>
              </a:ext>
            </a:extLst>
          </p:cNvPr>
          <p:cNvCxnSpPr>
            <a:cxnSpLocks/>
          </p:cNvCxnSpPr>
          <p:nvPr/>
        </p:nvCxnSpPr>
        <p:spPr>
          <a:xfrm>
            <a:off x="5906945" y="1885894"/>
            <a:ext cx="9647" cy="4290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流程圖: 決策 7">
            <a:extLst>
              <a:ext uri="{FF2B5EF4-FFF2-40B4-BE49-F238E27FC236}">
                <a16:creationId xmlns:a16="http://schemas.microsoft.com/office/drawing/2014/main" id="{0BEA2C79-23B9-4FE5-24BE-1D28812126A2}"/>
              </a:ext>
            </a:extLst>
          </p:cNvPr>
          <p:cNvSpPr/>
          <p:nvPr/>
        </p:nvSpPr>
        <p:spPr>
          <a:xfrm>
            <a:off x="3997122" y="2314936"/>
            <a:ext cx="3819646" cy="1319513"/>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每位玩家的勝率是否在</a:t>
            </a:r>
            <a:r>
              <a:rPr lang="en-US" altLang="zh-TW" dirty="0"/>
              <a:t>32%~34%</a:t>
            </a:r>
            <a:r>
              <a:rPr lang="zh-TW" altLang="en-US" dirty="0"/>
              <a:t>之間</a:t>
            </a:r>
          </a:p>
        </p:txBody>
      </p:sp>
      <p:cxnSp>
        <p:nvCxnSpPr>
          <p:cNvPr id="11" name="直線單箭頭接點 10">
            <a:extLst>
              <a:ext uri="{FF2B5EF4-FFF2-40B4-BE49-F238E27FC236}">
                <a16:creationId xmlns:a16="http://schemas.microsoft.com/office/drawing/2014/main" id="{D6CC5D81-34FC-4E23-EDAC-D127FCFF26B3}"/>
              </a:ext>
            </a:extLst>
          </p:cNvPr>
          <p:cNvCxnSpPr>
            <a:cxnSpLocks/>
            <a:stCxn id="8" idx="2"/>
            <a:endCxn id="12" idx="0"/>
          </p:cNvCxnSpPr>
          <p:nvPr/>
        </p:nvCxnSpPr>
        <p:spPr>
          <a:xfrm>
            <a:off x="5906945" y="3634449"/>
            <a:ext cx="0" cy="5797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流程圖: 替代程序 11">
            <a:extLst>
              <a:ext uri="{FF2B5EF4-FFF2-40B4-BE49-F238E27FC236}">
                <a16:creationId xmlns:a16="http://schemas.microsoft.com/office/drawing/2014/main" id="{F4B4EAF2-6D1F-0D64-0B51-5924178FAAB2}"/>
              </a:ext>
            </a:extLst>
          </p:cNvPr>
          <p:cNvSpPr/>
          <p:nvPr/>
        </p:nvSpPr>
        <p:spPr>
          <a:xfrm>
            <a:off x="4958785" y="4214150"/>
            <a:ext cx="1896319" cy="75272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Counter+1</a:t>
            </a:r>
          </a:p>
          <a:p>
            <a:pPr algn="ctr"/>
            <a:r>
              <a:rPr lang="en-US" altLang="zh-TW" dirty="0"/>
              <a:t>1000</a:t>
            </a:r>
            <a:r>
              <a:rPr lang="zh-TW" altLang="en-US" dirty="0"/>
              <a:t>輪</a:t>
            </a:r>
          </a:p>
        </p:txBody>
      </p:sp>
      <p:sp>
        <p:nvSpPr>
          <p:cNvPr id="21" name="矩形 20">
            <a:extLst>
              <a:ext uri="{FF2B5EF4-FFF2-40B4-BE49-F238E27FC236}">
                <a16:creationId xmlns:a16="http://schemas.microsoft.com/office/drawing/2014/main" id="{862985ED-F97E-672D-7FC7-8067B5BB3C2D}"/>
              </a:ext>
            </a:extLst>
          </p:cNvPr>
          <p:cNvSpPr/>
          <p:nvPr/>
        </p:nvSpPr>
        <p:spPr>
          <a:xfrm>
            <a:off x="5933301" y="3658746"/>
            <a:ext cx="441146"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是</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cxnSp>
        <p:nvCxnSpPr>
          <p:cNvPr id="25" name="接點: 弧形 24">
            <a:extLst>
              <a:ext uri="{FF2B5EF4-FFF2-40B4-BE49-F238E27FC236}">
                <a16:creationId xmlns:a16="http://schemas.microsoft.com/office/drawing/2014/main" id="{92B785D4-3419-F86B-824A-7D10CF281928}"/>
              </a:ext>
            </a:extLst>
          </p:cNvPr>
          <p:cNvCxnSpPr>
            <a:cxnSpLocks/>
            <a:stCxn id="27" idx="3"/>
            <a:endCxn id="8" idx="3"/>
          </p:cNvCxnSpPr>
          <p:nvPr/>
        </p:nvCxnSpPr>
        <p:spPr>
          <a:xfrm flipH="1" flipV="1">
            <a:off x="7816768" y="2974693"/>
            <a:ext cx="652458" cy="3134576"/>
          </a:xfrm>
          <a:prstGeom prst="curvedConnector3">
            <a:avLst>
              <a:gd name="adj1" fmla="val -35037"/>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流程圖: 決策 26">
            <a:extLst>
              <a:ext uri="{FF2B5EF4-FFF2-40B4-BE49-F238E27FC236}">
                <a16:creationId xmlns:a16="http://schemas.microsoft.com/office/drawing/2014/main" id="{44C49CBA-1F5B-C6B5-6ED4-2E2EA59D6901}"/>
              </a:ext>
            </a:extLst>
          </p:cNvPr>
          <p:cNvSpPr/>
          <p:nvPr/>
        </p:nvSpPr>
        <p:spPr>
          <a:xfrm>
            <a:off x="5162309" y="5528370"/>
            <a:ext cx="3306917" cy="116179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Counter</a:t>
            </a:r>
            <a:r>
              <a:rPr lang="zh-TW" altLang="en-US" dirty="0"/>
              <a:t>是否</a:t>
            </a:r>
            <a:r>
              <a:rPr lang="en-US" altLang="zh-TW" dirty="0"/>
              <a:t>&gt;=3 </a:t>
            </a:r>
            <a:endParaRPr lang="zh-TW" altLang="en-US" dirty="0"/>
          </a:p>
        </p:txBody>
      </p:sp>
      <p:cxnSp>
        <p:nvCxnSpPr>
          <p:cNvPr id="29" name="直線單箭頭接點 28">
            <a:extLst>
              <a:ext uri="{FF2B5EF4-FFF2-40B4-BE49-F238E27FC236}">
                <a16:creationId xmlns:a16="http://schemas.microsoft.com/office/drawing/2014/main" id="{8B97BCDF-DB26-3FDA-91BE-1556714BE9BB}"/>
              </a:ext>
            </a:extLst>
          </p:cNvPr>
          <p:cNvCxnSpPr>
            <a:cxnSpLocks/>
            <a:stCxn id="12" idx="2"/>
            <a:endCxn id="27" idx="0"/>
          </p:cNvCxnSpPr>
          <p:nvPr/>
        </p:nvCxnSpPr>
        <p:spPr>
          <a:xfrm>
            <a:off x="5906945" y="4966879"/>
            <a:ext cx="908823" cy="5614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519F07F8-B673-08B2-0EC2-B2A837223E3E}"/>
              </a:ext>
            </a:extLst>
          </p:cNvPr>
          <p:cNvSpPr/>
          <p:nvPr/>
        </p:nvSpPr>
        <p:spPr>
          <a:xfrm>
            <a:off x="8587760" y="3724244"/>
            <a:ext cx="441146"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否</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cxnSp>
        <p:nvCxnSpPr>
          <p:cNvPr id="37" name="接點: 弧形 36">
            <a:extLst>
              <a:ext uri="{FF2B5EF4-FFF2-40B4-BE49-F238E27FC236}">
                <a16:creationId xmlns:a16="http://schemas.microsoft.com/office/drawing/2014/main" id="{8F83680D-6971-E96B-F9D2-5C1382B00420}"/>
              </a:ext>
            </a:extLst>
          </p:cNvPr>
          <p:cNvCxnSpPr>
            <a:stCxn id="27" idx="2"/>
          </p:cNvCxnSpPr>
          <p:nvPr/>
        </p:nvCxnSpPr>
        <p:spPr>
          <a:xfrm rot="5400000" flipH="1" flipV="1">
            <a:off x="8008820" y="3888234"/>
            <a:ext cx="1608882" cy="3994986"/>
          </a:xfrm>
          <a:prstGeom prst="curvedConnector4">
            <a:avLst>
              <a:gd name="adj1" fmla="val -7734"/>
              <a:gd name="adj2" fmla="val 70694"/>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C1971ECD-9BF0-4648-F486-EA914CB02302}"/>
              </a:ext>
            </a:extLst>
          </p:cNvPr>
          <p:cNvSpPr/>
          <p:nvPr/>
        </p:nvSpPr>
        <p:spPr>
          <a:xfrm>
            <a:off x="9024238" y="6109269"/>
            <a:ext cx="441146"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是</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40" name="流程圖: 替代程序 39">
            <a:extLst>
              <a:ext uri="{FF2B5EF4-FFF2-40B4-BE49-F238E27FC236}">
                <a16:creationId xmlns:a16="http://schemas.microsoft.com/office/drawing/2014/main" id="{BAC597E1-D3E4-A948-9050-734A553D4341}"/>
              </a:ext>
            </a:extLst>
          </p:cNvPr>
          <p:cNvSpPr/>
          <p:nvPr/>
        </p:nvSpPr>
        <p:spPr>
          <a:xfrm>
            <a:off x="10824258" y="4757195"/>
            <a:ext cx="1271285" cy="65975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結束調整</a:t>
            </a:r>
          </a:p>
        </p:txBody>
      </p:sp>
      <p:cxnSp>
        <p:nvCxnSpPr>
          <p:cNvPr id="42" name="直線單箭頭接點 41">
            <a:extLst>
              <a:ext uri="{FF2B5EF4-FFF2-40B4-BE49-F238E27FC236}">
                <a16:creationId xmlns:a16="http://schemas.microsoft.com/office/drawing/2014/main" id="{5D7631A4-8C32-E8F5-E9C9-B9C90F2905E9}"/>
              </a:ext>
            </a:extLst>
          </p:cNvPr>
          <p:cNvCxnSpPr>
            <a:cxnSpLocks/>
          </p:cNvCxnSpPr>
          <p:nvPr/>
        </p:nvCxnSpPr>
        <p:spPr>
          <a:xfrm flipH="1">
            <a:off x="3267917" y="2974692"/>
            <a:ext cx="8642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44D252C-20F1-8FFF-20A7-B3E8EF17E29E}"/>
              </a:ext>
            </a:extLst>
          </p:cNvPr>
          <p:cNvSpPr/>
          <p:nvPr/>
        </p:nvSpPr>
        <p:spPr>
          <a:xfrm>
            <a:off x="3550842" y="2574582"/>
            <a:ext cx="441146" cy="400110"/>
          </a:xfrm>
          <a:prstGeom prst="rect">
            <a:avLst/>
          </a:prstGeom>
        </p:spPr>
        <p:txBody>
          <a:bodyPr wrap="non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rPr>
              <a:t>否</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mn-ea"/>
              <a:sym typeface="+mn-lt"/>
            </a:endParaRPr>
          </a:p>
        </p:txBody>
      </p:sp>
      <p:sp>
        <p:nvSpPr>
          <p:cNvPr id="47" name="流程圖: 替代程序 46">
            <a:extLst>
              <a:ext uri="{FF2B5EF4-FFF2-40B4-BE49-F238E27FC236}">
                <a16:creationId xmlns:a16="http://schemas.microsoft.com/office/drawing/2014/main" id="{2E134F5B-47EB-C441-BE14-0FB91A4089DA}"/>
              </a:ext>
            </a:extLst>
          </p:cNvPr>
          <p:cNvSpPr/>
          <p:nvPr/>
        </p:nvSpPr>
        <p:spPr>
          <a:xfrm>
            <a:off x="531472" y="2196393"/>
            <a:ext cx="2744489" cy="152785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勝率最高者初始金額</a:t>
            </a:r>
            <a:r>
              <a:rPr lang="en-US" altLang="zh-TW" dirty="0"/>
              <a:t>-100</a:t>
            </a:r>
          </a:p>
          <a:p>
            <a:pPr algn="ctr"/>
            <a:r>
              <a:rPr lang="zh-TW" altLang="en-US" dirty="0"/>
              <a:t>勝率最低者初始金額</a:t>
            </a:r>
            <a:r>
              <a:rPr lang="en-US" altLang="zh-TW" dirty="0"/>
              <a:t>+100</a:t>
            </a:r>
            <a:endParaRPr lang="zh-TW" altLang="en-US" dirty="0"/>
          </a:p>
        </p:txBody>
      </p:sp>
      <p:cxnSp>
        <p:nvCxnSpPr>
          <p:cNvPr id="49" name="接點: 弧形 48">
            <a:extLst>
              <a:ext uri="{FF2B5EF4-FFF2-40B4-BE49-F238E27FC236}">
                <a16:creationId xmlns:a16="http://schemas.microsoft.com/office/drawing/2014/main" id="{3ECF2664-EAB0-6973-9454-9185A9AE9635}"/>
              </a:ext>
            </a:extLst>
          </p:cNvPr>
          <p:cNvCxnSpPr>
            <a:stCxn id="47" idx="0"/>
            <a:endCxn id="4" idx="1"/>
          </p:cNvCxnSpPr>
          <p:nvPr/>
        </p:nvCxnSpPr>
        <p:spPr>
          <a:xfrm rot="5400000" flipH="1" flipV="1">
            <a:off x="3092644" y="320604"/>
            <a:ext cx="686863" cy="3064716"/>
          </a:xfrm>
          <a:prstGeom prst="curved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 name="流程圖: 替代程序 1">
            <a:extLst>
              <a:ext uri="{FF2B5EF4-FFF2-40B4-BE49-F238E27FC236}">
                <a16:creationId xmlns:a16="http://schemas.microsoft.com/office/drawing/2014/main" id="{9E141781-A881-8431-4C11-1A8B720A3B54}"/>
              </a:ext>
            </a:extLst>
          </p:cNvPr>
          <p:cNvSpPr/>
          <p:nvPr/>
        </p:nvSpPr>
        <p:spPr>
          <a:xfrm>
            <a:off x="520861" y="2201337"/>
            <a:ext cx="2744489" cy="152785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調整玩家初始金額</a:t>
            </a:r>
            <a:endParaRPr lang="en-US" altLang="zh-TW" dirty="0"/>
          </a:p>
          <a:p>
            <a:pPr algn="ctr"/>
            <a:r>
              <a:rPr lang="en-US" altLang="zh-TW" dirty="0"/>
              <a:t>(</a:t>
            </a:r>
            <a:r>
              <a:rPr lang="zh-TW" altLang="en-US" dirty="0"/>
              <a:t>增</a:t>
            </a:r>
            <a:r>
              <a:rPr lang="en-US" altLang="zh-TW" dirty="0"/>
              <a:t>or</a:t>
            </a:r>
            <a:r>
              <a:rPr lang="zh-TW" altLang="en-US" dirty="0"/>
              <a:t>減</a:t>
            </a:r>
            <a:r>
              <a:rPr lang="en-US" altLang="zh-TW" dirty="0"/>
              <a:t>)</a:t>
            </a:r>
            <a:endParaRPr lang="zh-TW" altLang="en-US" dirty="0"/>
          </a:p>
        </p:txBody>
      </p:sp>
    </p:spTree>
    <p:extLst>
      <p:ext uri="{BB962C8B-B14F-4D97-AF65-F5344CB8AC3E}">
        <p14:creationId xmlns:p14="http://schemas.microsoft.com/office/powerpoint/2010/main" val="2223997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panose="020F0302020204030204"/>
        <a:ea typeface="微软雅黑 Light"/>
        <a:cs typeface=""/>
      </a:majorFont>
      <a:minorFont>
        <a:latin typeface="微软雅黑 Light" panose="020F0502020204030204"/>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5662</TotalTime>
  <Words>725</Words>
  <Application>Microsoft Office PowerPoint</Application>
  <PresentationFormat>寬螢幕</PresentationFormat>
  <Paragraphs>135</Paragraphs>
  <Slides>25</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25</vt:i4>
      </vt:variant>
    </vt:vector>
  </HeadingPairs>
  <TitlesOfParts>
    <vt:vector size="32" baseType="lpstr">
      <vt:lpstr>等线</vt:lpstr>
      <vt:lpstr>微软雅黑 Light</vt:lpstr>
      <vt:lpstr>微軟正黑體</vt:lpstr>
      <vt:lpstr>微軟正黑體 Light</vt:lpstr>
      <vt:lpstr>Arial</vt:lpstr>
      <vt:lpstr>Impact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昺儒 吳</cp:lastModifiedBy>
  <cp:revision>49</cp:revision>
  <dcterms:created xsi:type="dcterms:W3CDTF">2016-01-19T08:46:18Z</dcterms:created>
  <dcterms:modified xsi:type="dcterms:W3CDTF">2023-09-14T07:30:57Z</dcterms:modified>
</cp:coreProperties>
</file>