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58" r:id="rId3"/>
    <p:sldId id="259" r:id="rId4"/>
    <p:sldId id="267" r:id="rId5"/>
    <p:sldId id="257" r:id="rId6"/>
    <p:sldId id="312" r:id="rId7"/>
    <p:sldId id="310" r:id="rId8"/>
    <p:sldId id="313" r:id="rId9"/>
    <p:sldId id="311" r:id="rId10"/>
    <p:sldId id="306" r:id="rId11"/>
    <p:sldId id="314" r:id="rId12"/>
    <p:sldId id="307" r:id="rId13"/>
    <p:sldId id="316" r:id="rId14"/>
    <p:sldId id="315" r:id="rId15"/>
    <p:sldId id="263" r:id="rId16"/>
    <p:sldId id="284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7CD43-486C-419B-BBCE-CF41F63241A4}" v="2466" dt="2023-12-21T14:51:05.842"/>
  </p1510:revLst>
</p1510:revInfo>
</file>

<file path=ppt/tableStyles.xml><?xml version="1.0" encoding="utf-8"?>
<a:tblStyleLst xmlns:a="http://schemas.openxmlformats.org/drawingml/2006/main" def="{58E872FA-54D8-43B1-990A-42F6242BD251}">
  <a:tblStyle styleId="{58E872FA-54D8-43B1-990A-42F6242BD2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坤霖 何" userId="7516863d4de9a653" providerId="LiveId" clId="{4FC23CE5-5542-4F9E-B2F8-66C33F598910}"/>
    <pc:docChg chg="undo custSel modSld sldOrd">
      <pc:chgData name="坤霖 何" userId="7516863d4de9a653" providerId="LiveId" clId="{4FC23CE5-5542-4F9E-B2F8-66C33F598910}" dt="2023-12-15T17:19:15.215" v="1186"/>
      <pc:docMkLst>
        <pc:docMk/>
      </pc:docMkLst>
      <pc:sldChg chg="modSp mod">
        <pc:chgData name="坤霖 何" userId="7516863d4de9a653" providerId="LiveId" clId="{4FC23CE5-5542-4F9E-B2F8-66C33F598910}" dt="2023-12-15T17:14:59.050" v="989"/>
        <pc:sldMkLst>
          <pc:docMk/>
          <pc:sldMk cId="0" sldId="256"/>
        </pc:sldMkLst>
        <pc:spChg chg="mod">
          <ac:chgData name="坤霖 何" userId="7516863d4de9a653" providerId="LiveId" clId="{4FC23CE5-5542-4F9E-B2F8-66C33F598910}" dt="2023-12-15T17:14:59.050" v="989"/>
          <ac:spMkLst>
            <pc:docMk/>
            <pc:sldMk cId="0" sldId="256"/>
            <ac:spMk id="1879" creationId="{00000000-0000-0000-0000-000000000000}"/>
          </ac:spMkLst>
        </pc:spChg>
        <pc:spChg chg="mod">
          <ac:chgData name="坤霖 何" userId="7516863d4de9a653" providerId="LiveId" clId="{4FC23CE5-5542-4F9E-B2F8-66C33F598910}" dt="2023-12-15T17:08:30.193" v="264" actId="1076"/>
          <ac:spMkLst>
            <pc:docMk/>
            <pc:sldMk cId="0" sldId="256"/>
            <ac:spMk id="1880" creationId="{00000000-0000-0000-0000-000000000000}"/>
          </ac:spMkLst>
        </pc:spChg>
        <pc:spChg chg="mod">
          <ac:chgData name="坤霖 何" userId="7516863d4de9a653" providerId="LiveId" clId="{4FC23CE5-5542-4F9E-B2F8-66C33F598910}" dt="2023-12-15T17:07:55.034" v="231" actId="108"/>
          <ac:spMkLst>
            <pc:docMk/>
            <pc:sldMk cId="0" sldId="256"/>
            <ac:spMk id="1881" creationId="{00000000-0000-0000-0000-000000000000}"/>
          </ac:spMkLst>
        </pc:spChg>
      </pc:sldChg>
      <pc:sldChg chg="modSp mod ord modNotes">
        <pc:chgData name="坤霖 何" userId="7516863d4de9a653" providerId="LiveId" clId="{4FC23CE5-5542-4F9E-B2F8-66C33F598910}" dt="2023-12-15T17:18:44.743" v="1184"/>
        <pc:sldMkLst>
          <pc:docMk/>
          <pc:sldMk cId="0" sldId="258"/>
        </pc:sldMkLst>
        <pc:spChg chg="mod">
          <ac:chgData name="坤霖 何" userId="7516863d4de9a653" providerId="LiveId" clId="{4FC23CE5-5542-4F9E-B2F8-66C33F598910}" dt="2023-12-15T17:15:53.312" v="1021"/>
          <ac:spMkLst>
            <pc:docMk/>
            <pc:sldMk cId="0" sldId="258"/>
            <ac:spMk id="1946" creationId="{00000000-0000-0000-0000-000000000000}"/>
          </ac:spMkLst>
        </pc:spChg>
        <pc:spChg chg="mod">
          <ac:chgData name="坤霖 何" userId="7516863d4de9a653" providerId="LiveId" clId="{4FC23CE5-5542-4F9E-B2F8-66C33F598910}" dt="2023-12-15T17:10:39.750" v="414" actId="20577"/>
          <ac:spMkLst>
            <pc:docMk/>
            <pc:sldMk cId="0" sldId="258"/>
            <ac:spMk id="1947" creationId="{00000000-0000-0000-0000-000000000000}"/>
          </ac:spMkLst>
        </pc:spChg>
        <pc:spChg chg="mod">
          <ac:chgData name="坤霖 何" userId="7516863d4de9a653" providerId="LiveId" clId="{4FC23CE5-5542-4F9E-B2F8-66C33F598910}" dt="2023-12-15T17:18:44.743" v="1184"/>
          <ac:spMkLst>
            <pc:docMk/>
            <pc:sldMk cId="0" sldId="258"/>
            <ac:spMk id="1952" creationId="{00000000-0000-0000-0000-000000000000}"/>
          </ac:spMkLst>
        </pc:spChg>
        <pc:spChg chg="mod">
          <ac:chgData name="坤霖 何" userId="7516863d4de9a653" providerId="LiveId" clId="{4FC23CE5-5542-4F9E-B2F8-66C33F598910}" dt="2023-12-15T17:16:17.096" v="1029"/>
          <ac:spMkLst>
            <pc:docMk/>
            <pc:sldMk cId="0" sldId="258"/>
            <ac:spMk id="1953" creationId="{00000000-0000-0000-0000-000000000000}"/>
          </ac:spMkLst>
        </pc:spChg>
        <pc:spChg chg="mod">
          <ac:chgData name="坤霖 何" userId="7516863d4de9a653" providerId="LiveId" clId="{4FC23CE5-5542-4F9E-B2F8-66C33F598910}" dt="2023-12-15T17:16:49.391" v="1040" actId="20577"/>
          <ac:spMkLst>
            <pc:docMk/>
            <pc:sldMk cId="0" sldId="258"/>
            <ac:spMk id="1954" creationId="{00000000-0000-0000-0000-000000000000}"/>
          </ac:spMkLst>
        </pc:spChg>
        <pc:spChg chg="mod">
          <ac:chgData name="坤霖 何" userId="7516863d4de9a653" providerId="LiveId" clId="{4FC23CE5-5542-4F9E-B2F8-66C33F598910}" dt="2023-12-15T17:16:16.064" v="1028" actId="21"/>
          <ac:spMkLst>
            <pc:docMk/>
            <pc:sldMk cId="0" sldId="258"/>
            <ac:spMk id="1955" creationId="{00000000-0000-0000-0000-000000000000}"/>
          </ac:spMkLst>
        </pc:spChg>
        <pc:spChg chg="mod">
          <ac:chgData name="坤霖 何" userId="7516863d4de9a653" providerId="LiveId" clId="{4FC23CE5-5542-4F9E-B2F8-66C33F598910}" dt="2023-12-15T17:17:19.471" v="1137"/>
          <ac:spMkLst>
            <pc:docMk/>
            <pc:sldMk cId="0" sldId="258"/>
            <ac:spMk id="1956" creationId="{00000000-0000-0000-0000-000000000000}"/>
          </ac:spMkLst>
        </pc:spChg>
        <pc:spChg chg="mod">
          <ac:chgData name="坤霖 何" userId="7516863d4de9a653" providerId="LiveId" clId="{4FC23CE5-5542-4F9E-B2F8-66C33F598910}" dt="2023-12-15T17:12:34.311" v="794"/>
          <ac:spMkLst>
            <pc:docMk/>
            <pc:sldMk cId="0" sldId="258"/>
            <ac:spMk id="1958" creationId="{00000000-0000-0000-0000-000000000000}"/>
          </ac:spMkLst>
        </pc:spChg>
      </pc:sldChg>
      <pc:sldChg chg="ord modNotes">
        <pc:chgData name="坤霖 何" userId="7516863d4de9a653" providerId="LiveId" clId="{4FC23CE5-5542-4F9E-B2F8-66C33F598910}" dt="2023-12-15T17:19:15.215" v="1186"/>
        <pc:sldMkLst>
          <pc:docMk/>
          <pc:sldMk cId="0" sldId="259"/>
        </pc:sldMkLst>
      </pc:sldChg>
    </pc:docChg>
  </pc:docChgLst>
  <pc:docChgLst>
    <pc:chgData name="坤霖 何" userId="7516863d4de9a653" providerId="LiveId" clId="{37BA77D5-8D5C-438A-9C40-9630253CA96B}"/>
    <pc:docChg chg="undo custSel addSld modSld sldOrd">
      <pc:chgData name="坤霖 何" userId="7516863d4de9a653" providerId="LiveId" clId="{37BA77D5-8D5C-438A-9C40-9630253CA96B}" dt="2023-12-20T20:43:02.945" v="1913" actId="1076"/>
      <pc:docMkLst>
        <pc:docMk/>
      </pc:docMkLst>
      <pc:sldChg chg="modSp mod ord modNotes">
        <pc:chgData name="坤霖 何" userId="7516863d4de9a653" providerId="LiveId" clId="{37BA77D5-8D5C-438A-9C40-9630253CA96B}" dt="2023-12-15T17:58:24.001" v="1719"/>
        <pc:sldMkLst>
          <pc:docMk/>
          <pc:sldMk cId="0" sldId="257"/>
        </pc:sldMkLst>
        <pc:spChg chg="mod">
          <ac:chgData name="坤霖 何" userId="7516863d4de9a653" providerId="LiveId" clId="{37BA77D5-8D5C-438A-9C40-9630253CA96B}" dt="2023-12-15T17:22:04.280" v="97"/>
          <ac:spMkLst>
            <pc:docMk/>
            <pc:sldMk cId="0" sldId="257"/>
            <ac:spMk id="1940" creationId="{00000000-0000-0000-0000-000000000000}"/>
          </ac:spMkLst>
        </pc:spChg>
        <pc:spChg chg="mod">
          <ac:chgData name="坤霖 何" userId="7516863d4de9a653" providerId="LiveId" clId="{37BA77D5-8D5C-438A-9C40-9630253CA96B}" dt="2023-12-15T17:58:24.001" v="1719"/>
          <ac:spMkLst>
            <pc:docMk/>
            <pc:sldMk cId="0" sldId="257"/>
            <ac:spMk id="1941" creationId="{00000000-0000-0000-0000-000000000000}"/>
          </ac:spMkLst>
        </pc:spChg>
      </pc:sldChg>
      <pc:sldChg chg="modSp mod">
        <pc:chgData name="坤霖 何" userId="7516863d4de9a653" providerId="LiveId" clId="{37BA77D5-8D5C-438A-9C40-9630253CA96B}" dt="2023-12-15T17:50:35.334" v="1218" actId="14100"/>
        <pc:sldMkLst>
          <pc:docMk/>
          <pc:sldMk cId="0" sldId="258"/>
        </pc:sldMkLst>
        <pc:spChg chg="mod">
          <ac:chgData name="坤霖 何" userId="7516863d4de9a653" providerId="LiveId" clId="{37BA77D5-8D5C-438A-9C40-9630253CA96B}" dt="2023-12-15T17:43:55.423" v="1038"/>
          <ac:spMkLst>
            <pc:docMk/>
            <pc:sldMk cId="0" sldId="258"/>
            <ac:spMk id="1954" creationId="{00000000-0000-0000-0000-000000000000}"/>
          </ac:spMkLst>
        </pc:spChg>
        <pc:spChg chg="mod">
          <ac:chgData name="坤霖 何" userId="7516863d4de9a653" providerId="LiveId" clId="{37BA77D5-8D5C-438A-9C40-9630253CA96B}" dt="2023-12-15T17:22:39.259" v="103" actId="6549"/>
          <ac:spMkLst>
            <pc:docMk/>
            <pc:sldMk cId="0" sldId="258"/>
            <ac:spMk id="1955" creationId="{00000000-0000-0000-0000-000000000000}"/>
          </ac:spMkLst>
        </pc:spChg>
        <pc:spChg chg="mod">
          <ac:chgData name="坤霖 何" userId="7516863d4de9a653" providerId="LiveId" clId="{37BA77D5-8D5C-438A-9C40-9630253CA96B}" dt="2023-12-15T17:50:35.334" v="1218" actId="14100"/>
          <ac:spMkLst>
            <pc:docMk/>
            <pc:sldMk cId="0" sldId="258"/>
            <ac:spMk id="1957" creationId="{00000000-0000-0000-0000-000000000000}"/>
          </ac:spMkLst>
        </pc:spChg>
      </pc:sldChg>
      <pc:sldChg chg="modSp mod ord">
        <pc:chgData name="坤霖 何" userId="7516863d4de9a653" providerId="LiveId" clId="{37BA77D5-8D5C-438A-9C40-9630253CA96B}" dt="2023-12-15T17:57:07.959" v="1617"/>
        <pc:sldMkLst>
          <pc:docMk/>
          <pc:sldMk cId="0" sldId="259"/>
        </pc:sldMkLst>
        <pc:spChg chg="mod">
          <ac:chgData name="坤霖 何" userId="7516863d4de9a653" providerId="LiveId" clId="{37BA77D5-8D5C-438A-9C40-9630253CA96B}" dt="2023-12-15T17:57:07.959" v="1617"/>
          <ac:spMkLst>
            <pc:docMk/>
            <pc:sldMk cId="0" sldId="259"/>
            <ac:spMk id="1963" creationId="{00000000-0000-0000-0000-000000000000}"/>
          </ac:spMkLst>
        </pc:spChg>
        <pc:spChg chg="mod">
          <ac:chgData name="坤霖 何" userId="7516863d4de9a653" providerId="LiveId" clId="{37BA77D5-8D5C-438A-9C40-9630253CA96B}" dt="2023-12-15T17:55:26.579" v="1441"/>
          <ac:spMkLst>
            <pc:docMk/>
            <pc:sldMk cId="0" sldId="259"/>
            <ac:spMk id="1964" creationId="{00000000-0000-0000-0000-000000000000}"/>
          </ac:spMkLst>
        </pc:spChg>
      </pc:sldChg>
      <pc:sldChg chg="modSp mod ord modNotes">
        <pc:chgData name="坤霖 何" userId="7516863d4de9a653" providerId="LiveId" clId="{37BA77D5-8D5C-438A-9C40-9630253CA96B}" dt="2023-12-15T17:31:41.028" v="164"/>
        <pc:sldMkLst>
          <pc:docMk/>
          <pc:sldMk cId="0" sldId="263"/>
        </pc:sldMkLst>
        <pc:spChg chg="mod">
          <ac:chgData name="坤霖 何" userId="7516863d4de9a653" providerId="LiveId" clId="{37BA77D5-8D5C-438A-9C40-9630253CA96B}" dt="2023-12-15T17:31:41.028" v="164"/>
          <ac:spMkLst>
            <pc:docMk/>
            <pc:sldMk cId="0" sldId="263"/>
            <ac:spMk id="2150" creationId="{00000000-0000-0000-0000-000000000000}"/>
          </ac:spMkLst>
        </pc:spChg>
      </pc:sldChg>
      <pc:sldChg chg="modSp mod ord modNotes">
        <pc:chgData name="坤霖 何" userId="7516863d4de9a653" providerId="LiveId" clId="{37BA77D5-8D5C-438A-9C40-9630253CA96B}" dt="2023-12-15T17:21:38.758" v="94" actId="14100"/>
        <pc:sldMkLst>
          <pc:docMk/>
          <pc:sldMk cId="0" sldId="267"/>
        </pc:sldMkLst>
        <pc:spChg chg="mod">
          <ac:chgData name="坤霖 何" userId="7516863d4de9a653" providerId="LiveId" clId="{37BA77D5-8D5C-438A-9C40-9630253CA96B}" dt="2023-12-15T17:21:38.758" v="94" actId="14100"/>
          <ac:spMkLst>
            <pc:docMk/>
            <pc:sldMk cId="0" sldId="267"/>
            <ac:spMk id="2245" creationId="{00000000-0000-0000-0000-000000000000}"/>
          </ac:spMkLst>
        </pc:spChg>
      </pc:sldChg>
      <pc:sldChg chg="ord modNotes">
        <pc:chgData name="坤霖 何" userId="7516863d4de9a653" providerId="LiveId" clId="{37BA77D5-8D5C-438A-9C40-9630253CA96B}" dt="2023-12-15T17:24:08.256" v="108"/>
        <pc:sldMkLst>
          <pc:docMk/>
          <pc:sldMk cId="0" sldId="284"/>
        </pc:sldMkLst>
      </pc:sldChg>
      <pc:sldChg chg="modSp add mod">
        <pc:chgData name="坤霖 何" userId="7516863d4de9a653" providerId="LiveId" clId="{37BA77D5-8D5C-438A-9C40-9630253CA96B}" dt="2023-12-15T18:00:13.329" v="1722" actId="20577"/>
        <pc:sldMkLst>
          <pc:docMk/>
          <pc:sldMk cId="2449309613" sldId="306"/>
        </pc:sldMkLst>
        <pc:spChg chg="mod">
          <ac:chgData name="坤霖 何" userId="7516863d4de9a653" providerId="LiveId" clId="{37BA77D5-8D5C-438A-9C40-9630253CA96B}" dt="2023-12-15T17:22:21.095" v="99"/>
          <ac:spMkLst>
            <pc:docMk/>
            <pc:sldMk cId="2449309613" sldId="306"/>
            <ac:spMk id="1940" creationId="{00000000-0000-0000-0000-000000000000}"/>
          </ac:spMkLst>
        </pc:spChg>
        <pc:spChg chg="mod">
          <ac:chgData name="坤霖 何" userId="7516863d4de9a653" providerId="LiveId" clId="{37BA77D5-8D5C-438A-9C40-9630253CA96B}" dt="2023-12-15T18:00:13.329" v="1722" actId="20577"/>
          <ac:spMkLst>
            <pc:docMk/>
            <pc:sldMk cId="2449309613" sldId="306"/>
            <ac:spMk id="1941" creationId="{00000000-0000-0000-0000-000000000000}"/>
          </ac:spMkLst>
        </pc:spChg>
      </pc:sldChg>
      <pc:sldChg chg="modSp add mod">
        <pc:chgData name="坤霖 何" userId="7516863d4de9a653" providerId="LiveId" clId="{37BA77D5-8D5C-438A-9C40-9630253CA96B}" dt="2023-12-15T17:51:23.239" v="1366"/>
        <pc:sldMkLst>
          <pc:docMk/>
          <pc:sldMk cId="4175061650" sldId="307"/>
        </pc:sldMkLst>
        <pc:spChg chg="mod">
          <ac:chgData name="坤霖 何" userId="7516863d4de9a653" providerId="LiveId" clId="{37BA77D5-8D5C-438A-9C40-9630253CA96B}" dt="2023-12-15T17:24:18.644" v="109"/>
          <ac:spMkLst>
            <pc:docMk/>
            <pc:sldMk cId="4175061650" sldId="307"/>
            <ac:spMk id="1940" creationId="{00000000-0000-0000-0000-000000000000}"/>
          </ac:spMkLst>
        </pc:spChg>
        <pc:spChg chg="mod">
          <ac:chgData name="坤霖 何" userId="7516863d4de9a653" providerId="LiveId" clId="{37BA77D5-8D5C-438A-9C40-9630253CA96B}" dt="2023-12-15T17:51:23.239" v="1366"/>
          <ac:spMkLst>
            <pc:docMk/>
            <pc:sldMk cId="4175061650" sldId="307"/>
            <ac:spMk id="1941" creationId="{00000000-0000-0000-0000-000000000000}"/>
          </ac:spMkLst>
        </pc:spChg>
      </pc:sldChg>
      <pc:sldChg chg="modSp add mod">
        <pc:chgData name="坤霖 何" userId="7516863d4de9a653" providerId="LiveId" clId="{37BA77D5-8D5C-438A-9C40-9630253CA96B}" dt="2023-12-15T18:01:07.972" v="1895"/>
        <pc:sldMkLst>
          <pc:docMk/>
          <pc:sldMk cId="3024020136" sldId="308"/>
        </pc:sldMkLst>
        <pc:spChg chg="mod">
          <ac:chgData name="坤霖 何" userId="7516863d4de9a653" providerId="LiveId" clId="{37BA77D5-8D5C-438A-9C40-9630253CA96B}" dt="2023-12-15T18:00:27.496" v="1723" actId="20577"/>
          <ac:spMkLst>
            <pc:docMk/>
            <pc:sldMk cId="3024020136" sldId="308"/>
            <ac:spMk id="1940" creationId="{00000000-0000-0000-0000-000000000000}"/>
          </ac:spMkLst>
        </pc:spChg>
        <pc:spChg chg="mod">
          <ac:chgData name="坤霖 何" userId="7516863d4de9a653" providerId="LiveId" clId="{37BA77D5-8D5C-438A-9C40-9630253CA96B}" dt="2023-12-15T18:01:07.972" v="1895"/>
          <ac:spMkLst>
            <pc:docMk/>
            <pc:sldMk cId="3024020136" sldId="308"/>
            <ac:spMk id="1941" creationId="{00000000-0000-0000-0000-000000000000}"/>
          </ac:spMkLst>
        </pc:spChg>
      </pc:sldChg>
      <pc:sldChg chg="addSp modSp mod">
        <pc:chgData name="坤霖 何" userId="7516863d4de9a653" providerId="LiveId" clId="{37BA77D5-8D5C-438A-9C40-9630253CA96B}" dt="2023-12-20T20:43:02.945" v="1913" actId="1076"/>
        <pc:sldMkLst>
          <pc:docMk/>
          <pc:sldMk cId="3978792046" sldId="310"/>
        </pc:sldMkLst>
        <pc:spChg chg="add mod">
          <ac:chgData name="坤霖 何" userId="7516863d4de9a653" providerId="LiveId" clId="{37BA77D5-8D5C-438A-9C40-9630253CA96B}" dt="2023-12-20T20:43:02.945" v="1913" actId="1076"/>
          <ac:spMkLst>
            <pc:docMk/>
            <pc:sldMk cId="3978792046" sldId="310"/>
            <ac:spMk id="5" creationId="{230FABF4-A0EA-C772-1FCD-32DEF55A269F}"/>
          </ac:spMkLst>
        </pc:spChg>
        <pc:spChg chg="mod">
          <ac:chgData name="坤霖 何" userId="7516863d4de9a653" providerId="LiveId" clId="{37BA77D5-8D5C-438A-9C40-9630253CA96B}" dt="2023-12-20T20:41:53.098" v="1903" actId="1076"/>
          <ac:spMkLst>
            <pc:docMk/>
            <pc:sldMk cId="3978792046" sldId="310"/>
            <ac:spMk id="9" creationId="{BD273A19-BBA8-5DC8-7ED6-0AF137215F28}"/>
          </ac:spMkLst>
        </pc:spChg>
        <pc:picChg chg="add mod">
          <ac:chgData name="坤霖 何" userId="7516863d4de9a653" providerId="LiveId" clId="{37BA77D5-8D5C-438A-9C40-9630253CA96B}" dt="2023-12-20T20:41:44.324" v="1902" actId="14100"/>
          <ac:picMkLst>
            <pc:docMk/>
            <pc:sldMk cId="3978792046" sldId="310"/>
            <ac:picMk id="3" creationId="{87C9153C-983D-F53B-F3C0-8BB804B39BE1}"/>
          </ac:picMkLst>
        </pc:picChg>
        <pc:picChg chg="mod">
          <ac:chgData name="坤霖 何" userId="7516863d4de9a653" providerId="LiveId" clId="{37BA77D5-8D5C-438A-9C40-9630253CA96B}" dt="2023-12-20T20:41:53.098" v="1903" actId="1076"/>
          <ac:picMkLst>
            <pc:docMk/>
            <pc:sldMk cId="3978792046" sldId="310"/>
            <ac:picMk id="6" creationId="{5E2F0F63-089C-5C3C-CF2F-4FE8C96CA125}"/>
          </ac:picMkLst>
        </pc:picChg>
      </pc:sldChg>
    </pc:docChg>
  </pc:docChgLst>
  <pc:docChgLst>
    <pc:chgData name="坤霖 何" userId="7516863d4de9a653" providerId="LiveId" clId="{3287CD43-486C-419B-BBCE-CF41F63241A4}"/>
    <pc:docChg chg="undo redo custSel addSld delSld modSld sldOrd delMainMaster">
      <pc:chgData name="坤霖 何" userId="7516863d4de9a653" providerId="LiveId" clId="{3287CD43-486C-419B-BBCE-CF41F63241A4}" dt="2023-12-21T14:50:37.701" v="7732"/>
      <pc:docMkLst>
        <pc:docMk/>
      </pc:docMkLst>
      <pc:sldChg chg="modSp mod">
        <pc:chgData name="坤霖 何" userId="7516863d4de9a653" providerId="LiveId" clId="{3287CD43-486C-419B-BBCE-CF41F63241A4}" dt="2023-12-20T17:46:40.434" v="50"/>
        <pc:sldMkLst>
          <pc:docMk/>
          <pc:sldMk cId="0" sldId="256"/>
        </pc:sldMkLst>
        <pc:spChg chg="mod">
          <ac:chgData name="坤霖 何" userId="7516863d4de9a653" providerId="LiveId" clId="{3287CD43-486C-419B-BBCE-CF41F63241A4}" dt="2023-12-20T17:46:40.434" v="50"/>
          <ac:spMkLst>
            <pc:docMk/>
            <pc:sldMk cId="0" sldId="256"/>
            <ac:spMk id="1879" creationId="{00000000-0000-0000-0000-000000000000}"/>
          </ac:spMkLst>
        </pc:spChg>
      </pc:sldChg>
      <pc:sldChg chg="addSp modSp mod">
        <pc:chgData name="坤霖 何" userId="7516863d4de9a653" providerId="LiveId" clId="{3287CD43-486C-419B-BBCE-CF41F63241A4}" dt="2023-12-21T05:08:55.692" v="7244"/>
        <pc:sldMkLst>
          <pc:docMk/>
          <pc:sldMk cId="0" sldId="257"/>
        </pc:sldMkLst>
        <pc:spChg chg="add mod">
          <ac:chgData name="坤霖 何" userId="7516863d4de9a653" providerId="LiveId" clId="{3287CD43-486C-419B-BBCE-CF41F63241A4}" dt="2023-12-21T04:54:01.299" v="7133" actId="14100"/>
          <ac:spMkLst>
            <pc:docMk/>
            <pc:sldMk cId="0" sldId="257"/>
            <ac:spMk id="6" creationId="{3AA7E118-EAB1-1FB2-8400-76940D181DD0}"/>
          </ac:spMkLst>
        </pc:spChg>
        <pc:spChg chg="add mod">
          <ac:chgData name="坤霖 何" userId="7516863d4de9a653" providerId="LiveId" clId="{3287CD43-486C-419B-BBCE-CF41F63241A4}" dt="2023-12-21T04:53:47.598" v="7131" actId="1076"/>
          <ac:spMkLst>
            <pc:docMk/>
            <pc:sldMk cId="0" sldId="257"/>
            <ac:spMk id="7" creationId="{476CD331-3136-D049-1462-B4B6CBB97940}"/>
          </ac:spMkLst>
        </pc:spChg>
        <pc:spChg chg="mod">
          <ac:chgData name="坤霖 何" userId="7516863d4de9a653" providerId="LiveId" clId="{3287CD43-486C-419B-BBCE-CF41F63241A4}" dt="2023-12-21T05:08:55.692" v="7244"/>
          <ac:spMkLst>
            <pc:docMk/>
            <pc:sldMk cId="0" sldId="257"/>
            <ac:spMk id="1940" creationId="{00000000-0000-0000-0000-000000000000}"/>
          </ac:spMkLst>
        </pc:spChg>
        <pc:spChg chg="mod">
          <ac:chgData name="坤霖 何" userId="7516863d4de9a653" providerId="LiveId" clId="{3287CD43-486C-419B-BBCE-CF41F63241A4}" dt="2023-12-21T04:53:34.277" v="7129" actId="1076"/>
          <ac:spMkLst>
            <pc:docMk/>
            <pc:sldMk cId="0" sldId="257"/>
            <ac:spMk id="1941" creationId="{00000000-0000-0000-0000-000000000000}"/>
          </ac:spMkLst>
        </pc:spChg>
        <pc:picChg chg="add mod">
          <ac:chgData name="坤霖 何" userId="7516863d4de9a653" providerId="LiveId" clId="{3287CD43-486C-419B-BBCE-CF41F63241A4}" dt="2023-12-21T04:53:36.991" v="7130" actId="1076"/>
          <ac:picMkLst>
            <pc:docMk/>
            <pc:sldMk cId="0" sldId="257"/>
            <ac:picMk id="3" creationId="{3B00B3AE-6C9F-47EF-0319-0A8B982E52DE}"/>
          </ac:picMkLst>
        </pc:picChg>
        <pc:picChg chg="add mod">
          <ac:chgData name="坤霖 何" userId="7516863d4de9a653" providerId="LiveId" clId="{3287CD43-486C-419B-BBCE-CF41F63241A4}" dt="2023-12-21T04:53:47.598" v="7131" actId="1076"/>
          <ac:picMkLst>
            <pc:docMk/>
            <pc:sldMk cId="0" sldId="257"/>
            <ac:picMk id="5" creationId="{94AEC523-C1E1-F8C3-1296-2828EFA21227}"/>
          </ac:picMkLst>
        </pc:picChg>
      </pc:sldChg>
      <pc:sldChg chg="addSp modSp mod">
        <pc:chgData name="坤霖 何" userId="7516863d4de9a653" providerId="LiveId" clId="{3287CD43-486C-419B-BBCE-CF41F63241A4}" dt="2023-12-20T20:37:22.166" v="7122"/>
        <pc:sldMkLst>
          <pc:docMk/>
          <pc:sldMk cId="0" sldId="258"/>
        </pc:sldMkLst>
        <pc:spChg chg="add mod">
          <ac:chgData name="坤霖 何" userId="7516863d4de9a653" providerId="LiveId" clId="{3287CD43-486C-419B-BBCE-CF41F63241A4}" dt="2023-12-20T20:18:49.280" v="5984" actId="1076"/>
          <ac:spMkLst>
            <pc:docMk/>
            <pc:sldMk cId="0" sldId="258"/>
            <ac:spMk id="2" creationId="{65A83996-D671-534F-0D55-08A2E8AD7605}"/>
          </ac:spMkLst>
        </pc:spChg>
        <pc:spChg chg="add mod">
          <ac:chgData name="坤霖 何" userId="7516863d4de9a653" providerId="LiveId" clId="{3287CD43-486C-419B-BBCE-CF41F63241A4}" dt="2023-12-20T20:19:18.976" v="5989"/>
          <ac:spMkLst>
            <pc:docMk/>
            <pc:sldMk cId="0" sldId="258"/>
            <ac:spMk id="3" creationId="{65EF81B6-3DB0-AB89-FBFB-F9C1DB096723}"/>
          </ac:spMkLst>
        </pc:spChg>
        <pc:spChg chg="add mod">
          <ac:chgData name="坤霖 何" userId="7516863d4de9a653" providerId="LiveId" clId="{3287CD43-486C-419B-BBCE-CF41F63241A4}" dt="2023-12-20T20:19:36.934" v="6079"/>
          <ac:spMkLst>
            <pc:docMk/>
            <pc:sldMk cId="0" sldId="258"/>
            <ac:spMk id="4" creationId="{1F20D9FE-4431-1458-BB19-1BCF89B8AA9D}"/>
          </ac:spMkLst>
        </pc:spChg>
        <pc:spChg chg="mod">
          <ac:chgData name="坤霖 何" userId="7516863d4de9a653" providerId="LiveId" clId="{3287CD43-486C-419B-BBCE-CF41F63241A4}" dt="2023-12-20T20:37:22.166" v="7122"/>
          <ac:spMkLst>
            <pc:docMk/>
            <pc:sldMk cId="0" sldId="258"/>
            <ac:spMk id="1946" creationId="{00000000-0000-0000-0000-000000000000}"/>
          </ac:spMkLst>
        </pc:spChg>
        <pc:spChg chg="mod">
          <ac:chgData name="坤霖 何" userId="7516863d4de9a653" providerId="LiveId" clId="{3287CD43-486C-419B-BBCE-CF41F63241A4}" dt="2023-12-20T20:18:43.701" v="5983" actId="1037"/>
          <ac:spMkLst>
            <pc:docMk/>
            <pc:sldMk cId="0" sldId="258"/>
            <ac:spMk id="1947" creationId="{00000000-0000-0000-0000-000000000000}"/>
          </ac:spMkLst>
        </pc:spChg>
        <pc:spChg chg="mod">
          <ac:chgData name="坤霖 何" userId="7516863d4de9a653" providerId="LiveId" clId="{3287CD43-486C-419B-BBCE-CF41F63241A4}" dt="2023-12-20T20:18:43.701" v="5983" actId="1037"/>
          <ac:spMkLst>
            <pc:docMk/>
            <pc:sldMk cId="0" sldId="258"/>
            <ac:spMk id="1948" creationId="{00000000-0000-0000-0000-000000000000}"/>
          </ac:spMkLst>
        </pc:spChg>
        <pc:spChg chg="mod">
          <ac:chgData name="坤霖 何" userId="7516863d4de9a653" providerId="LiveId" clId="{3287CD43-486C-419B-BBCE-CF41F63241A4}" dt="2023-12-20T20:19:53.826" v="6102" actId="1036"/>
          <ac:spMkLst>
            <pc:docMk/>
            <pc:sldMk cId="0" sldId="258"/>
            <ac:spMk id="1949" creationId="{00000000-0000-0000-0000-000000000000}"/>
          </ac:spMkLst>
        </pc:spChg>
        <pc:spChg chg="mod">
          <ac:chgData name="坤霖 何" userId="7516863d4de9a653" providerId="LiveId" clId="{3287CD43-486C-419B-BBCE-CF41F63241A4}" dt="2023-12-20T20:18:43.701" v="5983" actId="1037"/>
          <ac:spMkLst>
            <pc:docMk/>
            <pc:sldMk cId="0" sldId="258"/>
            <ac:spMk id="1950" creationId="{00000000-0000-0000-0000-000000000000}"/>
          </ac:spMkLst>
        </pc:spChg>
        <pc:spChg chg="mod">
          <ac:chgData name="坤霖 何" userId="7516863d4de9a653" providerId="LiveId" clId="{3287CD43-486C-419B-BBCE-CF41F63241A4}" dt="2023-12-20T20:18:43.701" v="5983" actId="1037"/>
          <ac:spMkLst>
            <pc:docMk/>
            <pc:sldMk cId="0" sldId="258"/>
            <ac:spMk id="1951" creationId="{00000000-0000-0000-0000-000000000000}"/>
          </ac:spMkLst>
        </pc:spChg>
        <pc:spChg chg="mod">
          <ac:chgData name="坤霖 何" userId="7516863d4de9a653" providerId="LiveId" clId="{3287CD43-486C-419B-BBCE-CF41F63241A4}" dt="2023-12-20T20:19:53.826" v="6102" actId="1036"/>
          <ac:spMkLst>
            <pc:docMk/>
            <pc:sldMk cId="0" sldId="258"/>
            <ac:spMk id="1952" creationId="{00000000-0000-0000-0000-000000000000}"/>
          </ac:spMkLst>
        </pc:spChg>
        <pc:spChg chg="mod">
          <ac:chgData name="坤霖 何" userId="7516863d4de9a653" providerId="LiveId" clId="{3287CD43-486C-419B-BBCE-CF41F63241A4}" dt="2023-12-20T20:19:53.826" v="6102" actId="1036"/>
          <ac:spMkLst>
            <pc:docMk/>
            <pc:sldMk cId="0" sldId="258"/>
            <ac:spMk id="1953" creationId="{00000000-0000-0000-0000-000000000000}"/>
          </ac:spMkLst>
        </pc:spChg>
        <pc:spChg chg="mod">
          <ac:chgData name="坤霖 何" userId="7516863d4de9a653" providerId="LiveId" clId="{3287CD43-486C-419B-BBCE-CF41F63241A4}" dt="2023-12-20T20:37:15.506" v="7106"/>
          <ac:spMkLst>
            <pc:docMk/>
            <pc:sldMk cId="0" sldId="258"/>
            <ac:spMk id="1954" creationId="{00000000-0000-0000-0000-000000000000}"/>
          </ac:spMkLst>
        </pc:spChg>
        <pc:spChg chg="mod">
          <ac:chgData name="坤霖 何" userId="7516863d4de9a653" providerId="LiveId" clId="{3287CD43-486C-419B-BBCE-CF41F63241A4}" dt="2023-12-20T20:37:09.049" v="7095" actId="1076"/>
          <ac:spMkLst>
            <pc:docMk/>
            <pc:sldMk cId="0" sldId="258"/>
            <ac:spMk id="1955" creationId="{00000000-0000-0000-0000-000000000000}"/>
          </ac:spMkLst>
        </pc:spChg>
        <pc:spChg chg="mod">
          <ac:chgData name="坤霖 何" userId="7516863d4de9a653" providerId="LiveId" clId="{3287CD43-486C-419B-BBCE-CF41F63241A4}" dt="2023-12-20T20:19:53.826" v="6102" actId="1036"/>
          <ac:spMkLst>
            <pc:docMk/>
            <pc:sldMk cId="0" sldId="258"/>
            <ac:spMk id="1956" creationId="{00000000-0000-0000-0000-000000000000}"/>
          </ac:spMkLst>
        </pc:spChg>
        <pc:spChg chg="mod">
          <ac:chgData name="坤霖 何" userId="7516863d4de9a653" providerId="LiveId" clId="{3287CD43-486C-419B-BBCE-CF41F63241A4}" dt="2023-12-20T20:19:53.826" v="6102" actId="1036"/>
          <ac:spMkLst>
            <pc:docMk/>
            <pc:sldMk cId="0" sldId="258"/>
            <ac:spMk id="1957" creationId="{00000000-0000-0000-0000-000000000000}"/>
          </ac:spMkLst>
        </pc:spChg>
      </pc:sldChg>
      <pc:sldChg chg="modSp mod ord">
        <pc:chgData name="坤霖 何" userId="7516863d4de9a653" providerId="LiveId" clId="{3287CD43-486C-419B-BBCE-CF41F63241A4}" dt="2023-12-21T04:51:40.828" v="7123" actId="20577"/>
        <pc:sldMkLst>
          <pc:docMk/>
          <pc:sldMk cId="0" sldId="259"/>
        </pc:sldMkLst>
        <pc:spChg chg="mod">
          <ac:chgData name="坤霖 何" userId="7516863d4de9a653" providerId="LiveId" clId="{3287CD43-486C-419B-BBCE-CF41F63241A4}" dt="2023-12-21T04:51:40.828" v="7123" actId="20577"/>
          <ac:spMkLst>
            <pc:docMk/>
            <pc:sldMk cId="0" sldId="259"/>
            <ac:spMk id="1963" creationId="{00000000-0000-0000-0000-000000000000}"/>
          </ac:spMkLst>
        </pc:spChg>
        <pc:spChg chg="mod">
          <ac:chgData name="坤霖 何" userId="7516863d4de9a653" providerId="LiveId" clId="{3287CD43-486C-419B-BBCE-CF41F63241A4}" dt="2023-12-20T19:34:39.896" v="5504" actId="20577"/>
          <ac:spMkLst>
            <pc:docMk/>
            <pc:sldMk cId="0" sldId="259"/>
            <ac:spMk id="1964" creationId="{00000000-0000-0000-0000-000000000000}"/>
          </ac:spMkLst>
        </pc:spChg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60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61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62"/>
        </pc:sldMkLst>
      </pc:sldChg>
      <pc:sldChg chg="addSp delSp modSp mod">
        <pc:chgData name="坤霖 何" userId="7516863d4de9a653" providerId="LiveId" clId="{3287CD43-486C-419B-BBCE-CF41F63241A4}" dt="2023-12-20T20:36:20.366" v="7091" actId="1076"/>
        <pc:sldMkLst>
          <pc:docMk/>
          <pc:sldMk cId="0" sldId="263"/>
        </pc:sldMkLst>
        <pc:spChg chg="mod">
          <ac:chgData name="坤霖 何" userId="7516863d4de9a653" providerId="LiveId" clId="{3287CD43-486C-419B-BBCE-CF41F63241A4}" dt="2023-12-20T20:24:54.137" v="6487" actId="207"/>
          <ac:spMkLst>
            <pc:docMk/>
            <pc:sldMk cId="0" sldId="263"/>
            <ac:spMk id="3" creationId="{6960213C-18D8-B38D-4B4C-68D9C1FF411B}"/>
          </ac:spMkLst>
        </pc:spChg>
        <pc:spChg chg="mod">
          <ac:chgData name="坤霖 何" userId="7516863d4de9a653" providerId="LiveId" clId="{3287CD43-486C-419B-BBCE-CF41F63241A4}" dt="2023-12-20T20:24:54.137" v="6487" actId="207"/>
          <ac:spMkLst>
            <pc:docMk/>
            <pc:sldMk cId="0" sldId="263"/>
            <ac:spMk id="4" creationId="{F5A15D8A-FB08-076E-4520-FA9DE715CC4A}"/>
          </ac:spMkLst>
        </pc:spChg>
        <pc:spChg chg="mod">
          <ac:chgData name="坤霖 何" userId="7516863d4de9a653" providerId="LiveId" clId="{3287CD43-486C-419B-BBCE-CF41F63241A4}" dt="2023-12-20T20:24:54.137" v="6487" actId="207"/>
          <ac:spMkLst>
            <pc:docMk/>
            <pc:sldMk cId="0" sldId="263"/>
            <ac:spMk id="5" creationId="{07E457CB-4C8B-E42B-9E9C-8903EE4BD351}"/>
          </ac:spMkLst>
        </pc:spChg>
        <pc:spChg chg="add del mod">
          <ac:chgData name="坤霖 何" userId="7516863d4de9a653" providerId="LiveId" clId="{3287CD43-486C-419B-BBCE-CF41F63241A4}" dt="2023-12-20T20:30:38.327" v="6685" actId="1036"/>
          <ac:spMkLst>
            <pc:docMk/>
            <pc:sldMk cId="0" sldId="263"/>
            <ac:spMk id="2141" creationId="{00000000-0000-0000-0000-000000000000}"/>
          </ac:spMkLst>
        </pc:spChg>
        <pc:spChg chg="mod">
          <ac:chgData name="坤霖 何" userId="7516863d4de9a653" providerId="LiveId" clId="{3287CD43-486C-419B-BBCE-CF41F63241A4}" dt="2023-12-20T20:30:38.327" v="6685" actId="1036"/>
          <ac:spMkLst>
            <pc:docMk/>
            <pc:sldMk cId="0" sldId="263"/>
            <ac:spMk id="2142" creationId="{00000000-0000-0000-0000-000000000000}"/>
          </ac:spMkLst>
        </pc:spChg>
        <pc:spChg chg="mod">
          <ac:chgData name="坤霖 何" userId="7516863d4de9a653" providerId="LiveId" clId="{3287CD43-486C-419B-BBCE-CF41F63241A4}" dt="2023-12-20T20:30:38.327" v="6685" actId="1036"/>
          <ac:spMkLst>
            <pc:docMk/>
            <pc:sldMk cId="0" sldId="263"/>
            <ac:spMk id="2143" creationId="{00000000-0000-0000-0000-000000000000}"/>
          </ac:spMkLst>
        </pc:spChg>
        <pc:spChg chg="mod">
          <ac:chgData name="坤霖 何" userId="7516863d4de9a653" providerId="LiveId" clId="{3287CD43-486C-419B-BBCE-CF41F63241A4}" dt="2023-12-20T20:30:38.327" v="6685" actId="1036"/>
          <ac:spMkLst>
            <pc:docMk/>
            <pc:sldMk cId="0" sldId="263"/>
            <ac:spMk id="2144" creationId="{00000000-0000-0000-0000-000000000000}"/>
          </ac:spMkLst>
        </pc:spChg>
        <pc:spChg chg="mod">
          <ac:chgData name="坤霖 何" userId="7516863d4de9a653" providerId="LiveId" clId="{3287CD43-486C-419B-BBCE-CF41F63241A4}" dt="2023-12-20T20:30:38.327" v="6685" actId="1036"/>
          <ac:spMkLst>
            <pc:docMk/>
            <pc:sldMk cId="0" sldId="263"/>
            <ac:spMk id="2145" creationId="{00000000-0000-0000-0000-000000000000}"/>
          </ac:spMkLst>
        </pc:spChg>
        <pc:spChg chg="mod">
          <ac:chgData name="坤霖 何" userId="7516863d4de9a653" providerId="LiveId" clId="{3287CD43-486C-419B-BBCE-CF41F63241A4}" dt="2023-12-20T20:30:38.327" v="6685" actId="1036"/>
          <ac:spMkLst>
            <pc:docMk/>
            <pc:sldMk cId="0" sldId="263"/>
            <ac:spMk id="2146" creationId="{00000000-0000-0000-0000-000000000000}"/>
          </ac:spMkLst>
        </pc:spChg>
        <pc:spChg chg="mod">
          <ac:chgData name="坤霖 何" userId="7516863d4de9a653" providerId="LiveId" clId="{3287CD43-486C-419B-BBCE-CF41F63241A4}" dt="2023-12-20T20:34:51.086" v="7003" actId="14100"/>
          <ac:spMkLst>
            <pc:docMk/>
            <pc:sldMk cId="0" sldId="263"/>
            <ac:spMk id="2147" creationId="{00000000-0000-0000-0000-000000000000}"/>
          </ac:spMkLst>
        </pc:spChg>
        <pc:spChg chg="mod">
          <ac:chgData name="坤霖 何" userId="7516863d4de9a653" providerId="LiveId" clId="{3287CD43-486C-419B-BBCE-CF41F63241A4}" dt="2023-12-20T20:33:18.039" v="6721"/>
          <ac:spMkLst>
            <pc:docMk/>
            <pc:sldMk cId="0" sldId="263"/>
            <ac:spMk id="2148" creationId="{00000000-0000-0000-0000-000000000000}"/>
          </ac:spMkLst>
        </pc:spChg>
        <pc:spChg chg="mod">
          <ac:chgData name="坤霖 何" userId="7516863d4de9a653" providerId="LiveId" clId="{3287CD43-486C-419B-BBCE-CF41F63241A4}" dt="2023-12-20T20:36:03.118" v="7088"/>
          <ac:spMkLst>
            <pc:docMk/>
            <pc:sldMk cId="0" sldId="263"/>
            <ac:spMk id="2149" creationId="{00000000-0000-0000-0000-000000000000}"/>
          </ac:spMkLst>
        </pc:spChg>
        <pc:grpChg chg="add mod">
          <ac:chgData name="坤霖 何" userId="7516863d4de9a653" providerId="LiveId" clId="{3287CD43-486C-419B-BBCE-CF41F63241A4}" dt="2023-12-20T20:30:38.327" v="6685" actId="1036"/>
          <ac:grpSpMkLst>
            <pc:docMk/>
            <pc:sldMk cId="0" sldId="263"/>
            <ac:grpSpMk id="2" creationId="{088E4566-3B73-3546-CC80-2F07D0F50788}"/>
          </ac:grpSpMkLst>
        </pc:grpChg>
        <pc:grpChg chg="mod">
          <ac:chgData name="坤霖 何" userId="7516863d4de9a653" providerId="LiveId" clId="{3287CD43-486C-419B-BBCE-CF41F63241A4}" dt="2023-12-20T20:30:38.327" v="6685" actId="1036"/>
          <ac:grpSpMkLst>
            <pc:docMk/>
            <pc:sldMk cId="0" sldId="263"/>
            <ac:grpSpMk id="2151" creationId="{00000000-0000-0000-0000-000000000000}"/>
          </ac:grpSpMkLst>
        </pc:grpChg>
        <pc:grpChg chg="mod">
          <ac:chgData name="坤霖 何" userId="7516863d4de9a653" providerId="LiveId" clId="{3287CD43-486C-419B-BBCE-CF41F63241A4}" dt="2023-12-20T20:30:38.327" v="6685" actId="1036"/>
          <ac:grpSpMkLst>
            <pc:docMk/>
            <pc:sldMk cId="0" sldId="263"/>
            <ac:grpSpMk id="2161" creationId="{00000000-0000-0000-0000-000000000000}"/>
          </ac:grpSpMkLst>
        </pc:grpChg>
        <pc:grpChg chg="del">
          <ac:chgData name="坤霖 何" userId="7516863d4de9a653" providerId="LiveId" clId="{3287CD43-486C-419B-BBCE-CF41F63241A4}" dt="2023-12-20T20:24:11.793" v="6441" actId="478"/>
          <ac:grpSpMkLst>
            <pc:docMk/>
            <pc:sldMk cId="0" sldId="263"/>
            <ac:grpSpMk id="2172" creationId="{00000000-0000-0000-0000-000000000000}"/>
          </ac:grpSpMkLst>
        </pc:grpChg>
        <pc:picChg chg="add mod">
          <ac:chgData name="坤霖 何" userId="7516863d4de9a653" providerId="LiveId" clId="{3287CD43-486C-419B-BBCE-CF41F63241A4}" dt="2023-12-20T20:36:16.810" v="7090" actId="1076"/>
          <ac:picMkLst>
            <pc:docMk/>
            <pc:sldMk cId="0" sldId="263"/>
            <ac:picMk id="7" creationId="{C398431B-FF08-8EB6-C0B2-D8A3637490F6}"/>
          </ac:picMkLst>
        </pc:picChg>
        <pc:picChg chg="add mod modCrop">
          <ac:chgData name="坤霖 何" userId="7516863d4de9a653" providerId="LiveId" clId="{3287CD43-486C-419B-BBCE-CF41F63241A4}" dt="2023-12-20T20:36:20.366" v="7091" actId="1076"/>
          <ac:picMkLst>
            <pc:docMk/>
            <pc:sldMk cId="0" sldId="263"/>
            <ac:picMk id="9" creationId="{ECD2B99B-EFD3-408B-8F7F-129FDCB1AA14}"/>
          </ac:picMkLst>
        </pc:picChg>
        <pc:picChg chg="add mod">
          <ac:chgData name="坤霖 何" userId="7516863d4de9a653" providerId="LiveId" clId="{3287CD43-486C-419B-BBCE-CF41F63241A4}" dt="2023-12-20T20:36:15.318" v="7089" actId="1076"/>
          <ac:picMkLst>
            <pc:docMk/>
            <pc:sldMk cId="0" sldId="263"/>
            <ac:picMk id="1026" creationId="{ABB8FCE3-ADA3-0A68-D31A-0EE14BD5BC99}"/>
          </ac:picMkLst>
        </pc:picChg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64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65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66"/>
        </pc:sldMkLst>
      </pc:sldChg>
      <pc:sldChg chg="modSp mod setBg">
        <pc:chgData name="坤霖 何" userId="7516863d4de9a653" providerId="LiveId" clId="{3287CD43-486C-419B-BBCE-CF41F63241A4}" dt="2023-12-21T14:50:37.701" v="7732"/>
        <pc:sldMkLst>
          <pc:docMk/>
          <pc:sldMk cId="0" sldId="267"/>
        </pc:sldMkLst>
        <pc:spChg chg="mod">
          <ac:chgData name="坤霖 何" userId="7516863d4de9a653" providerId="LiveId" clId="{3287CD43-486C-419B-BBCE-CF41F63241A4}" dt="2023-12-21T04:53:08.552" v="7126" actId="1076"/>
          <ac:spMkLst>
            <pc:docMk/>
            <pc:sldMk cId="0" sldId="267"/>
            <ac:spMk id="2245" creationId="{00000000-0000-0000-0000-000000000000}"/>
          </ac:spMkLst>
        </pc:spChg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68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69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70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71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72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73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74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75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76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77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78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79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80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81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82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83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85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86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87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88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89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90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91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92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93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94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95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96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97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98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299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300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301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302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303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304"/>
        </pc:sldMkLst>
      </pc:sldChg>
      <pc:sldChg chg="del">
        <pc:chgData name="坤霖 何" userId="7516863d4de9a653" providerId="LiveId" clId="{3287CD43-486C-419B-BBCE-CF41F63241A4}" dt="2023-12-20T20:36:35.688" v="7092" actId="47"/>
        <pc:sldMkLst>
          <pc:docMk/>
          <pc:sldMk cId="0" sldId="305"/>
        </pc:sldMkLst>
      </pc:sldChg>
      <pc:sldChg chg="addSp delSp modSp mod">
        <pc:chgData name="坤霖 何" userId="7516863d4de9a653" providerId="LiveId" clId="{3287CD43-486C-419B-BBCE-CF41F63241A4}" dt="2023-12-21T05:10:46.577" v="7317" actId="1035"/>
        <pc:sldMkLst>
          <pc:docMk/>
          <pc:sldMk cId="2449309613" sldId="306"/>
        </pc:sldMkLst>
        <pc:spChg chg="add mod">
          <ac:chgData name="坤霖 何" userId="7516863d4de9a653" providerId="LiveId" clId="{3287CD43-486C-419B-BBCE-CF41F63241A4}" dt="2023-12-21T05:09:49.988" v="7249" actId="208"/>
          <ac:spMkLst>
            <pc:docMk/>
            <pc:sldMk cId="2449309613" sldId="306"/>
            <ac:spMk id="2" creationId="{38752287-9CDB-C2A8-171A-F3C457552A6D}"/>
          </ac:spMkLst>
        </pc:spChg>
        <pc:spChg chg="add mod">
          <ac:chgData name="坤霖 何" userId="7516863d4de9a653" providerId="LiveId" clId="{3287CD43-486C-419B-BBCE-CF41F63241A4}" dt="2023-12-21T05:10:30.125" v="7304" actId="1076"/>
          <ac:spMkLst>
            <pc:docMk/>
            <pc:sldMk cId="2449309613" sldId="306"/>
            <ac:spMk id="3" creationId="{EAE7C6F0-F520-C465-B3B5-59C724D48A16}"/>
          </ac:spMkLst>
        </pc:spChg>
        <pc:spChg chg="add mod">
          <ac:chgData name="坤霖 何" userId="7516863d4de9a653" providerId="LiveId" clId="{3287CD43-486C-419B-BBCE-CF41F63241A4}" dt="2023-12-20T19:37:27.617" v="5523" actId="208"/>
          <ac:spMkLst>
            <pc:docMk/>
            <pc:sldMk cId="2449309613" sldId="306"/>
            <ac:spMk id="5" creationId="{81AE3910-9527-524B-65D6-E6BC170AF090}"/>
          </ac:spMkLst>
        </pc:spChg>
        <pc:spChg chg="add mod">
          <ac:chgData name="坤霖 何" userId="7516863d4de9a653" providerId="LiveId" clId="{3287CD43-486C-419B-BBCE-CF41F63241A4}" dt="2023-12-21T05:10:09.518" v="7274"/>
          <ac:spMkLst>
            <pc:docMk/>
            <pc:sldMk cId="2449309613" sldId="306"/>
            <ac:spMk id="6" creationId="{5DF95A1B-2742-560C-05B1-E39F6F9307B3}"/>
          </ac:spMkLst>
        </pc:spChg>
        <pc:spChg chg="mod">
          <ac:chgData name="坤霖 何" userId="7516863d4de9a653" providerId="LiveId" clId="{3287CD43-486C-419B-BBCE-CF41F63241A4}" dt="2023-12-21T05:08:43.560" v="7243"/>
          <ac:spMkLst>
            <pc:docMk/>
            <pc:sldMk cId="2449309613" sldId="306"/>
            <ac:spMk id="1940" creationId="{00000000-0000-0000-0000-000000000000}"/>
          </ac:spMkLst>
        </pc:spChg>
        <pc:spChg chg="mod">
          <ac:chgData name="坤霖 何" userId="7516863d4de9a653" providerId="LiveId" clId="{3287CD43-486C-419B-BBCE-CF41F63241A4}" dt="2023-12-21T05:10:46.577" v="7317" actId="1035"/>
          <ac:spMkLst>
            <pc:docMk/>
            <pc:sldMk cId="2449309613" sldId="306"/>
            <ac:spMk id="1941" creationId="{00000000-0000-0000-0000-000000000000}"/>
          </ac:spMkLst>
        </pc:spChg>
        <pc:picChg chg="add del mod">
          <ac:chgData name="坤霖 何" userId="7516863d4de9a653" providerId="LiveId" clId="{3287CD43-486C-419B-BBCE-CF41F63241A4}" dt="2023-12-20T19:13:26.887" v="4602" actId="478"/>
          <ac:picMkLst>
            <pc:docMk/>
            <pc:sldMk cId="2449309613" sldId="306"/>
            <ac:picMk id="2" creationId="{A2034A9B-0C30-0E7A-6854-C44B788A9A23}"/>
          </ac:picMkLst>
        </pc:picChg>
        <pc:picChg chg="add del mod">
          <ac:chgData name="坤霖 何" userId="7516863d4de9a653" providerId="LiveId" clId="{3287CD43-486C-419B-BBCE-CF41F63241A4}" dt="2023-12-20T19:20:07.552" v="4885" actId="1076"/>
          <ac:picMkLst>
            <pc:docMk/>
            <pc:sldMk cId="2449309613" sldId="306"/>
            <ac:picMk id="4" creationId="{A024595F-0756-EC9C-141C-AB254232E1D3}"/>
          </ac:picMkLst>
        </pc:picChg>
      </pc:sldChg>
      <pc:sldChg chg="addSp delSp modSp mod">
        <pc:chgData name="坤霖 何" userId="7516863d4de9a653" providerId="LiveId" clId="{3287CD43-486C-419B-BBCE-CF41F63241A4}" dt="2023-12-20T19:57:32.907" v="5596" actId="1076"/>
        <pc:sldMkLst>
          <pc:docMk/>
          <pc:sldMk cId="4175061650" sldId="307"/>
        </pc:sldMkLst>
        <pc:spChg chg="mod">
          <ac:chgData name="坤霖 何" userId="7516863d4de9a653" providerId="LiveId" clId="{3287CD43-486C-419B-BBCE-CF41F63241A4}" dt="2023-12-20T19:52:23.961" v="5585" actId="14100"/>
          <ac:spMkLst>
            <pc:docMk/>
            <pc:sldMk cId="4175061650" sldId="307"/>
            <ac:spMk id="1940" creationId="{00000000-0000-0000-0000-000000000000}"/>
          </ac:spMkLst>
        </pc:spChg>
        <pc:spChg chg="del mod">
          <ac:chgData name="坤霖 何" userId="7516863d4de9a653" providerId="LiveId" clId="{3287CD43-486C-419B-BBCE-CF41F63241A4}" dt="2023-12-20T19:52:49.657" v="5588" actId="478"/>
          <ac:spMkLst>
            <pc:docMk/>
            <pc:sldMk cId="4175061650" sldId="307"/>
            <ac:spMk id="1941" creationId="{00000000-0000-0000-0000-000000000000}"/>
          </ac:spMkLst>
        </pc:spChg>
        <pc:picChg chg="add mod">
          <ac:chgData name="坤霖 何" userId="7516863d4de9a653" providerId="LiveId" clId="{3287CD43-486C-419B-BBCE-CF41F63241A4}" dt="2023-12-20T19:57:32.907" v="5596" actId="1076"/>
          <ac:picMkLst>
            <pc:docMk/>
            <pc:sldMk cId="4175061650" sldId="307"/>
            <ac:picMk id="1026" creationId="{50781BEC-8BEE-89EB-0220-FFC755C2DF29}"/>
          </ac:picMkLst>
        </pc:picChg>
        <pc:picChg chg="add mod">
          <ac:chgData name="坤霖 何" userId="7516863d4de9a653" providerId="LiveId" clId="{3287CD43-486C-419B-BBCE-CF41F63241A4}" dt="2023-12-20T19:57:30.523" v="5595" actId="1076"/>
          <ac:picMkLst>
            <pc:docMk/>
            <pc:sldMk cId="4175061650" sldId="307"/>
            <ac:picMk id="1028" creationId="{0993EAC9-0241-94DA-BAD2-35CB06EB369E}"/>
          </ac:picMkLst>
        </pc:picChg>
      </pc:sldChg>
      <pc:sldChg chg="del">
        <pc:chgData name="坤霖 何" userId="7516863d4de9a653" providerId="LiveId" clId="{3287CD43-486C-419B-BBCE-CF41F63241A4}" dt="2023-12-20T19:19:22.325" v="4881" actId="47"/>
        <pc:sldMkLst>
          <pc:docMk/>
          <pc:sldMk cId="3024020136" sldId="308"/>
        </pc:sldMkLst>
      </pc:sldChg>
      <pc:sldChg chg="new del">
        <pc:chgData name="坤霖 何" userId="7516863d4de9a653" providerId="LiveId" clId="{3287CD43-486C-419B-BBCE-CF41F63241A4}" dt="2023-12-20T18:00:09.980" v="820" actId="47"/>
        <pc:sldMkLst>
          <pc:docMk/>
          <pc:sldMk cId="3887719798" sldId="309"/>
        </pc:sldMkLst>
      </pc:sldChg>
      <pc:sldChg chg="addSp delSp modSp add mod">
        <pc:chgData name="坤霖 何" userId="7516863d4de9a653" providerId="LiveId" clId="{3287CD43-486C-419B-BBCE-CF41F63241A4}" dt="2023-12-21T05:08:59.155" v="7245"/>
        <pc:sldMkLst>
          <pc:docMk/>
          <pc:sldMk cId="3978792046" sldId="310"/>
        </pc:sldMkLst>
        <pc:spChg chg="add mod ord">
          <ac:chgData name="坤霖 何" userId="7516863d4de9a653" providerId="LiveId" clId="{3287CD43-486C-419B-BBCE-CF41F63241A4}" dt="2023-12-21T05:05:20.689" v="7194" actId="1076"/>
          <ac:spMkLst>
            <pc:docMk/>
            <pc:sldMk cId="3978792046" sldId="310"/>
            <ac:spMk id="4" creationId="{2900B7A5-97D4-DB74-1291-C47796DFBD5B}"/>
          </ac:spMkLst>
        </pc:spChg>
        <pc:spChg chg="mod">
          <ac:chgData name="坤霖 何" userId="7516863d4de9a653" providerId="LiveId" clId="{3287CD43-486C-419B-BBCE-CF41F63241A4}" dt="2023-12-21T05:06:10.086" v="7204" actId="1076"/>
          <ac:spMkLst>
            <pc:docMk/>
            <pc:sldMk cId="3978792046" sldId="310"/>
            <ac:spMk id="5" creationId="{230FABF4-A0EA-C772-1FCD-32DEF55A269F}"/>
          </ac:spMkLst>
        </pc:spChg>
        <pc:spChg chg="add mod">
          <ac:chgData name="坤霖 何" userId="7516863d4de9a653" providerId="LiveId" clId="{3287CD43-486C-419B-BBCE-CF41F63241A4}" dt="2023-12-21T05:05:14.665" v="7193" actId="1076"/>
          <ac:spMkLst>
            <pc:docMk/>
            <pc:sldMk cId="3978792046" sldId="310"/>
            <ac:spMk id="9" creationId="{BD273A19-BBA8-5DC8-7ED6-0AF137215F28}"/>
          </ac:spMkLst>
        </pc:spChg>
        <pc:spChg chg="mod">
          <ac:chgData name="坤霖 何" userId="7516863d4de9a653" providerId="LiveId" clId="{3287CD43-486C-419B-BBCE-CF41F63241A4}" dt="2023-12-21T05:08:59.155" v="7245"/>
          <ac:spMkLst>
            <pc:docMk/>
            <pc:sldMk cId="3978792046" sldId="310"/>
            <ac:spMk id="1940" creationId="{00000000-0000-0000-0000-000000000000}"/>
          </ac:spMkLst>
        </pc:spChg>
        <pc:spChg chg="mod">
          <ac:chgData name="坤霖 何" userId="7516863d4de9a653" providerId="LiveId" clId="{3287CD43-486C-419B-BBCE-CF41F63241A4}" dt="2023-12-21T05:05:09.477" v="7192" actId="1076"/>
          <ac:spMkLst>
            <pc:docMk/>
            <pc:sldMk cId="3978792046" sldId="310"/>
            <ac:spMk id="1941" creationId="{00000000-0000-0000-0000-000000000000}"/>
          </ac:spMkLst>
        </pc:spChg>
        <pc:picChg chg="add del mod">
          <ac:chgData name="坤霖 何" userId="7516863d4de9a653" providerId="LiveId" clId="{3287CD43-486C-419B-BBCE-CF41F63241A4}" dt="2023-12-20T18:32:37.613" v="2294" actId="478"/>
          <ac:picMkLst>
            <pc:docMk/>
            <pc:sldMk cId="3978792046" sldId="310"/>
            <ac:picMk id="3" creationId="{6F58F1E9-6365-7B60-EF8A-9752D3C60664}"/>
          </ac:picMkLst>
        </pc:picChg>
        <pc:picChg chg="mod modCrop">
          <ac:chgData name="坤霖 何" userId="7516863d4de9a653" providerId="LiveId" clId="{3287CD43-486C-419B-BBCE-CF41F63241A4}" dt="2023-12-21T05:06:01.370" v="7203" actId="1076"/>
          <ac:picMkLst>
            <pc:docMk/>
            <pc:sldMk cId="3978792046" sldId="310"/>
            <ac:picMk id="3" creationId="{87C9153C-983D-F53B-F3C0-8BB804B39BE1}"/>
          </ac:picMkLst>
        </pc:picChg>
        <pc:picChg chg="add mod modCrop">
          <ac:chgData name="坤霖 何" userId="7516863d4de9a653" providerId="LiveId" clId="{3287CD43-486C-419B-BBCE-CF41F63241A4}" dt="2023-12-21T05:05:14.665" v="7193" actId="1076"/>
          <ac:picMkLst>
            <pc:docMk/>
            <pc:sldMk cId="3978792046" sldId="310"/>
            <ac:picMk id="6" creationId="{5E2F0F63-089C-5C3C-CF2F-4FE8C96CA125}"/>
          </ac:picMkLst>
        </pc:picChg>
        <pc:picChg chg="add mod">
          <ac:chgData name="坤霖 何" userId="7516863d4de9a653" providerId="LiveId" clId="{3287CD43-486C-419B-BBCE-CF41F63241A4}" dt="2023-12-21T05:05:03.507" v="7191" actId="1076"/>
          <ac:picMkLst>
            <pc:docMk/>
            <pc:sldMk cId="3978792046" sldId="310"/>
            <ac:picMk id="8" creationId="{A71C540F-CDA1-594D-565E-5C9EB77CFC14}"/>
          </ac:picMkLst>
        </pc:picChg>
      </pc:sldChg>
      <pc:sldChg chg="addSp delSp modSp add mod">
        <pc:chgData name="坤霖 何" userId="7516863d4de9a653" providerId="LiveId" clId="{3287CD43-486C-419B-BBCE-CF41F63241A4}" dt="2023-12-21T05:07:51.684" v="7232"/>
        <pc:sldMkLst>
          <pc:docMk/>
          <pc:sldMk cId="721496469" sldId="311"/>
        </pc:sldMkLst>
        <pc:spChg chg="mod">
          <ac:chgData name="坤霖 何" userId="7516863d4de9a653" providerId="LiveId" clId="{3287CD43-486C-419B-BBCE-CF41F63241A4}" dt="2023-12-20T18:54:38.126" v="3528" actId="1076"/>
          <ac:spMkLst>
            <pc:docMk/>
            <pc:sldMk cId="721496469" sldId="311"/>
            <ac:spMk id="1940" creationId="{00000000-0000-0000-0000-000000000000}"/>
          </ac:spMkLst>
        </pc:spChg>
        <pc:spChg chg="mod">
          <ac:chgData name="坤霖 何" userId="7516863d4de9a653" providerId="LiveId" clId="{3287CD43-486C-419B-BBCE-CF41F63241A4}" dt="2023-12-21T05:07:51.684" v="7232"/>
          <ac:spMkLst>
            <pc:docMk/>
            <pc:sldMk cId="721496469" sldId="311"/>
            <ac:spMk id="1941" creationId="{00000000-0000-0000-0000-000000000000}"/>
          </ac:spMkLst>
        </pc:spChg>
        <pc:picChg chg="add del mod modCrop">
          <ac:chgData name="坤霖 何" userId="7516863d4de9a653" providerId="LiveId" clId="{3287CD43-486C-419B-BBCE-CF41F63241A4}" dt="2023-12-20T18:57:48.372" v="3537" actId="478"/>
          <ac:picMkLst>
            <pc:docMk/>
            <pc:sldMk cId="721496469" sldId="311"/>
            <ac:picMk id="3" creationId="{1AABEE14-060E-394E-2DA2-8089E917AA1C}"/>
          </ac:picMkLst>
        </pc:picChg>
        <pc:picChg chg="add del mod">
          <ac:chgData name="坤霖 何" userId="7516863d4de9a653" providerId="LiveId" clId="{3287CD43-486C-419B-BBCE-CF41F63241A4}" dt="2023-12-20T19:10:56.279" v="4599" actId="21"/>
          <ac:picMkLst>
            <pc:docMk/>
            <pc:sldMk cId="721496469" sldId="311"/>
            <ac:picMk id="5" creationId="{28A89967-B5E2-FAE9-22D8-234A65054859}"/>
          </ac:picMkLst>
        </pc:picChg>
        <pc:picChg chg="add del mod">
          <ac:chgData name="坤霖 何" userId="7516863d4de9a653" providerId="LiveId" clId="{3287CD43-486C-419B-BBCE-CF41F63241A4}" dt="2023-12-20T19:25:16.057" v="4916" actId="478"/>
          <ac:picMkLst>
            <pc:docMk/>
            <pc:sldMk cId="721496469" sldId="311"/>
            <ac:picMk id="7" creationId="{99F784A7-52A2-D0DB-3555-C288B65EC6AB}"/>
          </ac:picMkLst>
        </pc:picChg>
        <pc:picChg chg="add mod">
          <ac:chgData name="坤霖 何" userId="7516863d4de9a653" providerId="LiveId" clId="{3287CD43-486C-419B-BBCE-CF41F63241A4}" dt="2023-12-21T05:07:31.678" v="7208" actId="1076"/>
          <ac:picMkLst>
            <pc:docMk/>
            <pc:sldMk cId="721496469" sldId="311"/>
            <ac:picMk id="9" creationId="{1922AEB2-4192-0026-FA12-C0B89291ECBB}"/>
          </ac:picMkLst>
        </pc:picChg>
      </pc:sldChg>
      <pc:sldChg chg="addSp modSp new mod">
        <pc:chgData name="坤霖 何" userId="7516863d4de9a653" providerId="LiveId" clId="{3287CD43-486C-419B-BBCE-CF41F63241A4}" dt="2023-12-21T05:04:32.493" v="7188" actId="1076"/>
        <pc:sldMkLst>
          <pc:docMk/>
          <pc:sldMk cId="3318058125" sldId="312"/>
        </pc:sldMkLst>
        <pc:spChg chg="add mod">
          <ac:chgData name="坤霖 何" userId="7516863d4de9a653" providerId="LiveId" clId="{3287CD43-486C-419B-BBCE-CF41F63241A4}" dt="2023-12-21T05:04:32.493" v="7188" actId="1076"/>
          <ac:spMkLst>
            <pc:docMk/>
            <pc:sldMk cId="3318058125" sldId="312"/>
            <ac:spMk id="6" creationId="{6E481ECF-B5D1-8DBB-29C4-9FF2F42022AF}"/>
          </ac:spMkLst>
        </pc:spChg>
        <pc:picChg chg="add mod">
          <ac:chgData name="坤霖 何" userId="7516863d4de9a653" providerId="LiveId" clId="{3287CD43-486C-419B-BBCE-CF41F63241A4}" dt="2023-12-20T20:16:34.652" v="5945" actId="1076"/>
          <ac:picMkLst>
            <pc:docMk/>
            <pc:sldMk cId="3318058125" sldId="312"/>
            <ac:picMk id="5" creationId="{8A3C50F9-C88A-8840-8B13-19FC74E7F31D}"/>
          </ac:picMkLst>
        </pc:picChg>
        <pc:picChg chg="add ord">
          <ac:chgData name="坤霖 何" userId="7516863d4de9a653" providerId="LiveId" clId="{3287CD43-486C-419B-BBCE-CF41F63241A4}" dt="2023-12-21T05:03:57.149" v="7135" actId="171"/>
          <ac:picMkLst>
            <pc:docMk/>
            <pc:sldMk cId="3318058125" sldId="312"/>
            <ac:picMk id="7" creationId="{D880DA45-9AE2-8C5F-910E-23E32D6C5497}"/>
          </ac:picMkLst>
        </pc:picChg>
      </pc:sldChg>
      <pc:sldChg chg="addSp delSp new mod">
        <pc:chgData name="坤霖 何" userId="7516863d4de9a653" providerId="LiveId" clId="{3287CD43-486C-419B-BBCE-CF41F63241A4}" dt="2023-12-21T05:07:13.364" v="7206" actId="22"/>
        <pc:sldMkLst>
          <pc:docMk/>
          <pc:sldMk cId="2708349490" sldId="313"/>
        </pc:sldMkLst>
        <pc:picChg chg="add del">
          <ac:chgData name="坤霖 何" userId="7516863d4de9a653" providerId="LiveId" clId="{3287CD43-486C-419B-BBCE-CF41F63241A4}" dt="2023-12-21T05:07:12.994" v="7205" actId="478"/>
          <ac:picMkLst>
            <pc:docMk/>
            <pc:sldMk cId="2708349490" sldId="313"/>
            <ac:picMk id="5" creationId="{88395EC1-0176-2D2B-7D96-21226556DD0A}"/>
          </ac:picMkLst>
        </pc:picChg>
        <pc:picChg chg="add">
          <ac:chgData name="坤霖 何" userId="7516863d4de9a653" providerId="LiveId" clId="{3287CD43-486C-419B-BBCE-CF41F63241A4}" dt="2023-12-21T05:07:13.364" v="7206" actId="22"/>
          <ac:picMkLst>
            <pc:docMk/>
            <pc:sldMk cId="2708349490" sldId="313"/>
            <ac:picMk id="6" creationId="{609DA9E0-9211-77EF-6603-A848C7B82E86}"/>
          </ac:picMkLst>
        </pc:picChg>
      </pc:sldChg>
      <pc:sldChg chg="addSp modSp add mod">
        <pc:chgData name="坤霖 何" userId="7516863d4de9a653" providerId="LiveId" clId="{3287CD43-486C-419B-BBCE-CF41F63241A4}" dt="2023-12-21T05:12:26.249" v="7367"/>
        <pc:sldMkLst>
          <pc:docMk/>
          <pc:sldMk cId="1921856166" sldId="314"/>
        </pc:sldMkLst>
        <pc:spChg chg="mod">
          <ac:chgData name="坤霖 何" userId="7516863d4de9a653" providerId="LiveId" clId="{3287CD43-486C-419B-BBCE-CF41F63241A4}" dt="2023-12-20T19:28:59.556" v="4995"/>
          <ac:spMkLst>
            <pc:docMk/>
            <pc:sldMk cId="1921856166" sldId="314"/>
            <ac:spMk id="1940" creationId="{00000000-0000-0000-0000-000000000000}"/>
          </ac:spMkLst>
        </pc:spChg>
        <pc:spChg chg="mod">
          <ac:chgData name="坤霖 何" userId="7516863d4de9a653" providerId="LiveId" clId="{3287CD43-486C-419B-BBCE-CF41F63241A4}" dt="2023-12-21T05:12:26.249" v="7367"/>
          <ac:spMkLst>
            <pc:docMk/>
            <pc:sldMk cId="1921856166" sldId="314"/>
            <ac:spMk id="1941" creationId="{00000000-0000-0000-0000-000000000000}"/>
          </ac:spMkLst>
        </pc:spChg>
        <pc:picChg chg="add mod modCrop">
          <ac:chgData name="坤霖 何" userId="7516863d4de9a653" providerId="LiveId" clId="{3287CD43-486C-419B-BBCE-CF41F63241A4}" dt="2023-12-20T19:18:52.949" v="4865" actId="732"/>
          <ac:picMkLst>
            <pc:docMk/>
            <pc:sldMk cId="1921856166" sldId="314"/>
            <ac:picMk id="3" creationId="{7C4EADCD-3FF4-C7B5-AEEA-E4EC4A5000EC}"/>
          </ac:picMkLst>
        </pc:picChg>
      </pc:sldChg>
      <pc:sldChg chg="addSp delSp modSp add mod">
        <pc:chgData name="坤霖 何" userId="7516863d4de9a653" providerId="LiveId" clId="{3287CD43-486C-419B-BBCE-CF41F63241A4}" dt="2023-12-21T06:03:41.152" v="7627" actId="1076"/>
        <pc:sldMkLst>
          <pc:docMk/>
          <pc:sldMk cId="2814003010" sldId="315"/>
        </pc:sldMkLst>
        <pc:spChg chg="add mod ord">
          <ac:chgData name="坤霖 何" userId="7516863d4de9a653" providerId="LiveId" clId="{3287CD43-486C-419B-BBCE-CF41F63241A4}" dt="2023-12-21T06:03:41.152" v="7627" actId="1076"/>
          <ac:spMkLst>
            <pc:docMk/>
            <pc:sldMk cId="2814003010" sldId="315"/>
            <ac:spMk id="2" creationId="{62DE3A4B-B392-CD62-4C67-9EA28A5DEB27}"/>
          </ac:spMkLst>
        </pc:spChg>
        <pc:spChg chg="add del">
          <ac:chgData name="坤霖 何" userId="7516863d4de9a653" providerId="LiveId" clId="{3287CD43-486C-419B-BBCE-CF41F63241A4}" dt="2023-12-21T06:02:04.802" v="7609" actId="22"/>
          <ac:spMkLst>
            <pc:docMk/>
            <pc:sldMk cId="2814003010" sldId="315"/>
            <ac:spMk id="5" creationId="{6DB4A884-9325-7786-5A9F-6B536DFC806F}"/>
          </ac:spMkLst>
        </pc:spChg>
        <pc:spChg chg="mod">
          <ac:chgData name="坤霖 何" userId="7516863d4de9a653" providerId="LiveId" clId="{3287CD43-486C-419B-BBCE-CF41F63241A4}" dt="2023-12-21T05:20:33.148" v="7433" actId="1076"/>
          <ac:spMkLst>
            <pc:docMk/>
            <pc:sldMk cId="2814003010" sldId="315"/>
            <ac:spMk id="1940" creationId="{00000000-0000-0000-0000-000000000000}"/>
          </ac:spMkLst>
        </pc:spChg>
        <pc:spChg chg="del mod">
          <ac:chgData name="坤霖 何" userId="7516863d4de9a653" providerId="LiveId" clId="{3287CD43-486C-419B-BBCE-CF41F63241A4}" dt="2023-12-20T19:57:44.007" v="5597" actId="478"/>
          <ac:spMkLst>
            <pc:docMk/>
            <pc:sldMk cId="2814003010" sldId="315"/>
            <ac:spMk id="1941" creationId="{00000000-0000-0000-0000-000000000000}"/>
          </ac:spMkLst>
        </pc:spChg>
        <pc:picChg chg="add del mod">
          <ac:chgData name="坤霖 何" userId="7516863d4de9a653" providerId="LiveId" clId="{3287CD43-486C-419B-BBCE-CF41F63241A4}" dt="2023-12-21T06:02:27.369" v="7613" actId="478"/>
          <ac:picMkLst>
            <pc:docMk/>
            <pc:sldMk cId="2814003010" sldId="315"/>
            <ac:picMk id="3" creationId="{E335558A-0CEC-3AA8-4E37-5E37129EC8F9}"/>
          </ac:picMkLst>
        </pc:picChg>
        <pc:picChg chg="add mod">
          <ac:chgData name="坤霖 何" userId="7516863d4de9a653" providerId="LiveId" clId="{3287CD43-486C-419B-BBCE-CF41F63241A4}" dt="2023-12-21T06:03:37.448" v="7626" actId="14100"/>
          <ac:picMkLst>
            <pc:docMk/>
            <pc:sldMk cId="2814003010" sldId="315"/>
            <ac:picMk id="7" creationId="{DF7653BF-7593-9A66-6603-59633AA4EB17}"/>
          </ac:picMkLst>
        </pc:picChg>
      </pc:sldChg>
      <pc:sldChg chg="modSp add mod ord">
        <pc:chgData name="坤霖 何" userId="7516863d4de9a653" providerId="LiveId" clId="{3287CD43-486C-419B-BBCE-CF41F63241A4}" dt="2023-12-21T05:20:15.191" v="7414"/>
        <pc:sldMkLst>
          <pc:docMk/>
          <pc:sldMk cId="1710625539" sldId="316"/>
        </pc:sldMkLst>
        <pc:spChg chg="mod">
          <ac:chgData name="坤霖 何" userId="7516863d4de9a653" providerId="LiveId" clId="{3287CD43-486C-419B-BBCE-CF41F63241A4}" dt="2023-12-21T05:20:08.429" v="7412" actId="1076"/>
          <ac:spMkLst>
            <pc:docMk/>
            <pc:sldMk cId="1710625539" sldId="316"/>
            <ac:spMk id="1940" creationId="{00000000-0000-0000-0000-000000000000}"/>
          </ac:spMkLst>
        </pc:spChg>
      </pc:sldChg>
      <pc:sldMasterChg chg="delSldLayout">
        <pc:chgData name="坤霖 何" userId="7516863d4de9a653" providerId="LiveId" clId="{3287CD43-486C-419B-BBCE-CF41F63241A4}" dt="2023-12-20T20:36:35.688" v="7092" actId="47"/>
        <pc:sldMasterMkLst>
          <pc:docMk/>
          <pc:sldMasterMk cId="0" sldId="2147483679"/>
        </pc:sldMasterMkLst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49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51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52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53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54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60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61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62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63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65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66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67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68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71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72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79"/>
            <pc:sldLayoutMk cId="0" sldId="2147483673"/>
          </pc:sldLayoutMkLst>
        </pc:sldLayoutChg>
      </pc:sldMasterChg>
      <pc:sldMasterChg chg="del delSldLayout">
        <pc:chgData name="坤霖 何" userId="7516863d4de9a653" providerId="LiveId" clId="{3287CD43-486C-419B-BBCE-CF41F63241A4}" dt="2023-12-20T20:36:35.688" v="7092" actId="47"/>
        <pc:sldMasterMkLst>
          <pc:docMk/>
          <pc:sldMasterMk cId="0" sldId="2147483680"/>
        </pc:sldMasterMkLst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坤霖 何" userId="7516863d4de9a653" providerId="LiveId" clId="{3287CD43-486C-419B-BBCE-CF41F63241A4}" dt="2023-12-20T20:36:35.688" v="7092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48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015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24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cb189c063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cb189c0635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gcb189c0635_0_1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7" name="Google Shape;2897;gcb189c0635_0_1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c6ac5e87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c6ac5e87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cb189c0635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cb189c0635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39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076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391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96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375" y="1974500"/>
            <a:ext cx="4621200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375" y="3603450"/>
            <a:ext cx="3240600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" y="8"/>
            <a:ext cx="9143984" cy="5143520"/>
            <a:chOff x="26" y="8"/>
            <a:chExt cx="9143984" cy="514352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6" y="8"/>
              <a:ext cx="9143984" cy="5143520"/>
              <a:chOff x="26" y="8"/>
              <a:chExt cx="9143984" cy="51435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7153" y="8"/>
                <a:ext cx="4426857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0519" h="116792" extrusionOk="0">
                    <a:moveTo>
                      <a:pt x="95087" y="0"/>
                    </a:moveTo>
                    <a:lnTo>
                      <a:pt x="1" y="116792"/>
                    </a:lnTo>
                    <a:lnTo>
                      <a:pt x="10899" y="116792"/>
                    </a:lnTo>
                    <a:lnTo>
                      <a:pt x="100518" y="6721"/>
                    </a:lnTo>
                    <a:lnTo>
                      <a:pt x="1005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00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989251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30"/>
          <p:cNvGrpSpPr/>
          <p:nvPr/>
        </p:nvGrpSpPr>
        <p:grpSpPr>
          <a:xfrm>
            <a:off x="1777843" y="-294805"/>
            <a:ext cx="7366166" cy="6027911"/>
            <a:chOff x="1777843" y="-294805"/>
            <a:chExt cx="7366166" cy="6027911"/>
          </a:xfrm>
        </p:grpSpPr>
        <p:sp>
          <p:nvSpPr>
            <p:cNvPr id="1793" name="Google Shape;1793;p30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30"/>
            <p:cNvGrpSpPr/>
            <p:nvPr/>
          </p:nvGrpSpPr>
          <p:grpSpPr>
            <a:xfrm>
              <a:off x="1777843" y="4009249"/>
              <a:ext cx="3366776" cy="1723858"/>
              <a:chOff x="1785333" y="4009249"/>
              <a:chExt cx="3366776" cy="1723858"/>
            </a:xfrm>
          </p:grpSpPr>
          <p:sp>
            <p:nvSpPr>
              <p:cNvPr id="1795" name="Google Shape;1795;p30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8" name="Google Shape;1798;p30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30"/>
          <p:cNvGrpSpPr/>
          <p:nvPr/>
        </p:nvGrpSpPr>
        <p:grpSpPr>
          <a:xfrm>
            <a:off x="-569660" y="-834355"/>
            <a:ext cx="2678535" cy="6812210"/>
            <a:chOff x="-569660" y="-834355"/>
            <a:chExt cx="2678535" cy="6812210"/>
          </a:xfrm>
        </p:grpSpPr>
        <p:grpSp>
          <p:nvGrpSpPr>
            <p:cNvPr id="1805" name="Google Shape;1805;p30"/>
            <p:cNvGrpSpPr/>
            <p:nvPr/>
          </p:nvGrpSpPr>
          <p:grpSpPr>
            <a:xfrm rot="-2700000" flipH="1">
              <a:off x="403483" y="3110702"/>
              <a:ext cx="732250" cy="3055771"/>
              <a:chOff x="3615675" y="367825"/>
              <a:chExt cx="808650" cy="3374600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7" name="Google Shape;1837;p30"/>
            <p:cNvGrpSpPr/>
            <p:nvPr/>
          </p:nvGrpSpPr>
          <p:grpSpPr>
            <a:xfrm rot="2700000">
              <a:off x="403483" y="-1022973"/>
              <a:ext cx="732250" cy="3055771"/>
              <a:chOff x="3615675" y="367825"/>
              <a:chExt cx="808650" cy="3374600"/>
            </a:xfrm>
          </p:grpSpPr>
          <p:sp>
            <p:nvSpPr>
              <p:cNvPr id="1838" name="Google Shape;1838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720000" y="1034025"/>
            <a:ext cx="7359900" cy="3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07" name="Google Shape;107;p4"/>
          <p:cNvGrpSpPr/>
          <p:nvPr/>
        </p:nvGrpSpPr>
        <p:grpSpPr>
          <a:xfrm>
            <a:off x="7011514" y="-294805"/>
            <a:ext cx="2132496" cy="4187244"/>
            <a:chOff x="7011514" y="-294805"/>
            <a:chExt cx="2132496" cy="4187244"/>
          </a:xfrm>
        </p:grpSpPr>
        <p:sp>
          <p:nvSpPr>
            <p:cNvPr id="108" name="Google Shape;108;p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1800138" flipH="1">
            <a:off x="8303462" y="3170745"/>
            <a:ext cx="732263" cy="3055826"/>
            <a:chOff x="3615675" y="367825"/>
            <a:chExt cx="808650" cy="3374600"/>
          </a:xfrm>
        </p:grpSpPr>
        <p:sp>
          <p:nvSpPr>
            <p:cNvPr id="113" name="Google Shape;113;p4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9"/>
          <p:cNvSpPr txBox="1">
            <a:spLocks noGrp="1"/>
          </p:cNvSpPr>
          <p:nvPr>
            <p:ph type="subTitle" idx="1"/>
          </p:nvPr>
        </p:nvSpPr>
        <p:spPr>
          <a:xfrm>
            <a:off x="4663000" y="2014394"/>
            <a:ext cx="37584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63" name="Google Shape;463;p9"/>
          <p:cNvSpPr txBox="1">
            <a:spLocks noGrp="1"/>
          </p:cNvSpPr>
          <p:nvPr>
            <p:ph type="title"/>
          </p:nvPr>
        </p:nvSpPr>
        <p:spPr>
          <a:xfrm>
            <a:off x="4663125" y="1367939"/>
            <a:ext cx="3758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464" name="Google Shape;464;p9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465" name="Google Shape;465;p9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466" name="Google Shape;466;p9"/>
              <p:cNvGrpSpPr/>
              <p:nvPr/>
            </p:nvGrpSpPr>
            <p:grpSpPr>
              <a:xfrm>
                <a:off x="26" y="-294805"/>
                <a:ext cx="9136493" cy="6027911"/>
                <a:chOff x="26" y="-294805"/>
                <a:chExt cx="9136493" cy="6027911"/>
              </a:xfrm>
            </p:grpSpPr>
            <p:grpSp>
              <p:nvGrpSpPr>
                <p:cNvPr id="467" name="Google Shape;467;p9"/>
                <p:cNvGrpSpPr/>
                <p:nvPr/>
              </p:nvGrpSpPr>
              <p:grpSpPr>
                <a:xfrm>
                  <a:off x="783924" y="-294805"/>
                  <a:ext cx="8352595" cy="6027911"/>
                  <a:chOff x="791415" y="-294805"/>
                  <a:chExt cx="8352595" cy="6027911"/>
                </a:xfrm>
              </p:grpSpPr>
              <p:grpSp>
                <p:nvGrpSpPr>
                  <p:cNvPr id="468" name="Google Shape;468;p9"/>
                  <p:cNvGrpSpPr/>
                  <p:nvPr/>
                </p:nvGrpSpPr>
                <p:grpSpPr>
                  <a:xfrm>
                    <a:off x="7011514" y="-294805"/>
                    <a:ext cx="2132496" cy="5438332"/>
                    <a:chOff x="7011514" y="-294805"/>
                    <a:chExt cx="2132496" cy="5438332"/>
                  </a:xfrm>
                </p:grpSpPr>
                <p:sp>
                  <p:nvSpPr>
                    <p:cNvPr id="469" name="Google Shape;469;p9"/>
                    <p:cNvSpPr/>
                    <p:nvPr/>
                  </p:nvSpPr>
                  <p:spPr>
                    <a:xfrm>
                      <a:off x="7773661" y="3460451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0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18431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0" name="Google Shape;470;p9"/>
                    <p:cNvSpPr/>
                    <p:nvPr/>
                  </p:nvSpPr>
                  <p:spPr>
                    <a:xfrm>
                      <a:off x="7011514" y="8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8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1" name="Google Shape;471;p9"/>
                    <p:cNvSpPr/>
                    <p:nvPr/>
                  </p:nvSpPr>
                  <p:spPr>
                    <a:xfrm>
                      <a:off x="7773661" y="-294805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2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72" name="Google Shape;472;p9"/>
                  <p:cNvSpPr/>
                  <p:nvPr/>
                </p:nvSpPr>
                <p:spPr>
                  <a:xfrm>
                    <a:off x="6754575" y="2209363"/>
                    <a:ext cx="2389434" cy="293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56" h="66625" extrusionOk="0">
                        <a:moveTo>
                          <a:pt x="54255" y="1"/>
                        </a:moveTo>
                        <a:lnTo>
                          <a:pt x="0" y="66625"/>
                        </a:lnTo>
                        <a:lnTo>
                          <a:pt x="10917" y="66625"/>
                        </a:lnTo>
                        <a:lnTo>
                          <a:pt x="54255" y="13387"/>
                        </a:lnTo>
                        <a:lnTo>
                          <a:pt x="5425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9"/>
                  <p:cNvSpPr/>
                  <p:nvPr/>
                </p:nvSpPr>
                <p:spPr>
                  <a:xfrm>
                    <a:off x="5735490" y="957482"/>
                    <a:ext cx="3408520" cy="4186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396" h="95051" extrusionOk="0">
                        <a:moveTo>
                          <a:pt x="77395" y="1"/>
                        </a:moveTo>
                        <a:lnTo>
                          <a:pt x="0" y="95051"/>
                        </a:lnTo>
                        <a:lnTo>
                          <a:pt x="10916" y="95051"/>
                        </a:lnTo>
                        <a:lnTo>
                          <a:pt x="77395" y="13406"/>
                        </a:lnTo>
                        <a:lnTo>
                          <a:pt x="7739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9"/>
                  <p:cNvSpPr/>
                  <p:nvPr/>
                </p:nvSpPr>
                <p:spPr>
                  <a:xfrm>
                    <a:off x="471715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75" name="Google Shape;475;p9"/>
                  <p:cNvGrpSpPr/>
                  <p:nvPr/>
                </p:nvGrpSpPr>
                <p:grpSpPr>
                  <a:xfrm>
                    <a:off x="791415" y="4009249"/>
                    <a:ext cx="4360695" cy="1723858"/>
                    <a:chOff x="791415" y="4009249"/>
                    <a:chExt cx="4360695" cy="1723858"/>
                  </a:xfrm>
                </p:grpSpPr>
                <p:sp>
                  <p:nvSpPr>
                    <p:cNvPr id="476" name="Google Shape;476;p9"/>
                    <p:cNvSpPr/>
                    <p:nvPr/>
                  </p:nvSpPr>
                  <p:spPr>
                    <a:xfrm>
                      <a:off x="791415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7" name="Google Shape;477;p9"/>
                    <p:cNvSpPr/>
                    <p:nvPr/>
                  </p:nvSpPr>
                  <p:spPr>
                    <a:xfrm>
                      <a:off x="1785333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" name="Google Shape;478;p9"/>
                    <p:cNvSpPr/>
                    <p:nvPr/>
                  </p:nvSpPr>
                  <p:spPr>
                    <a:xfrm>
                      <a:off x="2744296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" name="Google Shape;479;p9"/>
                    <p:cNvSpPr/>
                    <p:nvPr/>
                  </p:nvSpPr>
                  <p:spPr>
                    <a:xfrm>
                      <a:off x="3748202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480" name="Google Shape;480;p9"/>
                <p:cNvSpPr/>
                <p:nvPr/>
              </p:nvSpPr>
              <p:spPr>
                <a:xfrm>
                  <a:off x="26" y="3754386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1" name="Google Shape;481;p9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9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-8100000">
            <a:off x="213181" y="-897790"/>
            <a:ext cx="732250" cy="3055771"/>
            <a:chOff x="3615675" y="367825"/>
            <a:chExt cx="808650" cy="3374600"/>
          </a:xfrm>
        </p:grpSpPr>
        <p:sp>
          <p:nvSpPr>
            <p:cNvPr id="484" name="Google Shape;484;p9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"/>
          <p:cNvSpPr/>
          <p:nvPr/>
        </p:nvSpPr>
        <p:spPr>
          <a:xfrm>
            <a:off x="0" y="0"/>
            <a:ext cx="4008000" cy="3386400"/>
          </a:xfrm>
          <a:prstGeom prst="rect">
            <a:avLst/>
          </a:prstGeom>
          <a:gradFill>
            <a:gsLst>
              <a:gs pos="0">
                <a:srgbClr val="334860">
                  <a:alpha val="54509"/>
                </a:srgbClr>
              </a:gs>
              <a:gs pos="67000">
                <a:srgbClr val="334860">
                  <a:alpha val="0"/>
                </a:srgbClr>
              </a:gs>
              <a:gs pos="100000">
                <a:srgbClr val="334860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0"/>
          <p:cNvSpPr txBox="1">
            <a:spLocks noGrp="1"/>
          </p:cNvSpPr>
          <p:nvPr>
            <p:ph type="title"/>
          </p:nvPr>
        </p:nvSpPr>
        <p:spPr>
          <a:xfrm>
            <a:off x="722375" y="411875"/>
            <a:ext cx="2593500" cy="19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grpSp>
        <p:nvGrpSpPr>
          <p:cNvPr id="518" name="Google Shape;518;p10"/>
          <p:cNvGrpSpPr/>
          <p:nvPr/>
        </p:nvGrpSpPr>
        <p:grpSpPr>
          <a:xfrm rot="2700000" flipH="1">
            <a:off x="8055500" y="2928445"/>
            <a:ext cx="732250" cy="3055771"/>
            <a:chOff x="3615675" y="367825"/>
            <a:chExt cx="808650" cy="3374600"/>
          </a:xfrm>
        </p:grpSpPr>
        <p:sp>
          <p:nvSpPr>
            <p:cNvPr id="519" name="Google Shape;519;p10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3"/>
          <p:cNvSpPr txBox="1">
            <a:spLocks noGrp="1"/>
          </p:cNvSpPr>
          <p:nvPr>
            <p:ph type="title" hasCustomPrompt="1"/>
          </p:nvPr>
        </p:nvSpPr>
        <p:spPr>
          <a:xfrm>
            <a:off x="722239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1"/>
          </p:nvPr>
        </p:nvSpPr>
        <p:spPr>
          <a:xfrm>
            <a:off x="1876266" y="157207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2"/>
          </p:nvPr>
        </p:nvSpPr>
        <p:spPr>
          <a:xfrm>
            <a:off x="1876266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3" hasCustomPrompt="1"/>
          </p:nvPr>
        </p:nvSpPr>
        <p:spPr>
          <a:xfrm>
            <a:off x="722239" y="3117061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4"/>
          </p:nvPr>
        </p:nvSpPr>
        <p:spPr>
          <a:xfrm>
            <a:off x="1876266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5"/>
          </p:nvPr>
        </p:nvSpPr>
        <p:spPr>
          <a:xfrm>
            <a:off x="1876266" y="34373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6276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7"/>
          </p:nvPr>
        </p:nvSpPr>
        <p:spPr>
          <a:xfrm>
            <a:off x="5780261" y="157207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subTitle" idx="8"/>
          </p:nvPr>
        </p:nvSpPr>
        <p:spPr>
          <a:xfrm>
            <a:off x="5780261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title" idx="9" hasCustomPrompt="1"/>
          </p:nvPr>
        </p:nvSpPr>
        <p:spPr>
          <a:xfrm>
            <a:off x="4626277" y="311708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13"/>
          </p:nvPr>
        </p:nvSpPr>
        <p:spPr>
          <a:xfrm>
            <a:off x="5780261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subTitle" idx="14"/>
          </p:nvPr>
        </p:nvSpPr>
        <p:spPr>
          <a:xfrm>
            <a:off x="5780261" y="3437323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grpSp>
        <p:nvGrpSpPr>
          <p:cNvPr id="653" name="Google Shape;653;p13"/>
          <p:cNvGrpSpPr/>
          <p:nvPr/>
        </p:nvGrpSpPr>
        <p:grpSpPr>
          <a:xfrm>
            <a:off x="-681552" y="-905197"/>
            <a:ext cx="10429037" cy="7134068"/>
            <a:chOff x="-681552" y="-905197"/>
            <a:chExt cx="10429037" cy="7134068"/>
          </a:xfrm>
        </p:grpSpPr>
        <p:grpSp>
          <p:nvGrpSpPr>
            <p:cNvPr id="654" name="Google Shape;654;p13"/>
            <p:cNvGrpSpPr/>
            <p:nvPr/>
          </p:nvGrpSpPr>
          <p:grpSpPr>
            <a:xfrm rot="-1800138">
              <a:off x="8300273" y="-926851"/>
              <a:ext cx="732263" cy="3055826"/>
              <a:chOff x="3615675" y="367825"/>
              <a:chExt cx="808650" cy="3374600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13"/>
            <p:cNvGrpSpPr/>
            <p:nvPr/>
          </p:nvGrpSpPr>
          <p:grpSpPr>
            <a:xfrm rot="-1800138">
              <a:off x="33398" y="3194699"/>
              <a:ext cx="732263" cy="3055826"/>
              <a:chOff x="3615675" y="367825"/>
              <a:chExt cx="808650" cy="3374600"/>
            </a:xfrm>
          </p:grpSpPr>
          <p:sp>
            <p:nvSpPr>
              <p:cNvPr id="687" name="Google Shape;687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3"/>
          <p:cNvGrpSpPr/>
          <p:nvPr/>
        </p:nvGrpSpPr>
        <p:grpSpPr>
          <a:xfrm>
            <a:off x="783924" y="-294805"/>
            <a:ext cx="8352595" cy="6027911"/>
            <a:chOff x="791415" y="-294805"/>
            <a:chExt cx="8352595" cy="6027911"/>
          </a:xfrm>
        </p:grpSpPr>
        <p:grpSp>
          <p:nvGrpSpPr>
            <p:cNvPr id="719" name="Google Shape;719;p13"/>
            <p:cNvGrpSpPr/>
            <p:nvPr/>
          </p:nvGrpSpPr>
          <p:grpSpPr>
            <a:xfrm>
              <a:off x="7011514" y="-294805"/>
              <a:ext cx="2132496" cy="5438332"/>
              <a:chOff x="7011514" y="-294805"/>
              <a:chExt cx="2132496" cy="5438332"/>
            </a:xfrm>
          </p:grpSpPr>
          <p:sp>
            <p:nvSpPr>
              <p:cNvPr id="720" name="Google Shape;720;p13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13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471715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13"/>
            <p:cNvGrpSpPr/>
            <p:nvPr/>
          </p:nvGrpSpPr>
          <p:grpSpPr>
            <a:xfrm>
              <a:off x="791415" y="4009249"/>
              <a:ext cx="4360695" cy="1723858"/>
              <a:chOff x="791415" y="4009249"/>
              <a:chExt cx="4360695" cy="1723858"/>
            </a:xfrm>
          </p:grpSpPr>
          <p:sp>
            <p:nvSpPr>
              <p:cNvPr id="727" name="Google Shape;727;p1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1_1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oogle Shape;981;p18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982" name="Google Shape;982;p18"/>
            <p:cNvGrpSpPr/>
            <p:nvPr/>
          </p:nvGrpSpPr>
          <p:grpSpPr>
            <a:xfrm>
              <a:off x="783924" y="-294805"/>
              <a:ext cx="8352595" cy="6027911"/>
              <a:chOff x="791415" y="-294805"/>
              <a:chExt cx="8352595" cy="6027911"/>
            </a:xfrm>
          </p:grpSpPr>
          <p:grpSp>
            <p:nvGrpSpPr>
              <p:cNvPr id="983" name="Google Shape;983;p18"/>
              <p:cNvGrpSpPr/>
              <p:nvPr/>
            </p:nvGrpSpPr>
            <p:grpSpPr>
              <a:xfrm>
                <a:off x="7011514" y="-294805"/>
                <a:ext cx="2132496" cy="5438332"/>
                <a:chOff x="7011514" y="-294805"/>
                <a:chExt cx="2132496" cy="5438332"/>
              </a:xfrm>
            </p:grpSpPr>
            <p:sp>
              <p:nvSpPr>
                <p:cNvPr id="984" name="Google Shape;984;p18"/>
                <p:cNvSpPr/>
                <p:nvPr/>
              </p:nvSpPr>
              <p:spPr>
                <a:xfrm>
                  <a:off x="7773661" y="3460451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0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18"/>
                <p:cNvSpPr/>
                <p:nvPr/>
              </p:nvSpPr>
              <p:spPr>
                <a:xfrm>
                  <a:off x="7011514" y="8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8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18"/>
                <p:cNvSpPr/>
                <p:nvPr/>
              </p:nvSpPr>
              <p:spPr>
                <a:xfrm>
                  <a:off x="7773661" y="-294805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2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7" name="Google Shape;987;p18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8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8"/>
              <p:cNvSpPr/>
              <p:nvPr/>
            </p:nvSpPr>
            <p:spPr>
              <a:xfrm>
                <a:off x="471715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18"/>
              <p:cNvGrpSpPr/>
              <p:nvPr/>
            </p:nvGrpSpPr>
            <p:grpSpPr>
              <a:xfrm>
                <a:off x="791415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991" name="Google Shape;991;p18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18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18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18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95" name="Google Shape;995;p18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18"/>
          <p:cNvGrpSpPr/>
          <p:nvPr/>
        </p:nvGrpSpPr>
        <p:grpSpPr>
          <a:xfrm rot="-2700000" flipH="1">
            <a:off x="8113716" y="-819910"/>
            <a:ext cx="732250" cy="3055771"/>
            <a:chOff x="3615675" y="367825"/>
            <a:chExt cx="808650" cy="3374600"/>
          </a:xfrm>
        </p:grpSpPr>
        <p:sp>
          <p:nvSpPr>
            <p:cNvPr id="997" name="Google Shape;997;p18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18"/>
          <p:cNvSpPr txBox="1">
            <a:spLocks noGrp="1"/>
          </p:cNvSpPr>
          <p:nvPr>
            <p:ph type="subTitle" idx="1"/>
          </p:nvPr>
        </p:nvSpPr>
        <p:spPr>
          <a:xfrm>
            <a:off x="777778" y="257602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029" name="Google Shape;1029;p18"/>
          <p:cNvSpPr txBox="1">
            <a:spLocks noGrp="1"/>
          </p:cNvSpPr>
          <p:nvPr>
            <p:ph type="subTitle" idx="2"/>
          </p:nvPr>
        </p:nvSpPr>
        <p:spPr>
          <a:xfrm>
            <a:off x="777778" y="294742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18"/>
          <p:cNvSpPr txBox="1">
            <a:spLocks noGrp="1"/>
          </p:cNvSpPr>
          <p:nvPr>
            <p:ph type="subTitle" idx="3"/>
          </p:nvPr>
        </p:nvSpPr>
        <p:spPr>
          <a:xfrm>
            <a:off x="3428100" y="257602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031" name="Google Shape;1031;p18"/>
          <p:cNvSpPr txBox="1">
            <a:spLocks noGrp="1"/>
          </p:cNvSpPr>
          <p:nvPr>
            <p:ph type="subTitle" idx="4"/>
          </p:nvPr>
        </p:nvSpPr>
        <p:spPr>
          <a:xfrm>
            <a:off x="3428100" y="294742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18"/>
          <p:cNvSpPr txBox="1">
            <a:spLocks noGrp="1"/>
          </p:cNvSpPr>
          <p:nvPr>
            <p:ph type="subTitle" idx="5"/>
          </p:nvPr>
        </p:nvSpPr>
        <p:spPr>
          <a:xfrm>
            <a:off x="6078422" y="257602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033" name="Google Shape;1033;p18"/>
          <p:cNvSpPr txBox="1">
            <a:spLocks noGrp="1"/>
          </p:cNvSpPr>
          <p:nvPr>
            <p:ph type="subTitle" idx="6"/>
          </p:nvPr>
        </p:nvSpPr>
        <p:spPr>
          <a:xfrm>
            <a:off x="6078422" y="294742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18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28"/>
          <p:cNvGrpSpPr/>
          <p:nvPr/>
        </p:nvGrpSpPr>
        <p:grpSpPr>
          <a:xfrm>
            <a:off x="-207975" y="-294805"/>
            <a:ext cx="9351984" cy="6027911"/>
            <a:chOff x="-207975" y="-294805"/>
            <a:chExt cx="9351984" cy="6027911"/>
          </a:xfrm>
        </p:grpSpPr>
        <p:sp>
          <p:nvSpPr>
            <p:cNvPr id="1683" name="Google Shape;1683;p28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177784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2736806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374071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28"/>
            <p:cNvGrpSpPr/>
            <p:nvPr/>
          </p:nvGrpSpPr>
          <p:grpSpPr>
            <a:xfrm>
              <a:off x="-207975" y="8"/>
              <a:ext cx="5667571" cy="5143520"/>
              <a:chOff x="-207975" y="8"/>
              <a:chExt cx="5667571" cy="5143520"/>
            </a:xfrm>
          </p:grpSpPr>
          <p:sp>
            <p:nvSpPr>
              <p:cNvPr id="1693" name="Google Shape;1693;p28"/>
              <p:cNvSpPr/>
              <p:nvPr/>
            </p:nvSpPr>
            <p:spPr>
              <a:xfrm>
                <a:off x="791180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8"/>
              <p:cNvSpPr/>
              <p:nvPr/>
            </p:nvSpPr>
            <p:spPr>
              <a:xfrm>
                <a:off x="-20797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8"/>
              <p:cNvSpPr/>
              <p:nvPr/>
            </p:nvSpPr>
            <p:spPr>
              <a:xfrm>
                <a:off x="26" y="8"/>
                <a:ext cx="3441330" cy="4226827"/>
              </a:xfrm>
              <a:custGeom>
                <a:avLst/>
                <a:gdLst/>
                <a:ahLst/>
                <a:cxnLst/>
                <a:rect l="l" t="t" r="r" b="b"/>
                <a:pathLst>
                  <a:path w="78141" h="95977" extrusionOk="0">
                    <a:moveTo>
                      <a:pt x="67242" y="0"/>
                    </a:moveTo>
                    <a:lnTo>
                      <a:pt x="0" y="82572"/>
                    </a:lnTo>
                    <a:lnTo>
                      <a:pt x="0" y="95976"/>
                    </a:lnTo>
                    <a:lnTo>
                      <a:pt x="7814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8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8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8" name="Google Shape;1698;p28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7766170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674708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1" name="Google Shape;1701;p28"/>
          <p:cNvSpPr txBox="1">
            <a:spLocks noGrp="1"/>
          </p:cNvSpPr>
          <p:nvPr>
            <p:ph type="title"/>
          </p:nvPr>
        </p:nvSpPr>
        <p:spPr>
          <a:xfrm flipH="1">
            <a:off x="4036350" y="1424400"/>
            <a:ext cx="40485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8"/>
          <p:cNvSpPr txBox="1">
            <a:spLocks noGrp="1"/>
          </p:cNvSpPr>
          <p:nvPr>
            <p:ph type="subTitle" idx="1"/>
          </p:nvPr>
        </p:nvSpPr>
        <p:spPr>
          <a:xfrm flipH="1">
            <a:off x="4036350" y="2407031"/>
            <a:ext cx="40485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3" name="Google Shape;1703;p28"/>
          <p:cNvSpPr txBox="1"/>
          <p:nvPr/>
        </p:nvSpPr>
        <p:spPr>
          <a:xfrm>
            <a:off x="4036359" y="3575853"/>
            <a:ext cx="40485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5" name="Google Shape;1705;p29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706" name="Google Shape;1706;p29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29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708" name="Google Shape;1708;p29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2" name="Google Shape;1712;p29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6754575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29"/>
          <p:cNvGrpSpPr/>
          <p:nvPr/>
        </p:nvGrpSpPr>
        <p:grpSpPr>
          <a:xfrm>
            <a:off x="-820155" y="-562693"/>
            <a:ext cx="10784311" cy="6268886"/>
            <a:chOff x="-583066" y="-489218"/>
            <a:chExt cx="10784311" cy="6268886"/>
          </a:xfrm>
        </p:grpSpPr>
        <p:grpSp>
          <p:nvGrpSpPr>
            <p:cNvPr id="1727" name="Google Shape;1727;p29"/>
            <p:cNvGrpSpPr/>
            <p:nvPr/>
          </p:nvGrpSpPr>
          <p:grpSpPr>
            <a:xfrm rot="2358486">
              <a:off x="301940" y="-602957"/>
              <a:ext cx="732200" cy="3055564"/>
              <a:chOff x="3615675" y="367825"/>
              <a:chExt cx="808650" cy="3374600"/>
            </a:xfrm>
          </p:grpSpPr>
          <p:sp>
            <p:nvSpPr>
              <p:cNvPr id="1728" name="Google Shape;1728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9" name="Google Shape;1759;p29"/>
            <p:cNvGrpSpPr/>
            <p:nvPr/>
          </p:nvGrpSpPr>
          <p:grpSpPr>
            <a:xfrm rot="2358486">
              <a:off x="8584040" y="2837843"/>
              <a:ext cx="732200" cy="3055564"/>
              <a:chOff x="3615675" y="367825"/>
              <a:chExt cx="808650" cy="3374600"/>
            </a:xfrm>
          </p:grpSpPr>
          <p:sp>
            <p:nvSpPr>
              <p:cNvPr id="1760" name="Google Shape;1760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59" r:id="rId6"/>
    <p:sldLayoutId id="2147483664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4"/>
          <p:cNvSpPr txBox="1">
            <a:spLocks noGrp="1"/>
          </p:cNvSpPr>
          <p:nvPr>
            <p:ph type="ctrTitle"/>
          </p:nvPr>
        </p:nvSpPr>
        <p:spPr>
          <a:xfrm>
            <a:off x="722374" y="1974500"/>
            <a:ext cx="5064725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資料擷取、文字分析、數據統計</a:t>
            </a:r>
            <a:endParaRPr/>
          </a:p>
        </p:txBody>
      </p:sp>
      <p:sp>
        <p:nvSpPr>
          <p:cNvPr id="1880" name="Google Shape;1880;p34"/>
          <p:cNvSpPr txBox="1">
            <a:spLocks noGrp="1"/>
          </p:cNvSpPr>
          <p:nvPr>
            <p:ph type="subTitle" idx="1"/>
          </p:nvPr>
        </p:nvSpPr>
        <p:spPr>
          <a:xfrm>
            <a:off x="704409" y="3789931"/>
            <a:ext cx="4839811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報告人：翻譯所碩二 </a:t>
            </a:r>
            <a:r>
              <a:rPr lang="en-US" altLang="zh-TW"/>
              <a:t>R11147007</a:t>
            </a:r>
            <a:r>
              <a:rPr lang="zh-TW" altLang="en-US"/>
              <a:t>何坤霖</a:t>
            </a:r>
            <a:endParaRPr lang="en-US" altLang="zh-TW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日期：</a:t>
            </a:r>
            <a:r>
              <a:rPr lang="en-US" altLang="zh-TW"/>
              <a:t>2023.12.21</a:t>
            </a:r>
            <a:endParaRPr/>
          </a:p>
        </p:txBody>
      </p:sp>
      <p:sp>
        <p:nvSpPr>
          <p:cNvPr id="1881" name="Google Shape;1881;p34"/>
          <p:cNvSpPr txBox="1">
            <a:spLocks noGrp="1"/>
          </p:cNvSpPr>
          <p:nvPr>
            <p:ph type="ctrTitle"/>
          </p:nvPr>
        </p:nvSpPr>
        <p:spPr>
          <a:xfrm>
            <a:off x="616213" y="732229"/>
            <a:ext cx="5572366" cy="14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8500">
                <a:solidFill>
                  <a:schemeClr val="lt2"/>
                </a:solidFill>
              </a:rPr>
              <a:t>D</a:t>
            </a:r>
            <a:r>
              <a:rPr lang="en" sz="8500">
                <a:solidFill>
                  <a:schemeClr val="accent2"/>
                </a:solidFill>
              </a:rPr>
              <a:t>N</a:t>
            </a:r>
            <a:r>
              <a:rPr lang="en" sz="8500">
                <a:solidFill>
                  <a:schemeClr val="accent6"/>
                </a:solidFill>
              </a:rPr>
              <a:t>A</a:t>
            </a:r>
            <a:r>
              <a:rPr lang="zh-TW" altLang="en-US" sz="8500">
                <a:solidFill>
                  <a:schemeClr val="lt2"/>
                </a:solidFill>
              </a:rPr>
              <a:t>鑑</a:t>
            </a:r>
            <a:r>
              <a:rPr lang="zh-TW" altLang="en-US" sz="8500">
                <a:solidFill>
                  <a:schemeClr val="accent2"/>
                </a:solidFill>
              </a:rPr>
              <a:t>定</a:t>
            </a:r>
            <a:r>
              <a:rPr lang="zh-TW" altLang="en-US" sz="8500">
                <a:solidFill>
                  <a:schemeClr val="accent6"/>
                </a:solidFill>
              </a:rPr>
              <a:t>書</a:t>
            </a:r>
            <a:endParaRPr sz="4000">
              <a:solidFill>
                <a:schemeClr val="lt1"/>
              </a:solidFill>
            </a:endParaRPr>
          </a:p>
        </p:txBody>
      </p:sp>
      <p:grpSp>
        <p:nvGrpSpPr>
          <p:cNvPr id="1882" name="Google Shape;1882;p34"/>
          <p:cNvGrpSpPr/>
          <p:nvPr/>
        </p:nvGrpSpPr>
        <p:grpSpPr>
          <a:xfrm>
            <a:off x="4660294" y="670580"/>
            <a:ext cx="4958470" cy="5050238"/>
            <a:chOff x="4660294" y="670580"/>
            <a:chExt cx="4958470" cy="5050238"/>
          </a:xfrm>
        </p:grpSpPr>
        <p:grpSp>
          <p:nvGrpSpPr>
            <p:cNvPr id="1883" name="Google Shape;1883;p34"/>
            <p:cNvGrpSpPr/>
            <p:nvPr/>
          </p:nvGrpSpPr>
          <p:grpSpPr>
            <a:xfrm flipH="1">
              <a:off x="6130341" y="670580"/>
              <a:ext cx="820456" cy="3423869"/>
              <a:chOff x="3615675" y="367825"/>
              <a:chExt cx="808650" cy="3374600"/>
            </a:xfrm>
          </p:grpSpPr>
          <p:sp>
            <p:nvSpPr>
              <p:cNvPr id="1884" name="Google Shape;1884;p3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5" name="Google Shape;1915;p34"/>
            <p:cNvGrpSpPr/>
            <p:nvPr/>
          </p:nvGrpSpPr>
          <p:grpSpPr>
            <a:xfrm>
              <a:off x="4660294" y="3441205"/>
              <a:ext cx="3308778" cy="2279613"/>
              <a:chOff x="4443974" y="3305141"/>
              <a:chExt cx="3651266" cy="2515574"/>
            </a:xfrm>
          </p:grpSpPr>
          <p:sp>
            <p:nvSpPr>
              <p:cNvPr id="1916" name="Google Shape;1916;p34"/>
              <p:cNvSpPr/>
              <p:nvPr/>
            </p:nvSpPr>
            <p:spPr>
              <a:xfrm flipH="1">
                <a:off x="5449569" y="4538159"/>
                <a:ext cx="591410" cy="556305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21932" extrusionOk="0">
                    <a:moveTo>
                      <a:pt x="22718" y="1"/>
                    </a:moveTo>
                    <a:lnTo>
                      <a:pt x="11202" y="662"/>
                    </a:lnTo>
                    <a:lnTo>
                      <a:pt x="1" y="15418"/>
                    </a:lnTo>
                    <a:lnTo>
                      <a:pt x="1731" y="21931"/>
                    </a:lnTo>
                    <a:cubicBezTo>
                      <a:pt x="1889" y="20515"/>
                      <a:pt x="20012" y="4689"/>
                      <a:pt x="21648" y="3368"/>
                    </a:cubicBezTo>
                    <a:cubicBezTo>
                      <a:pt x="23316" y="2078"/>
                      <a:pt x="22718" y="1"/>
                      <a:pt x="227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 flipH="1">
                <a:off x="4443974" y="4420846"/>
                <a:ext cx="1612174" cy="1399869"/>
              </a:xfrm>
              <a:custGeom>
                <a:avLst/>
                <a:gdLst/>
                <a:ahLst/>
                <a:cxnLst/>
                <a:rect l="l" t="t" r="r" b="b"/>
                <a:pathLst>
                  <a:path w="63559" h="55189" extrusionOk="0">
                    <a:moveTo>
                      <a:pt x="14663" y="1"/>
                    </a:moveTo>
                    <a:cubicBezTo>
                      <a:pt x="9409" y="6168"/>
                      <a:pt x="4721" y="12838"/>
                      <a:pt x="1" y="19414"/>
                    </a:cubicBezTo>
                    <a:cubicBezTo>
                      <a:pt x="6262" y="29388"/>
                      <a:pt x="22372" y="55189"/>
                      <a:pt x="22372" y="55189"/>
                    </a:cubicBezTo>
                    <a:lnTo>
                      <a:pt x="63558" y="45938"/>
                    </a:lnTo>
                    <a:cubicBezTo>
                      <a:pt x="63558" y="45938"/>
                      <a:pt x="32912" y="15575"/>
                      <a:pt x="14663" y="1"/>
                    </a:cubicBezTo>
                    <a:close/>
                  </a:path>
                </a:pathLst>
              </a:custGeom>
              <a:solidFill>
                <a:srgbClr val="906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 flipH="1">
                <a:off x="5464738" y="3305141"/>
                <a:ext cx="2630503" cy="1789323"/>
              </a:xfrm>
              <a:custGeom>
                <a:avLst/>
                <a:gdLst/>
                <a:ahLst/>
                <a:cxnLst/>
                <a:rect l="l" t="t" r="r" b="b"/>
                <a:pathLst>
                  <a:path w="103706" h="70543" extrusionOk="0">
                    <a:moveTo>
                      <a:pt x="28570" y="0"/>
                    </a:moveTo>
                    <a:lnTo>
                      <a:pt x="20798" y="23032"/>
                    </a:lnTo>
                    <a:cubicBezTo>
                      <a:pt x="20798" y="23032"/>
                      <a:pt x="20641" y="2863"/>
                      <a:pt x="14663" y="2108"/>
                    </a:cubicBezTo>
                    <a:lnTo>
                      <a:pt x="13153" y="30520"/>
                    </a:lnTo>
                    <a:cubicBezTo>
                      <a:pt x="13153" y="30520"/>
                      <a:pt x="7177" y="20246"/>
                      <a:pt x="1588" y="20246"/>
                    </a:cubicBezTo>
                    <a:cubicBezTo>
                      <a:pt x="1054" y="20246"/>
                      <a:pt x="523" y="20340"/>
                      <a:pt x="1" y="20546"/>
                    </a:cubicBezTo>
                    <a:lnTo>
                      <a:pt x="13153" y="44962"/>
                    </a:lnTo>
                    <a:cubicBezTo>
                      <a:pt x="13153" y="44962"/>
                      <a:pt x="36027" y="58649"/>
                      <a:pt x="37537" y="58649"/>
                    </a:cubicBezTo>
                    <a:cubicBezTo>
                      <a:pt x="39047" y="58649"/>
                      <a:pt x="77465" y="58932"/>
                      <a:pt x="77937" y="59530"/>
                    </a:cubicBezTo>
                    <a:cubicBezTo>
                      <a:pt x="78063" y="59719"/>
                      <a:pt x="80391" y="64596"/>
                      <a:pt x="82719" y="70542"/>
                    </a:cubicBezTo>
                    <a:cubicBezTo>
                      <a:pt x="82940" y="69756"/>
                      <a:pt x="83758" y="66421"/>
                      <a:pt x="84041" y="65634"/>
                    </a:cubicBezTo>
                    <a:cubicBezTo>
                      <a:pt x="85708" y="61260"/>
                      <a:pt x="89044" y="57736"/>
                      <a:pt x="93323" y="55849"/>
                    </a:cubicBezTo>
                    <a:cubicBezTo>
                      <a:pt x="96091" y="54590"/>
                      <a:pt x="102195" y="51538"/>
                      <a:pt x="103706" y="48612"/>
                    </a:cubicBezTo>
                    <a:cubicBezTo>
                      <a:pt x="94770" y="40620"/>
                      <a:pt x="85048" y="35491"/>
                      <a:pt x="82593" y="35051"/>
                    </a:cubicBezTo>
                    <a:cubicBezTo>
                      <a:pt x="80129" y="34579"/>
                      <a:pt x="74895" y="34422"/>
                      <a:pt x="69013" y="34422"/>
                    </a:cubicBezTo>
                    <a:cubicBezTo>
                      <a:pt x="57248" y="34422"/>
                      <a:pt x="42886" y="35051"/>
                      <a:pt x="42886" y="35051"/>
                    </a:cubicBezTo>
                    <a:lnTo>
                      <a:pt x="38072" y="25675"/>
                    </a:lnTo>
                    <a:cubicBezTo>
                      <a:pt x="38072" y="25675"/>
                      <a:pt x="44868" y="7331"/>
                      <a:pt x="38072" y="6450"/>
                    </a:cubicBezTo>
                    <a:lnTo>
                      <a:pt x="29608" y="27814"/>
                    </a:lnTo>
                    <a:lnTo>
                      <a:pt x="29608" y="14662"/>
                    </a:lnTo>
                    <a:cubicBezTo>
                      <a:pt x="29608" y="14662"/>
                      <a:pt x="34108" y="598"/>
                      <a:pt x="28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 flipH="1">
                <a:off x="7078459" y="4010643"/>
                <a:ext cx="265774" cy="425396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16771" fill="none" extrusionOk="0">
                    <a:moveTo>
                      <a:pt x="0" y="0"/>
                    </a:moveTo>
                    <a:lnTo>
                      <a:pt x="10478" y="1677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 flipH="1">
                <a:off x="7241251" y="3889322"/>
                <a:ext cx="364749" cy="644880"/>
              </a:xfrm>
              <a:custGeom>
                <a:avLst/>
                <a:gdLst/>
                <a:ahLst/>
                <a:cxnLst/>
                <a:rect l="l" t="t" r="r" b="b"/>
                <a:pathLst>
                  <a:path w="14380" h="25424" fill="none" extrusionOk="0">
                    <a:moveTo>
                      <a:pt x="1510" y="1"/>
                    </a:moveTo>
                    <a:cubicBezTo>
                      <a:pt x="1510" y="1"/>
                      <a:pt x="0" y="8244"/>
                      <a:pt x="157" y="9440"/>
                    </a:cubicBezTo>
                    <a:cubicBezTo>
                      <a:pt x="315" y="10636"/>
                      <a:pt x="14379" y="25424"/>
                      <a:pt x="14379" y="25424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 flipH="1">
                <a:off x="7369751" y="4079281"/>
                <a:ext cx="391889" cy="534720"/>
              </a:xfrm>
              <a:custGeom>
                <a:avLst/>
                <a:gdLst/>
                <a:ahLst/>
                <a:cxnLst/>
                <a:rect l="l" t="t" r="r" b="b"/>
                <a:pathLst>
                  <a:path w="15450" h="21081" fill="none" extrusionOk="0">
                    <a:moveTo>
                      <a:pt x="1" y="0"/>
                    </a:moveTo>
                    <a:lnTo>
                      <a:pt x="1" y="5695"/>
                    </a:lnTo>
                    <a:lnTo>
                      <a:pt x="15449" y="2108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 flipH="1">
                <a:off x="6754421" y="4194184"/>
                <a:ext cx="252230" cy="114954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4532" fill="none" extrusionOk="0">
                    <a:moveTo>
                      <a:pt x="0" y="1"/>
                    </a:moveTo>
                    <a:lnTo>
                      <a:pt x="1574" y="2927"/>
                    </a:lnTo>
                    <a:lnTo>
                      <a:pt x="9943" y="4532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3" name="Google Shape;1923;p34"/>
            <p:cNvSpPr/>
            <p:nvPr/>
          </p:nvSpPr>
          <p:spPr>
            <a:xfrm flipH="1">
              <a:off x="7459137" y="1264425"/>
              <a:ext cx="287335" cy="694367"/>
            </a:xfrm>
            <a:custGeom>
              <a:avLst/>
              <a:gdLst/>
              <a:ahLst/>
              <a:cxnLst/>
              <a:rect l="l" t="t" r="r" b="b"/>
              <a:pathLst>
                <a:path w="11328" h="27375" extrusionOk="0">
                  <a:moveTo>
                    <a:pt x="11327" y="1"/>
                  </a:moveTo>
                  <a:lnTo>
                    <a:pt x="4720" y="1574"/>
                  </a:lnTo>
                  <a:lnTo>
                    <a:pt x="0" y="13971"/>
                  </a:lnTo>
                  <a:lnTo>
                    <a:pt x="3524" y="27374"/>
                  </a:lnTo>
                  <a:cubicBezTo>
                    <a:pt x="3524" y="27374"/>
                    <a:pt x="10258" y="16016"/>
                    <a:pt x="10446" y="15324"/>
                  </a:cubicBezTo>
                  <a:cubicBezTo>
                    <a:pt x="10667" y="14600"/>
                    <a:pt x="11327" y="1"/>
                    <a:pt x="11327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 flipH="1">
              <a:off x="6847815" y="1032183"/>
              <a:ext cx="845187" cy="312091"/>
            </a:xfrm>
            <a:custGeom>
              <a:avLst/>
              <a:gdLst/>
              <a:ahLst/>
              <a:cxnLst/>
              <a:rect l="l" t="t" r="r" b="b"/>
              <a:pathLst>
                <a:path w="33321" h="12304" extrusionOk="0">
                  <a:moveTo>
                    <a:pt x="32282" y="1"/>
                  </a:moveTo>
                  <a:lnTo>
                    <a:pt x="10918" y="6419"/>
                  </a:lnTo>
                  <a:lnTo>
                    <a:pt x="0" y="8244"/>
                  </a:lnTo>
                  <a:lnTo>
                    <a:pt x="2014" y="12303"/>
                  </a:lnTo>
                  <a:lnTo>
                    <a:pt x="10478" y="9157"/>
                  </a:lnTo>
                  <a:lnTo>
                    <a:pt x="33321" y="4248"/>
                  </a:lnTo>
                  <a:cubicBezTo>
                    <a:pt x="33200" y="3905"/>
                    <a:pt x="32583" y="3789"/>
                    <a:pt x="31802" y="3789"/>
                  </a:cubicBezTo>
                  <a:cubicBezTo>
                    <a:pt x="30147" y="3789"/>
                    <a:pt x="27752" y="4311"/>
                    <a:pt x="27752" y="4311"/>
                  </a:cubicBezTo>
                  <a:lnTo>
                    <a:pt x="11359" y="7741"/>
                  </a:lnTo>
                  <a:lnTo>
                    <a:pt x="28507" y="2423"/>
                  </a:lnTo>
                  <a:cubicBezTo>
                    <a:pt x="32503" y="1102"/>
                    <a:pt x="32282" y="1"/>
                    <a:pt x="3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 flipH="1">
              <a:off x="6846217" y="1051334"/>
              <a:ext cx="87002" cy="87027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5" y="1"/>
                    <a:pt x="0" y="756"/>
                    <a:pt x="0" y="1700"/>
                  </a:cubicBezTo>
                  <a:cubicBezTo>
                    <a:pt x="0" y="2644"/>
                    <a:pt x="755" y="3430"/>
                    <a:pt x="1699" y="3430"/>
                  </a:cubicBezTo>
                  <a:cubicBezTo>
                    <a:pt x="2643" y="3430"/>
                    <a:pt x="3430" y="2644"/>
                    <a:pt x="3430" y="1700"/>
                  </a:cubicBezTo>
                  <a:cubicBezTo>
                    <a:pt x="3430" y="756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 flipH="1">
              <a:off x="7436790" y="1064118"/>
              <a:ext cx="2181973" cy="3339987"/>
            </a:xfrm>
            <a:custGeom>
              <a:avLst/>
              <a:gdLst/>
              <a:ahLst/>
              <a:cxnLst/>
              <a:rect l="l" t="t" r="r" b="b"/>
              <a:pathLst>
                <a:path w="86023" h="131677" extrusionOk="0">
                  <a:moveTo>
                    <a:pt x="64840" y="0"/>
                  </a:moveTo>
                  <a:cubicBezTo>
                    <a:pt x="64832" y="0"/>
                    <a:pt x="64824" y="0"/>
                    <a:pt x="64816" y="0"/>
                  </a:cubicBezTo>
                  <a:cubicBezTo>
                    <a:pt x="62739" y="32"/>
                    <a:pt x="43578" y="14883"/>
                    <a:pt x="43011" y="16393"/>
                  </a:cubicBezTo>
                  <a:cubicBezTo>
                    <a:pt x="42445" y="17903"/>
                    <a:pt x="49052" y="44113"/>
                    <a:pt x="48863" y="46567"/>
                  </a:cubicBezTo>
                  <a:cubicBezTo>
                    <a:pt x="48675" y="49021"/>
                    <a:pt x="0" y="78283"/>
                    <a:pt x="0" y="78283"/>
                  </a:cubicBezTo>
                  <a:lnTo>
                    <a:pt x="14348" y="131677"/>
                  </a:lnTo>
                  <a:cubicBezTo>
                    <a:pt x="14348" y="131677"/>
                    <a:pt x="65099" y="54527"/>
                    <a:pt x="66043" y="53206"/>
                  </a:cubicBezTo>
                  <a:cubicBezTo>
                    <a:pt x="66987" y="51853"/>
                    <a:pt x="77905" y="34327"/>
                    <a:pt x="77905" y="34327"/>
                  </a:cubicBezTo>
                  <a:cubicBezTo>
                    <a:pt x="77747" y="30552"/>
                    <a:pt x="77181" y="23378"/>
                    <a:pt x="77181" y="23378"/>
                  </a:cubicBezTo>
                  <a:cubicBezTo>
                    <a:pt x="76992" y="22623"/>
                    <a:pt x="73594" y="16204"/>
                    <a:pt x="71518" y="15260"/>
                  </a:cubicBezTo>
                  <a:cubicBezTo>
                    <a:pt x="71293" y="15160"/>
                    <a:pt x="70991" y="15115"/>
                    <a:pt x="70629" y="15115"/>
                  </a:cubicBezTo>
                  <a:cubicBezTo>
                    <a:pt x="67590" y="15115"/>
                    <a:pt x="60379" y="18281"/>
                    <a:pt x="60379" y="18281"/>
                  </a:cubicBezTo>
                  <a:lnTo>
                    <a:pt x="67364" y="12051"/>
                  </a:lnTo>
                  <a:cubicBezTo>
                    <a:pt x="70209" y="12437"/>
                    <a:pt x="72599" y="12600"/>
                    <a:pt x="74607" y="12600"/>
                  </a:cubicBezTo>
                  <a:cubicBezTo>
                    <a:pt x="85365" y="12600"/>
                    <a:pt x="85141" y="7929"/>
                    <a:pt x="85141" y="7929"/>
                  </a:cubicBezTo>
                  <a:lnTo>
                    <a:pt x="79981" y="7520"/>
                  </a:lnTo>
                  <a:cubicBezTo>
                    <a:pt x="86022" y="7143"/>
                    <a:pt x="85078" y="4122"/>
                    <a:pt x="85078" y="4122"/>
                  </a:cubicBezTo>
                  <a:cubicBezTo>
                    <a:pt x="85078" y="4122"/>
                    <a:pt x="67029" y="0"/>
                    <a:pt x="64840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 flipH="1">
              <a:off x="7436790" y="1073680"/>
              <a:ext cx="529165" cy="376721"/>
            </a:xfrm>
            <a:custGeom>
              <a:avLst/>
              <a:gdLst/>
              <a:ahLst/>
              <a:cxnLst/>
              <a:rect l="l" t="t" r="r" b="b"/>
              <a:pathLst>
                <a:path w="20862" h="14852" fill="none" extrusionOk="0">
                  <a:moveTo>
                    <a:pt x="2235" y="1"/>
                  </a:moveTo>
                  <a:cubicBezTo>
                    <a:pt x="7835" y="1008"/>
                    <a:pt x="19917" y="3745"/>
                    <a:pt x="19917" y="3745"/>
                  </a:cubicBezTo>
                  <a:cubicBezTo>
                    <a:pt x="19917" y="3745"/>
                    <a:pt x="20861" y="6766"/>
                    <a:pt x="14820" y="7143"/>
                  </a:cubicBezTo>
                  <a:lnTo>
                    <a:pt x="19980" y="7552"/>
                  </a:lnTo>
                  <a:cubicBezTo>
                    <a:pt x="19980" y="7552"/>
                    <a:pt x="19634" y="14852"/>
                    <a:pt x="1" y="11265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 flipH="1">
              <a:off x="7771989" y="1793564"/>
              <a:ext cx="202742" cy="212305"/>
            </a:xfrm>
            <a:custGeom>
              <a:avLst/>
              <a:gdLst/>
              <a:ahLst/>
              <a:cxnLst/>
              <a:rect l="l" t="t" r="r" b="b"/>
              <a:pathLst>
                <a:path w="7993" h="8370" extrusionOk="0">
                  <a:moveTo>
                    <a:pt x="6954" y="0"/>
                  </a:moveTo>
                  <a:lnTo>
                    <a:pt x="1" y="2423"/>
                  </a:lnTo>
                  <a:lnTo>
                    <a:pt x="1951" y="8370"/>
                  </a:lnTo>
                  <a:lnTo>
                    <a:pt x="7993" y="3839"/>
                  </a:lnTo>
                  <a:cubicBezTo>
                    <a:pt x="7489" y="2612"/>
                    <a:pt x="7143" y="1322"/>
                    <a:pt x="6954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 flipH="1">
              <a:off x="7641892" y="1793565"/>
              <a:ext cx="371952" cy="205938"/>
            </a:xfrm>
            <a:custGeom>
              <a:avLst/>
              <a:gdLst/>
              <a:ahLst/>
              <a:cxnLst/>
              <a:rect l="l" t="t" r="r" b="b"/>
              <a:pathLst>
                <a:path w="14664" h="8119" fill="none" extrusionOk="0">
                  <a:moveTo>
                    <a:pt x="14663" y="5569"/>
                  </a:moveTo>
                  <a:cubicBezTo>
                    <a:pt x="14663" y="5569"/>
                    <a:pt x="9346" y="8118"/>
                    <a:pt x="8528" y="0"/>
                  </a:cubicBezTo>
                  <a:lnTo>
                    <a:pt x="1" y="2958"/>
                  </a:ln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 flipH="1">
              <a:off x="7704163" y="1550137"/>
              <a:ext cx="339992" cy="102982"/>
            </a:xfrm>
            <a:custGeom>
              <a:avLst/>
              <a:gdLst/>
              <a:ahLst/>
              <a:cxnLst/>
              <a:rect l="l" t="t" r="r" b="b"/>
              <a:pathLst>
                <a:path w="13404" h="4060" fill="none" extrusionOk="0">
                  <a:moveTo>
                    <a:pt x="13404" y="913"/>
                  </a:moveTo>
                  <a:cubicBezTo>
                    <a:pt x="13404" y="913"/>
                    <a:pt x="11988" y="1"/>
                    <a:pt x="11736" y="64"/>
                  </a:cubicBezTo>
                  <a:cubicBezTo>
                    <a:pt x="11516" y="127"/>
                    <a:pt x="0" y="4060"/>
                    <a:pt x="0" y="406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 flipH="1">
              <a:off x="7589234" y="1203778"/>
              <a:ext cx="607365" cy="190770"/>
            </a:xfrm>
            <a:custGeom>
              <a:avLst/>
              <a:gdLst/>
              <a:ahLst/>
              <a:cxnLst/>
              <a:rect l="l" t="t" r="r" b="b"/>
              <a:pathLst>
                <a:path w="23945" h="7521" fill="none" extrusionOk="0">
                  <a:moveTo>
                    <a:pt x="23945" y="2014"/>
                  </a:moveTo>
                  <a:cubicBezTo>
                    <a:pt x="23945" y="2014"/>
                    <a:pt x="9377" y="0"/>
                    <a:pt x="8748" y="630"/>
                  </a:cubicBezTo>
                  <a:cubicBezTo>
                    <a:pt x="8087" y="1291"/>
                    <a:pt x="1" y="7520"/>
                    <a:pt x="1" y="752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 flipH="1">
              <a:off x="8044130" y="2286787"/>
              <a:ext cx="1110962" cy="2117318"/>
            </a:xfrm>
            <a:custGeom>
              <a:avLst/>
              <a:gdLst/>
              <a:ahLst/>
              <a:cxnLst/>
              <a:rect l="l" t="t" r="r" b="b"/>
              <a:pathLst>
                <a:path w="43799" h="83474" extrusionOk="0">
                  <a:moveTo>
                    <a:pt x="26430" y="0"/>
                  </a:moveTo>
                  <a:lnTo>
                    <a:pt x="1" y="16078"/>
                  </a:lnTo>
                  <a:lnTo>
                    <a:pt x="1" y="83474"/>
                  </a:lnTo>
                  <a:lnTo>
                    <a:pt x="43798" y="14285"/>
                  </a:lnTo>
                  <a:lnTo>
                    <a:pt x="35209" y="8086"/>
                  </a:lnTo>
                  <a:lnTo>
                    <a:pt x="27217" y="14285"/>
                  </a:lnTo>
                  <a:lnTo>
                    <a:pt x="32471" y="5821"/>
                  </a:lnTo>
                  <a:lnTo>
                    <a:pt x="26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 flipH="1">
              <a:off x="8357768" y="2306724"/>
              <a:ext cx="160459" cy="169235"/>
            </a:xfrm>
            <a:custGeom>
              <a:avLst/>
              <a:gdLst/>
              <a:ahLst/>
              <a:cxnLst/>
              <a:rect l="l" t="t" r="r" b="b"/>
              <a:pathLst>
                <a:path w="6326" h="6672" fill="none" extrusionOk="0">
                  <a:moveTo>
                    <a:pt x="1" y="1"/>
                  </a:moveTo>
                  <a:lnTo>
                    <a:pt x="6325" y="66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 flipH="1">
              <a:off x="8070459" y="2522199"/>
              <a:ext cx="231481" cy="183592"/>
            </a:xfrm>
            <a:custGeom>
              <a:avLst/>
              <a:gdLst/>
              <a:ahLst/>
              <a:cxnLst/>
              <a:rect l="l" t="t" r="r" b="b"/>
              <a:pathLst>
                <a:path w="9126" h="7238" fill="none" extrusionOk="0">
                  <a:moveTo>
                    <a:pt x="9125" y="723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 flipH="1">
              <a:off x="8464732" y="2649101"/>
              <a:ext cx="755015" cy="822054"/>
            </a:xfrm>
            <a:custGeom>
              <a:avLst/>
              <a:gdLst/>
              <a:ahLst/>
              <a:cxnLst/>
              <a:rect l="l" t="t" r="r" b="b"/>
              <a:pathLst>
                <a:path w="29766" h="32409" fill="none" extrusionOk="0">
                  <a:moveTo>
                    <a:pt x="29766" y="1"/>
                  </a:moveTo>
                  <a:lnTo>
                    <a:pt x="1" y="32409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5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•</a:t>
            </a:r>
            <a:r>
              <a:rPr lang="zh-TW" altLang="en-US"/>
              <a:t>外來表格資料匯入</a:t>
            </a:r>
            <a:br>
              <a:rPr lang="zh-TW" altLang="en-US"/>
            </a:br>
            <a:br>
              <a:rPr lang="zh-TW" altLang="en-US"/>
            </a:br>
            <a:br>
              <a:rPr lang="zh-TW" altLang="en-US"/>
            </a:br>
            <a:endParaRPr/>
          </a:p>
        </p:txBody>
      </p:sp>
      <p:sp>
        <p:nvSpPr>
          <p:cNvPr id="1941" name="Google Shape;1941;p35"/>
          <p:cNvSpPr txBox="1">
            <a:spLocks noGrp="1"/>
          </p:cNvSpPr>
          <p:nvPr>
            <p:ph type="body" idx="1"/>
          </p:nvPr>
        </p:nvSpPr>
        <p:spPr>
          <a:xfrm>
            <a:off x="720000" y="985038"/>
            <a:ext cx="7359900" cy="1466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772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altLang="en-US" sz="1600"/>
              <a:t>將儀器紀錄的大量</a:t>
            </a:r>
            <a:r>
              <a:rPr lang="en-US" altLang="zh-TW" sz="1600"/>
              <a:t>DNA</a:t>
            </a:r>
            <a:r>
              <a:rPr lang="zh-TW" altLang="en-US" sz="1600"/>
              <a:t>定量表</a:t>
            </a:r>
            <a:r>
              <a:rPr lang="en-US" altLang="zh-TW" sz="1600"/>
              <a:t>excel</a:t>
            </a:r>
            <a:r>
              <a:rPr lang="zh-TW" altLang="en-US" sz="1600"/>
              <a:t>檔，以</a:t>
            </a:r>
            <a:r>
              <a:rPr lang="en-US" altLang="zh-TW" sz="1600" err="1"/>
              <a:t>pd.concat</a:t>
            </a:r>
            <a:r>
              <a:rPr lang="en-US" altLang="zh-TW" sz="1600"/>
              <a:t>()</a:t>
            </a:r>
            <a:r>
              <a:rPr lang="zh-TW" altLang="en-US" sz="1600"/>
              <a:t>合併成一張大表</a:t>
            </a:r>
            <a:endParaRPr lang="en-US" altLang="zh-TW" sz="1600"/>
          </a:p>
          <a:p>
            <a:pPr marL="777240" lvl="0" indent="-1676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altLang="en-US" sz="1600"/>
              <a:t>定量資訊與</a:t>
            </a:r>
            <a:r>
              <a:rPr lang="en-US" altLang="zh-TW" sz="1600"/>
              <a:t>word</a:t>
            </a:r>
            <a:r>
              <a:rPr lang="zh-TW" altLang="en-US" sz="1600"/>
              <a:t>檔鑑定書彙整的</a:t>
            </a:r>
            <a:r>
              <a:rPr lang="en-US" altLang="zh-TW" sz="1600" err="1"/>
              <a:t>dataframe</a:t>
            </a:r>
            <a:r>
              <a:rPr lang="zh-TW" altLang="en-US" sz="1600"/>
              <a:t>再行合併</a:t>
            </a:r>
            <a:br>
              <a:rPr lang="en-US" altLang="zh-TW" sz="1600"/>
            </a:br>
            <a:r>
              <a:rPr lang="zh-TW" altLang="en-US" sz="1600"/>
              <a:t>（</a:t>
            </a:r>
            <a:r>
              <a:rPr lang="en-US" altLang="zh-TW" sz="1600"/>
              <a:t>on=</a:t>
            </a:r>
            <a:r>
              <a:rPr lang="zh-TW" altLang="en-US" sz="1600"/>
              <a:t>案件編號</a:t>
            </a:r>
            <a:r>
              <a:rPr lang="en-US" altLang="zh-TW" sz="1600"/>
              <a:t>,</a:t>
            </a:r>
            <a:r>
              <a:rPr lang="zh-TW" altLang="en-US" sz="1600"/>
              <a:t>證物編號；</a:t>
            </a:r>
            <a:r>
              <a:rPr lang="en-US" altLang="zh-TW" sz="1600"/>
              <a:t>how=</a:t>
            </a:r>
            <a:r>
              <a:rPr lang="zh-TW" altLang="en-US" sz="1600"/>
              <a:t>鑑定書彙整的</a:t>
            </a:r>
            <a:r>
              <a:rPr lang="en-US" altLang="zh-TW" sz="1600" err="1"/>
              <a:t>dataframe</a:t>
            </a:r>
            <a:r>
              <a:rPr lang="en-US" altLang="zh-TW" sz="1600"/>
              <a:t> </a:t>
            </a:r>
            <a:r>
              <a:rPr lang="zh-TW" altLang="en-US" sz="1600"/>
              <a:t>）</a:t>
            </a:r>
            <a:endParaRPr lang="en-US" altLang="zh-TW" sz="1600"/>
          </a:p>
          <a:p>
            <a:pPr marL="7772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6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24595F-0756-EC9C-141C-AB254232E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95" y="2266951"/>
            <a:ext cx="6039609" cy="26339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AE3910-9527-524B-65D6-E6BC170AF090}"/>
              </a:ext>
            </a:extLst>
          </p:cNvPr>
          <p:cNvSpPr/>
          <p:nvPr/>
        </p:nvSpPr>
        <p:spPr>
          <a:xfrm>
            <a:off x="5250543" y="2266951"/>
            <a:ext cx="2341261" cy="2633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F95A1B-2742-560C-05B1-E39F6F9307B3}"/>
              </a:ext>
            </a:extLst>
          </p:cNvPr>
          <p:cNvSpPr txBox="1"/>
          <p:nvPr/>
        </p:nvSpPr>
        <p:spPr>
          <a:xfrm>
            <a:off x="7668004" y="2801257"/>
            <a:ext cx="133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自己新增</a:t>
            </a:r>
            <a:br>
              <a:rPr lang="en-US" altLang="zh-TW" sz="2000">
                <a:solidFill>
                  <a:srgbClr val="FF0000"/>
                </a:solidFill>
              </a:rPr>
            </a:br>
            <a:r>
              <a:rPr lang="zh-TW" altLang="en-US" sz="2000">
                <a:solidFill>
                  <a:srgbClr val="FF0000"/>
                </a:solidFill>
              </a:rPr>
              <a:t>以利合併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752287-9CDB-C2A8-171A-F3C457552A6D}"/>
              </a:ext>
            </a:extLst>
          </p:cNvPr>
          <p:cNvSpPr/>
          <p:nvPr/>
        </p:nvSpPr>
        <p:spPr>
          <a:xfrm>
            <a:off x="1552195" y="2266951"/>
            <a:ext cx="3646822" cy="263399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AE7C6F0-F520-C465-B3B5-59C724D48A16}"/>
              </a:ext>
            </a:extLst>
          </p:cNvPr>
          <p:cNvSpPr txBox="1"/>
          <p:nvPr/>
        </p:nvSpPr>
        <p:spPr>
          <a:xfrm>
            <a:off x="56754" y="2955145"/>
            <a:ext cx="149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rgbClr val="FFFF00"/>
                </a:solidFill>
              </a:rPr>
              <a:t>定量表資料</a:t>
            </a:r>
          </a:p>
        </p:txBody>
      </p:sp>
    </p:spTree>
    <p:extLst>
      <p:ext uri="{BB962C8B-B14F-4D97-AF65-F5344CB8AC3E}">
        <p14:creationId xmlns:p14="http://schemas.microsoft.com/office/powerpoint/2010/main" val="244930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5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•</a:t>
            </a:r>
            <a:r>
              <a:rPr lang="zh-TW" altLang="en-US"/>
              <a:t>由各項參數分析數據</a:t>
            </a:r>
            <a:br>
              <a:rPr lang="zh-TW" altLang="en-US"/>
            </a:br>
            <a:br>
              <a:rPr lang="zh-TW" altLang="en-US"/>
            </a:br>
            <a:endParaRPr/>
          </a:p>
        </p:txBody>
      </p:sp>
      <p:sp>
        <p:nvSpPr>
          <p:cNvPr id="1941" name="Google Shape;1941;p35"/>
          <p:cNvSpPr txBox="1">
            <a:spLocks noGrp="1"/>
          </p:cNvSpPr>
          <p:nvPr>
            <p:ph type="body" idx="1"/>
          </p:nvPr>
        </p:nvSpPr>
        <p:spPr>
          <a:xfrm>
            <a:off x="720000" y="1034025"/>
            <a:ext cx="7359900" cy="1466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 altLang="en-US" sz="1400"/>
              <a:t>如此一來，我們有幾個參數可以研究探討：</a:t>
            </a:r>
            <a:endParaRPr sz="1400"/>
          </a:p>
          <a:p>
            <a:pPr marL="7772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altLang="en-US" sz="1400"/>
              <a:t>證物種類（血跡、方向盤棉棒、菸蒂、口罩、機車把手棉棒、衣物等等）</a:t>
            </a:r>
            <a:endParaRPr lang="en-US" altLang="zh-TW" sz="1400"/>
          </a:p>
          <a:p>
            <a:pPr marL="7772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altLang="en-US" sz="1400"/>
              <a:t>檢出情形（有沒有足資比對之型別？哪些東西比中的都是無意義的當事人？）</a:t>
            </a:r>
            <a:endParaRPr lang="en-US" altLang="zh-TW" sz="1400"/>
          </a:p>
          <a:p>
            <a:pPr marL="7772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altLang="en-US" sz="1400"/>
              <a:t>型別組數（總共</a:t>
            </a:r>
            <a:r>
              <a:rPr lang="en-US" altLang="zh-TW" sz="1400"/>
              <a:t>16</a:t>
            </a:r>
            <a:r>
              <a:rPr lang="zh-TW" altLang="en-US" sz="1400"/>
              <a:t>組，能判出型別的有幾組？）</a:t>
            </a:r>
            <a:endParaRPr lang="en-US" altLang="zh-TW" sz="1400"/>
          </a:p>
          <a:p>
            <a:pPr marL="7772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altLang="en-US" sz="1400"/>
              <a:t>定量值（還有分大片段</a:t>
            </a:r>
            <a:r>
              <a:rPr lang="en-US" altLang="zh-TW" sz="1400"/>
              <a:t>DNA</a:t>
            </a:r>
            <a:r>
              <a:rPr lang="zh-TW" altLang="en-US" sz="1400"/>
              <a:t>跟小片段</a:t>
            </a:r>
            <a:r>
              <a:rPr lang="en-US" altLang="zh-TW" sz="1400"/>
              <a:t>DNA</a:t>
            </a:r>
            <a:r>
              <a:rPr lang="zh-TW" altLang="en-US" sz="1400"/>
              <a:t>，觀察裂解程度）</a:t>
            </a:r>
            <a:endParaRPr lang="en-US" altLang="zh-TW" sz="1400"/>
          </a:p>
          <a:p>
            <a:pPr marL="7772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altLang="en-US" sz="1400"/>
              <a:t>承辦人（拿來檢討實驗室人員辦事給不給力</a:t>
            </a:r>
            <a:r>
              <a:rPr lang="en-US" altLang="zh-TW" sz="1400"/>
              <a:t>…</a:t>
            </a:r>
            <a:r>
              <a:rPr lang="zh-TW" altLang="en-US" sz="1400"/>
              <a:t>）</a:t>
            </a:r>
            <a:endParaRPr lang="en-US" altLang="zh-TW" sz="1400"/>
          </a:p>
          <a:p>
            <a:pPr marL="7772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4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4EADCD-3FF4-C7B5-AEEA-E4EC4A500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68"/>
          <a:stretch/>
        </p:blipFill>
        <p:spPr>
          <a:xfrm>
            <a:off x="778230" y="2500085"/>
            <a:ext cx="7522225" cy="25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5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•</a:t>
            </a:r>
            <a:r>
              <a:rPr lang="zh-TW" altLang="en-US"/>
              <a:t>定量值</a:t>
            </a:r>
            <a:r>
              <a:rPr lang="en-US" altLang="zh-TW"/>
              <a:t>vs.</a:t>
            </a:r>
            <a:r>
              <a:rPr lang="zh-TW" altLang="en-US"/>
              <a:t>有無足資比對型別</a:t>
            </a:r>
            <a:br>
              <a:rPr lang="zh-TW" altLang="en-US"/>
            </a:br>
            <a:br>
              <a:rPr lang="zh-TW" altLang="en-US"/>
            </a:br>
            <a:br>
              <a:rPr lang="zh-TW" altLang="en-US"/>
            </a:br>
            <a:endParaRPr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50781BEC-8BEE-89EB-0220-FFC755C2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102045"/>
            <a:ext cx="3560082" cy="396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utput image">
            <a:extLst>
              <a:ext uri="{FF2B5EF4-FFF2-40B4-BE49-F238E27FC236}">
                <a16:creationId xmlns:a16="http://schemas.microsoft.com/office/drawing/2014/main" id="{0993EAC9-0241-94DA-BAD2-35CB06EB3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47" y="1102045"/>
            <a:ext cx="3664631" cy="396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6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5"/>
          <p:cNvSpPr txBox="1">
            <a:spLocks noGrp="1"/>
          </p:cNvSpPr>
          <p:nvPr>
            <p:ph type="title"/>
          </p:nvPr>
        </p:nvSpPr>
        <p:spPr>
          <a:xfrm>
            <a:off x="599169" y="38901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•</a:t>
            </a:r>
            <a:r>
              <a:rPr lang="zh-TW" altLang="en-US"/>
              <a:t>證物種類</a:t>
            </a:r>
            <a:r>
              <a:rPr lang="en-US" altLang="zh-TW"/>
              <a:t>vs.</a:t>
            </a:r>
            <a:r>
              <a:rPr lang="zh-TW" altLang="en-US"/>
              <a:t>有無足資比對型別（</a:t>
            </a:r>
            <a:r>
              <a:rPr lang="en-US" altLang="zh-TW"/>
              <a:t>3</a:t>
            </a:r>
            <a:r>
              <a:rPr lang="zh-TW" altLang="en-US"/>
              <a:t>份範例鑑定書）</a:t>
            </a:r>
            <a:br>
              <a:rPr lang="zh-TW" altLang="en-US"/>
            </a:br>
            <a:br>
              <a:rPr lang="zh-TW" altLang="en-US"/>
            </a:br>
            <a:br>
              <a:rPr lang="zh-TW" altLang="en-US"/>
            </a:b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35558A-0CEC-3AA8-4E37-5E37129EC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3" y="1066163"/>
            <a:ext cx="6113805" cy="39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2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5"/>
          <p:cNvSpPr txBox="1">
            <a:spLocks noGrp="1"/>
          </p:cNvSpPr>
          <p:nvPr>
            <p:ph type="title"/>
          </p:nvPr>
        </p:nvSpPr>
        <p:spPr>
          <a:xfrm>
            <a:off x="347708" y="372685"/>
            <a:ext cx="8368483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•</a:t>
            </a:r>
            <a:r>
              <a:rPr lang="zh-TW" altLang="en-US"/>
              <a:t>證物種類</a:t>
            </a:r>
            <a:r>
              <a:rPr lang="en-US" altLang="zh-TW"/>
              <a:t>vs.</a:t>
            </a:r>
            <a:r>
              <a:rPr lang="zh-TW" altLang="en-US"/>
              <a:t>有無足資比對型別（</a:t>
            </a:r>
            <a:r>
              <a:rPr lang="en-US" altLang="zh-TW"/>
              <a:t>1000</a:t>
            </a:r>
            <a:r>
              <a:rPr lang="zh-TW" altLang="en-US"/>
              <a:t>份真實鑑定書）</a:t>
            </a:r>
            <a:br>
              <a:rPr lang="zh-TW" altLang="en-US"/>
            </a:br>
            <a:br>
              <a:rPr lang="zh-TW" altLang="en-US"/>
            </a:br>
            <a:br>
              <a:rPr lang="zh-TW" altLang="en-US"/>
            </a:br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7653BF-7593-9A66-6603-59633AA4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8" y="1012431"/>
            <a:ext cx="6347006" cy="4113488"/>
          </a:xfrm>
          <a:prstGeom prst="rect">
            <a:avLst/>
          </a:prstGeom>
        </p:spPr>
      </p:pic>
      <p:sp>
        <p:nvSpPr>
          <p:cNvPr id="2" name="Google Shape;1941;p35">
            <a:extLst>
              <a:ext uri="{FF2B5EF4-FFF2-40B4-BE49-F238E27FC236}">
                <a16:creationId xmlns:a16="http://schemas.microsoft.com/office/drawing/2014/main" id="{62DE3A4B-B392-CD62-4C67-9EA28A5DE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07927" y="3588515"/>
            <a:ext cx="392814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772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err="1">
                <a:solidFill>
                  <a:schemeClr val="bg2"/>
                </a:solidFill>
              </a:rPr>
              <a:t>text_df</a:t>
            </a:r>
            <a:r>
              <a:rPr lang="en-US" sz="1400">
                <a:solidFill>
                  <a:schemeClr val="bg2"/>
                </a:solidFill>
              </a:rPr>
              <a:t>: 2446rows</a:t>
            </a:r>
            <a:r>
              <a:rPr lang="zh-TW" altLang="en-US" sz="1400">
                <a:solidFill>
                  <a:schemeClr val="bg2"/>
                </a:solidFill>
              </a:rPr>
              <a:t>（送檢證物數）</a:t>
            </a:r>
            <a:endParaRPr lang="en-US" altLang="zh-TW" sz="1400">
              <a:solidFill>
                <a:schemeClr val="bg2"/>
              </a:solidFill>
            </a:endParaRPr>
          </a:p>
          <a:p>
            <a:pPr marL="7772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err="1">
                <a:solidFill>
                  <a:schemeClr val="bg2"/>
                </a:solidFill>
              </a:rPr>
              <a:t>table_df</a:t>
            </a:r>
            <a:r>
              <a:rPr lang="en-US" sz="1400">
                <a:solidFill>
                  <a:schemeClr val="bg2"/>
                </a:solidFill>
              </a:rPr>
              <a:t>: 1273rows</a:t>
            </a:r>
            <a:r>
              <a:rPr lang="zh-TW" altLang="en-US" sz="1400">
                <a:solidFill>
                  <a:schemeClr val="bg2"/>
                </a:solidFill>
              </a:rPr>
              <a:t>（足資比對型別數）</a:t>
            </a:r>
            <a:endParaRPr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0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1"/>
          <p:cNvSpPr/>
          <p:nvPr/>
        </p:nvSpPr>
        <p:spPr>
          <a:xfrm>
            <a:off x="1518028" y="1170624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41"/>
          <p:cNvSpPr/>
          <p:nvPr/>
        </p:nvSpPr>
        <p:spPr>
          <a:xfrm>
            <a:off x="4168350" y="1170624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41"/>
          <p:cNvSpPr/>
          <p:nvPr/>
        </p:nvSpPr>
        <p:spPr>
          <a:xfrm>
            <a:off x="6818672" y="1170624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41"/>
          <p:cNvSpPr txBox="1">
            <a:spLocks noGrp="1"/>
          </p:cNvSpPr>
          <p:nvPr>
            <p:ph type="subTitle" idx="1"/>
          </p:nvPr>
        </p:nvSpPr>
        <p:spPr>
          <a:xfrm>
            <a:off x="777778" y="2109033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課金有差</a:t>
            </a:r>
            <a:endParaRPr lang="en-US"/>
          </a:p>
        </p:txBody>
      </p:sp>
      <p:sp>
        <p:nvSpPr>
          <p:cNvPr id="2145" name="Google Shape;2145;p41"/>
          <p:cNvSpPr txBox="1">
            <a:spLocks noGrp="1"/>
          </p:cNvSpPr>
          <p:nvPr>
            <p:ph type="subTitle" idx="3"/>
          </p:nvPr>
        </p:nvSpPr>
        <p:spPr>
          <a:xfrm>
            <a:off x="3428100" y="2109033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聽不懂人話</a:t>
            </a:r>
            <a:endParaRPr/>
          </a:p>
        </p:txBody>
      </p:sp>
      <p:sp>
        <p:nvSpPr>
          <p:cNvPr id="2146" name="Google Shape;2146;p41"/>
          <p:cNvSpPr txBox="1">
            <a:spLocks noGrp="1"/>
          </p:cNvSpPr>
          <p:nvPr>
            <p:ph type="subTitle" idx="2"/>
          </p:nvPr>
        </p:nvSpPr>
        <p:spPr>
          <a:xfrm>
            <a:off x="777778" y="2480433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會願意多講幾句話</a:t>
            </a:r>
            <a:endParaRPr lang="en-US" altLang="zh-TW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還能上傳範例給他看</a:t>
            </a:r>
            <a:endParaRPr lang="en-US" altLang="zh-TW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不然他都聽不懂我要什麼</a:t>
            </a:r>
            <a:endParaRPr lang="en-US" altLang="zh-TW"/>
          </a:p>
        </p:txBody>
      </p:sp>
      <p:sp>
        <p:nvSpPr>
          <p:cNvPr id="2147" name="Google Shape;2147;p41"/>
          <p:cNvSpPr txBox="1">
            <a:spLocks noGrp="1"/>
          </p:cNvSpPr>
          <p:nvPr>
            <p:ph type="subTitle" idx="5"/>
          </p:nvPr>
        </p:nvSpPr>
        <p:spPr>
          <a:xfrm>
            <a:off x="6078422" y="2109033"/>
            <a:ext cx="2562658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沒想到專案做起來了</a:t>
            </a:r>
            <a:endParaRPr/>
          </a:p>
        </p:txBody>
      </p:sp>
      <p:sp>
        <p:nvSpPr>
          <p:cNvPr id="2148" name="Google Shape;2148;p41"/>
          <p:cNvSpPr txBox="1">
            <a:spLocks noGrp="1"/>
          </p:cNvSpPr>
          <p:nvPr>
            <p:ph type="subTitle" idx="4"/>
          </p:nvPr>
        </p:nvSpPr>
        <p:spPr>
          <a:xfrm>
            <a:off x="3428100" y="2480433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有時我追加新條件</a:t>
            </a:r>
            <a:endParaRPr lang="en-US" altLang="zh-TW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他就忽略之前的設定</a:t>
            </a:r>
            <a:endParaRPr lang="en-US" altLang="zh-TW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沒耐心會用簡體字亂來</a:t>
            </a:r>
            <a:endParaRPr/>
          </a:p>
        </p:txBody>
      </p:sp>
      <p:sp>
        <p:nvSpPr>
          <p:cNvPr id="2149" name="Google Shape;2149;p41"/>
          <p:cNvSpPr txBox="1">
            <a:spLocks noGrp="1"/>
          </p:cNvSpPr>
          <p:nvPr>
            <p:ph type="subTitle" idx="6"/>
          </p:nvPr>
        </p:nvSpPr>
        <p:spPr>
          <a:xfrm>
            <a:off x="5790111" y="2480433"/>
            <a:ext cx="3167743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三個月前程式一概不通</a:t>
            </a:r>
            <a:endParaRPr lang="en-US" altLang="zh-TW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沒想到勤問</a:t>
            </a:r>
            <a:r>
              <a:rPr lang="en-US" altLang="zh-TW"/>
              <a:t>AI</a:t>
            </a:r>
            <a:r>
              <a:rPr lang="zh-TW" altLang="en-US"/>
              <a:t>就能玩出花樣</a:t>
            </a:r>
            <a:endParaRPr lang="en-US" altLang="zh-TW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想出設定條件和解決方案最重要</a:t>
            </a:r>
            <a:endParaRPr/>
          </a:p>
        </p:txBody>
      </p:sp>
      <p:sp>
        <p:nvSpPr>
          <p:cNvPr id="2150" name="Google Shape;2150;p4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•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ChatGPT </a:t>
            </a:r>
            <a:r>
              <a:rPr lang="zh-TW" altLang="en-US"/>
              <a:t>使用心得</a:t>
            </a:r>
            <a:endParaRPr/>
          </a:p>
        </p:txBody>
      </p:sp>
      <p:grpSp>
        <p:nvGrpSpPr>
          <p:cNvPr id="2151" name="Google Shape;2151;p41"/>
          <p:cNvGrpSpPr/>
          <p:nvPr/>
        </p:nvGrpSpPr>
        <p:grpSpPr>
          <a:xfrm>
            <a:off x="6994402" y="1401351"/>
            <a:ext cx="455841" cy="345846"/>
            <a:chOff x="7542031" y="2011835"/>
            <a:chExt cx="369072" cy="280037"/>
          </a:xfrm>
        </p:grpSpPr>
        <p:sp>
          <p:nvSpPr>
            <p:cNvPr id="2152" name="Google Shape;2152;p41"/>
            <p:cNvSpPr/>
            <p:nvPr/>
          </p:nvSpPr>
          <p:spPr>
            <a:xfrm>
              <a:off x="7542413" y="2281615"/>
              <a:ext cx="368308" cy="10257"/>
            </a:xfrm>
            <a:custGeom>
              <a:avLst/>
              <a:gdLst/>
              <a:ahLst/>
              <a:cxnLst/>
              <a:rect l="l" t="t" r="r" b="b"/>
              <a:pathLst>
                <a:path w="1156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1395" y="322"/>
                  </a:lnTo>
                  <a:cubicBezTo>
                    <a:pt x="11490" y="322"/>
                    <a:pt x="11561" y="250"/>
                    <a:pt x="11561" y="155"/>
                  </a:cubicBezTo>
                  <a:cubicBezTo>
                    <a:pt x="11561" y="72"/>
                    <a:pt x="11490" y="0"/>
                    <a:pt x="11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1"/>
            <p:cNvSpPr/>
            <p:nvPr/>
          </p:nvSpPr>
          <p:spPr>
            <a:xfrm>
              <a:off x="7542031" y="2117753"/>
              <a:ext cx="369072" cy="108753"/>
            </a:xfrm>
            <a:custGeom>
              <a:avLst/>
              <a:gdLst/>
              <a:ahLst/>
              <a:cxnLst/>
              <a:rect l="l" t="t" r="r" b="b"/>
              <a:pathLst>
                <a:path w="11586" h="3414" extrusionOk="0">
                  <a:moveTo>
                    <a:pt x="191" y="1"/>
                  </a:moveTo>
                  <a:cubicBezTo>
                    <a:pt x="96" y="1"/>
                    <a:pt x="24" y="72"/>
                    <a:pt x="24" y="167"/>
                  </a:cubicBezTo>
                  <a:cubicBezTo>
                    <a:pt x="24" y="263"/>
                    <a:pt x="96" y="334"/>
                    <a:pt x="191" y="334"/>
                  </a:cubicBezTo>
                  <a:lnTo>
                    <a:pt x="3298" y="334"/>
                  </a:lnTo>
                  <a:cubicBezTo>
                    <a:pt x="3501" y="334"/>
                    <a:pt x="3656" y="525"/>
                    <a:pt x="3608" y="715"/>
                  </a:cubicBezTo>
                  <a:cubicBezTo>
                    <a:pt x="3584" y="858"/>
                    <a:pt x="3560" y="1001"/>
                    <a:pt x="3560" y="1156"/>
                  </a:cubicBezTo>
                  <a:cubicBezTo>
                    <a:pt x="3417" y="953"/>
                    <a:pt x="3298" y="775"/>
                    <a:pt x="3013" y="775"/>
                  </a:cubicBezTo>
                  <a:cubicBezTo>
                    <a:pt x="2584" y="775"/>
                    <a:pt x="2524" y="1227"/>
                    <a:pt x="2298" y="1227"/>
                  </a:cubicBezTo>
                  <a:cubicBezTo>
                    <a:pt x="2084" y="1227"/>
                    <a:pt x="2036" y="775"/>
                    <a:pt x="1584" y="775"/>
                  </a:cubicBezTo>
                  <a:cubicBezTo>
                    <a:pt x="1143" y="775"/>
                    <a:pt x="1096" y="1227"/>
                    <a:pt x="870" y="1227"/>
                  </a:cubicBezTo>
                  <a:cubicBezTo>
                    <a:pt x="655" y="1227"/>
                    <a:pt x="608" y="775"/>
                    <a:pt x="155" y="775"/>
                  </a:cubicBezTo>
                  <a:cubicBezTo>
                    <a:pt x="72" y="775"/>
                    <a:pt x="0" y="858"/>
                    <a:pt x="0" y="941"/>
                  </a:cubicBezTo>
                  <a:cubicBezTo>
                    <a:pt x="0" y="1037"/>
                    <a:pt x="72" y="1108"/>
                    <a:pt x="155" y="1108"/>
                  </a:cubicBezTo>
                  <a:cubicBezTo>
                    <a:pt x="250" y="1108"/>
                    <a:pt x="298" y="1156"/>
                    <a:pt x="381" y="1275"/>
                  </a:cubicBezTo>
                  <a:cubicBezTo>
                    <a:pt x="489" y="1394"/>
                    <a:pt x="608" y="1572"/>
                    <a:pt x="870" y="1572"/>
                  </a:cubicBezTo>
                  <a:cubicBezTo>
                    <a:pt x="1310" y="1572"/>
                    <a:pt x="1370" y="1120"/>
                    <a:pt x="1584" y="1120"/>
                  </a:cubicBezTo>
                  <a:cubicBezTo>
                    <a:pt x="1810" y="1120"/>
                    <a:pt x="1858" y="1572"/>
                    <a:pt x="2298" y="1572"/>
                  </a:cubicBezTo>
                  <a:cubicBezTo>
                    <a:pt x="2751" y="1572"/>
                    <a:pt x="2798" y="1120"/>
                    <a:pt x="3013" y="1120"/>
                  </a:cubicBezTo>
                  <a:cubicBezTo>
                    <a:pt x="3227" y="1120"/>
                    <a:pt x="3251" y="1465"/>
                    <a:pt x="3596" y="1549"/>
                  </a:cubicBezTo>
                  <a:cubicBezTo>
                    <a:pt x="3788" y="2713"/>
                    <a:pt x="4782" y="3414"/>
                    <a:pt x="5807" y="3414"/>
                  </a:cubicBezTo>
                  <a:cubicBezTo>
                    <a:pt x="6375" y="3414"/>
                    <a:pt x="6952" y="3199"/>
                    <a:pt x="7406" y="2727"/>
                  </a:cubicBezTo>
                  <a:cubicBezTo>
                    <a:pt x="7739" y="2406"/>
                    <a:pt x="7930" y="1989"/>
                    <a:pt x="8001" y="1549"/>
                  </a:cubicBezTo>
                  <a:cubicBezTo>
                    <a:pt x="8335" y="1465"/>
                    <a:pt x="8370" y="1120"/>
                    <a:pt x="8573" y="1120"/>
                  </a:cubicBezTo>
                  <a:cubicBezTo>
                    <a:pt x="8787" y="1120"/>
                    <a:pt x="8835" y="1572"/>
                    <a:pt x="9287" y="1572"/>
                  </a:cubicBezTo>
                  <a:cubicBezTo>
                    <a:pt x="9728" y="1572"/>
                    <a:pt x="9775" y="1120"/>
                    <a:pt x="10002" y="1120"/>
                  </a:cubicBezTo>
                  <a:cubicBezTo>
                    <a:pt x="10216" y="1120"/>
                    <a:pt x="10264" y="1572"/>
                    <a:pt x="10716" y="1572"/>
                  </a:cubicBezTo>
                  <a:cubicBezTo>
                    <a:pt x="11157" y="1572"/>
                    <a:pt x="11204" y="1120"/>
                    <a:pt x="11430" y="1120"/>
                  </a:cubicBezTo>
                  <a:cubicBezTo>
                    <a:pt x="11514" y="1120"/>
                    <a:pt x="11585" y="1048"/>
                    <a:pt x="11585" y="953"/>
                  </a:cubicBezTo>
                  <a:cubicBezTo>
                    <a:pt x="11585" y="870"/>
                    <a:pt x="11514" y="798"/>
                    <a:pt x="11430" y="798"/>
                  </a:cubicBezTo>
                  <a:cubicBezTo>
                    <a:pt x="10990" y="798"/>
                    <a:pt x="10930" y="1239"/>
                    <a:pt x="10716" y="1239"/>
                  </a:cubicBezTo>
                  <a:cubicBezTo>
                    <a:pt x="10490" y="1239"/>
                    <a:pt x="10442" y="798"/>
                    <a:pt x="10002" y="798"/>
                  </a:cubicBezTo>
                  <a:cubicBezTo>
                    <a:pt x="9561" y="798"/>
                    <a:pt x="9502" y="1239"/>
                    <a:pt x="9287" y="1239"/>
                  </a:cubicBezTo>
                  <a:cubicBezTo>
                    <a:pt x="9061" y="1239"/>
                    <a:pt x="9013" y="798"/>
                    <a:pt x="8573" y="798"/>
                  </a:cubicBezTo>
                  <a:cubicBezTo>
                    <a:pt x="8287" y="798"/>
                    <a:pt x="8168" y="977"/>
                    <a:pt x="8037" y="1132"/>
                  </a:cubicBezTo>
                  <a:cubicBezTo>
                    <a:pt x="8037" y="1001"/>
                    <a:pt x="8013" y="858"/>
                    <a:pt x="7989" y="715"/>
                  </a:cubicBezTo>
                  <a:cubicBezTo>
                    <a:pt x="7942" y="525"/>
                    <a:pt x="8097" y="334"/>
                    <a:pt x="8299" y="334"/>
                  </a:cubicBezTo>
                  <a:lnTo>
                    <a:pt x="11407" y="334"/>
                  </a:lnTo>
                  <a:cubicBezTo>
                    <a:pt x="11502" y="334"/>
                    <a:pt x="11573" y="263"/>
                    <a:pt x="11573" y="167"/>
                  </a:cubicBezTo>
                  <a:cubicBezTo>
                    <a:pt x="11573" y="72"/>
                    <a:pt x="11502" y="1"/>
                    <a:pt x="11407" y="1"/>
                  </a:cubicBezTo>
                  <a:lnTo>
                    <a:pt x="8299" y="1"/>
                  </a:lnTo>
                  <a:cubicBezTo>
                    <a:pt x="8109" y="1"/>
                    <a:pt x="7918" y="96"/>
                    <a:pt x="7799" y="239"/>
                  </a:cubicBezTo>
                  <a:cubicBezTo>
                    <a:pt x="7680" y="394"/>
                    <a:pt x="7620" y="596"/>
                    <a:pt x="7656" y="787"/>
                  </a:cubicBezTo>
                  <a:cubicBezTo>
                    <a:pt x="7935" y="2081"/>
                    <a:pt x="6886" y="3086"/>
                    <a:pt x="5777" y="3086"/>
                  </a:cubicBezTo>
                  <a:cubicBezTo>
                    <a:pt x="5325" y="3086"/>
                    <a:pt x="4863" y="2919"/>
                    <a:pt x="4477" y="2537"/>
                  </a:cubicBezTo>
                  <a:cubicBezTo>
                    <a:pt x="4001" y="2060"/>
                    <a:pt x="3822" y="1406"/>
                    <a:pt x="3953" y="787"/>
                  </a:cubicBezTo>
                  <a:cubicBezTo>
                    <a:pt x="4037" y="394"/>
                    <a:pt x="3727" y="1"/>
                    <a:pt x="3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>
              <a:off x="7636099" y="2216376"/>
              <a:ext cx="18986" cy="18986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43" y="0"/>
                    <a:pt x="0" y="143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43"/>
                    <a:pt x="464" y="24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>
              <a:off x="7559105" y="2240268"/>
              <a:ext cx="18986" cy="18986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53" y="596"/>
                    <a:pt x="595" y="465"/>
                    <a:pt x="595" y="298"/>
                  </a:cubicBezTo>
                  <a:cubicBezTo>
                    <a:pt x="595" y="143"/>
                    <a:pt x="453" y="12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>
              <a:off x="7582614" y="2194365"/>
              <a:ext cx="18986" cy="19017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8"/>
                  </a:cubicBezTo>
                  <a:cubicBezTo>
                    <a:pt x="0" y="453"/>
                    <a:pt x="131" y="596"/>
                    <a:pt x="298" y="596"/>
                  </a:cubicBezTo>
                  <a:cubicBezTo>
                    <a:pt x="465" y="596"/>
                    <a:pt x="596" y="453"/>
                    <a:pt x="596" y="298"/>
                  </a:cubicBezTo>
                  <a:cubicBezTo>
                    <a:pt x="596" y="132"/>
                    <a:pt x="465" y="13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>
              <a:off x="7798400" y="2216376"/>
              <a:ext cx="19017" cy="18986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99" y="0"/>
                  </a:moveTo>
                  <a:cubicBezTo>
                    <a:pt x="132" y="0"/>
                    <a:pt x="1" y="143"/>
                    <a:pt x="1" y="298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43"/>
                    <a:pt x="465" y="24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>
              <a:off x="7875043" y="2240268"/>
              <a:ext cx="18986" cy="18986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43" y="0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43"/>
                    <a:pt x="464" y="12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>
              <a:off x="7851502" y="2194365"/>
              <a:ext cx="19017" cy="19017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96"/>
                    <a:pt x="299" y="596"/>
                  </a:cubicBezTo>
                  <a:cubicBezTo>
                    <a:pt x="465" y="596"/>
                    <a:pt x="596" y="453"/>
                    <a:pt x="596" y="298"/>
                  </a:cubicBezTo>
                  <a:cubicBezTo>
                    <a:pt x="596" y="132"/>
                    <a:pt x="465" y="13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>
              <a:off x="7680090" y="2011835"/>
              <a:ext cx="106205" cy="189028"/>
            </a:xfrm>
            <a:custGeom>
              <a:avLst/>
              <a:gdLst/>
              <a:ahLst/>
              <a:cxnLst/>
              <a:rect l="l" t="t" r="r" b="b"/>
              <a:pathLst>
                <a:path w="3334" h="5934" extrusionOk="0">
                  <a:moveTo>
                    <a:pt x="1448" y="1"/>
                  </a:moveTo>
                  <a:cubicBezTo>
                    <a:pt x="1340" y="1"/>
                    <a:pt x="1233" y="69"/>
                    <a:pt x="1215" y="206"/>
                  </a:cubicBezTo>
                  <a:lnTo>
                    <a:pt x="857" y="2421"/>
                  </a:lnTo>
                  <a:cubicBezTo>
                    <a:pt x="774" y="2838"/>
                    <a:pt x="596" y="3254"/>
                    <a:pt x="322" y="3611"/>
                  </a:cubicBezTo>
                  <a:cubicBezTo>
                    <a:pt x="107" y="3885"/>
                    <a:pt x="0" y="4207"/>
                    <a:pt x="24" y="4552"/>
                  </a:cubicBezTo>
                  <a:cubicBezTo>
                    <a:pt x="36" y="4921"/>
                    <a:pt x="179" y="5266"/>
                    <a:pt x="453" y="5516"/>
                  </a:cubicBezTo>
                  <a:cubicBezTo>
                    <a:pt x="738" y="5790"/>
                    <a:pt x="1096" y="5933"/>
                    <a:pt x="1465" y="5933"/>
                  </a:cubicBezTo>
                  <a:cubicBezTo>
                    <a:pt x="2655" y="5933"/>
                    <a:pt x="3334" y="4540"/>
                    <a:pt x="2584" y="3600"/>
                  </a:cubicBezTo>
                  <a:cubicBezTo>
                    <a:pt x="2370" y="3350"/>
                    <a:pt x="2227" y="3064"/>
                    <a:pt x="2131" y="2754"/>
                  </a:cubicBezTo>
                  <a:cubicBezTo>
                    <a:pt x="2112" y="2678"/>
                    <a:pt x="2048" y="2625"/>
                    <a:pt x="1980" y="2625"/>
                  </a:cubicBezTo>
                  <a:cubicBezTo>
                    <a:pt x="1963" y="2625"/>
                    <a:pt x="1946" y="2628"/>
                    <a:pt x="1929" y="2635"/>
                  </a:cubicBezTo>
                  <a:cubicBezTo>
                    <a:pt x="1834" y="2659"/>
                    <a:pt x="1786" y="2754"/>
                    <a:pt x="1810" y="2838"/>
                  </a:cubicBezTo>
                  <a:cubicBezTo>
                    <a:pt x="2096" y="3790"/>
                    <a:pt x="2548" y="3802"/>
                    <a:pt x="2548" y="4493"/>
                  </a:cubicBezTo>
                  <a:cubicBezTo>
                    <a:pt x="2548" y="5092"/>
                    <a:pt x="2072" y="5576"/>
                    <a:pt x="1463" y="5576"/>
                  </a:cubicBezTo>
                  <a:cubicBezTo>
                    <a:pt x="1456" y="5576"/>
                    <a:pt x="1448" y="5576"/>
                    <a:pt x="1441" y="5576"/>
                  </a:cubicBezTo>
                  <a:cubicBezTo>
                    <a:pt x="548" y="5564"/>
                    <a:pt x="36" y="4516"/>
                    <a:pt x="584" y="3802"/>
                  </a:cubicBezTo>
                  <a:cubicBezTo>
                    <a:pt x="893" y="3409"/>
                    <a:pt x="1108" y="2945"/>
                    <a:pt x="1179" y="2468"/>
                  </a:cubicBezTo>
                  <a:lnTo>
                    <a:pt x="1453" y="849"/>
                  </a:lnTo>
                  <a:lnTo>
                    <a:pt x="1631" y="1945"/>
                  </a:lnTo>
                  <a:cubicBezTo>
                    <a:pt x="1642" y="2033"/>
                    <a:pt x="1725" y="2101"/>
                    <a:pt x="1803" y="2101"/>
                  </a:cubicBezTo>
                  <a:cubicBezTo>
                    <a:pt x="1810" y="2101"/>
                    <a:pt x="1816" y="2100"/>
                    <a:pt x="1822" y="2099"/>
                  </a:cubicBezTo>
                  <a:cubicBezTo>
                    <a:pt x="1905" y="2076"/>
                    <a:pt x="1989" y="1992"/>
                    <a:pt x="1965" y="1897"/>
                  </a:cubicBezTo>
                  <a:lnTo>
                    <a:pt x="1691" y="206"/>
                  </a:lnTo>
                  <a:cubicBezTo>
                    <a:pt x="1667" y="69"/>
                    <a:pt x="1557" y="1"/>
                    <a:pt x="1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1" name="Google Shape;2161;p41"/>
          <p:cNvGrpSpPr/>
          <p:nvPr/>
        </p:nvGrpSpPr>
        <p:grpSpPr>
          <a:xfrm>
            <a:off x="4400358" y="1348233"/>
            <a:ext cx="343283" cy="452083"/>
            <a:chOff x="864062" y="2884503"/>
            <a:chExt cx="264084" cy="347783"/>
          </a:xfrm>
        </p:grpSpPr>
        <p:sp>
          <p:nvSpPr>
            <p:cNvPr id="2162" name="Google Shape;2162;p41"/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005;p78">
            <a:extLst>
              <a:ext uri="{FF2B5EF4-FFF2-40B4-BE49-F238E27FC236}">
                <a16:creationId xmlns:a16="http://schemas.microsoft.com/office/drawing/2014/main" id="{088E4566-3B73-3546-CC80-2F07D0F50788}"/>
              </a:ext>
            </a:extLst>
          </p:cNvPr>
          <p:cNvGrpSpPr/>
          <p:nvPr/>
        </p:nvGrpSpPr>
        <p:grpSpPr>
          <a:xfrm>
            <a:off x="1684199" y="1353344"/>
            <a:ext cx="467538" cy="440259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3" name="Google Shape;13006;p78">
              <a:extLst>
                <a:ext uri="{FF2B5EF4-FFF2-40B4-BE49-F238E27FC236}">
                  <a16:creationId xmlns:a16="http://schemas.microsoft.com/office/drawing/2014/main" id="{6960213C-18D8-B38D-4B4C-68D9C1FF411B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" name="Google Shape;13007;p78">
              <a:extLst>
                <a:ext uri="{FF2B5EF4-FFF2-40B4-BE49-F238E27FC236}">
                  <a16:creationId xmlns:a16="http://schemas.microsoft.com/office/drawing/2014/main" id="{F5A15D8A-FB08-076E-4520-FA9DE715CC4A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Google Shape;13008;p78">
              <a:extLst>
                <a:ext uri="{FF2B5EF4-FFF2-40B4-BE49-F238E27FC236}">
                  <a16:creationId xmlns:a16="http://schemas.microsoft.com/office/drawing/2014/main" id="{07E457CB-4C8B-E42B-9E9C-8903EE4BD351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C398431B-FF08-8EB6-C0B2-D8A36374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94" y="3421865"/>
            <a:ext cx="3108117" cy="16509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D2B99B-EFD3-408B-8F7F-129FDCB1A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988"/>
          <a:stretch/>
        </p:blipFill>
        <p:spPr>
          <a:xfrm>
            <a:off x="777778" y="3341938"/>
            <a:ext cx="2384158" cy="1730896"/>
          </a:xfrm>
          <a:prstGeom prst="rect">
            <a:avLst/>
          </a:prstGeom>
        </p:spPr>
      </p:pic>
      <p:pic>
        <p:nvPicPr>
          <p:cNvPr id="1026" name="Picture 2" descr="Difference Between Before and After - Difference.Guru">
            <a:extLst>
              <a:ext uri="{FF2B5EF4-FFF2-40B4-BE49-F238E27FC236}">
                <a16:creationId xmlns:a16="http://schemas.microsoft.com/office/drawing/2014/main" id="{ABB8FCE3-ADA3-0A68-D31A-0EE14BD5B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05" y="3739833"/>
            <a:ext cx="2481751" cy="79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62"/>
          <p:cNvSpPr/>
          <p:nvPr/>
        </p:nvSpPr>
        <p:spPr>
          <a:xfrm>
            <a:off x="6277594" y="688600"/>
            <a:ext cx="535500" cy="5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62"/>
          <p:cNvSpPr txBox="1"/>
          <p:nvPr/>
        </p:nvSpPr>
        <p:spPr>
          <a:xfrm flipH="1">
            <a:off x="4036341" y="4268012"/>
            <a:ext cx="4048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Please keep this slide for attribution</a:t>
            </a:r>
            <a:endParaRPr sz="1200" b="1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901" name="Google Shape;2901;p62"/>
          <p:cNvSpPr txBox="1">
            <a:spLocks noGrp="1"/>
          </p:cNvSpPr>
          <p:nvPr>
            <p:ph type="title"/>
          </p:nvPr>
        </p:nvSpPr>
        <p:spPr>
          <a:xfrm flipH="1">
            <a:off x="4036350" y="1424400"/>
            <a:ext cx="40485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902" name="Google Shape;2902;p62"/>
          <p:cNvSpPr txBox="1">
            <a:spLocks noGrp="1"/>
          </p:cNvSpPr>
          <p:nvPr>
            <p:ph type="subTitle" idx="1"/>
          </p:nvPr>
        </p:nvSpPr>
        <p:spPr>
          <a:xfrm flipH="1">
            <a:off x="4036350" y="2407031"/>
            <a:ext cx="40485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grpSp>
        <p:nvGrpSpPr>
          <p:cNvPr id="2903" name="Google Shape;2903;p62"/>
          <p:cNvGrpSpPr/>
          <p:nvPr/>
        </p:nvGrpSpPr>
        <p:grpSpPr>
          <a:xfrm flipH="1">
            <a:off x="-115825" y="411882"/>
            <a:ext cx="3203124" cy="4196866"/>
            <a:chOff x="1311525" y="1157463"/>
            <a:chExt cx="2674173" cy="3503812"/>
          </a:xfrm>
        </p:grpSpPr>
        <p:grpSp>
          <p:nvGrpSpPr>
            <p:cNvPr id="2904" name="Google Shape;2904;p62"/>
            <p:cNvGrpSpPr/>
            <p:nvPr/>
          </p:nvGrpSpPr>
          <p:grpSpPr>
            <a:xfrm>
              <a:off x="1311525" y="1286675"/>
              <a:ext cx="808650" cy="3374600"/>
              <a:chOff x="3615675" y="367825"/>
              <a:chExt cx="808650" cy="3374600"/>
            </a:xfrm>
          </p:grpSpPr>
          <p:sp>
            <p:nvSpPr>
              <p:cNvPr id="2905" name="Google Shape;2905;p62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62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2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2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62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62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2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2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2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2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2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2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62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62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62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62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2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62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62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62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62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62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62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62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62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6" name="Google Shape;2936;p62"/>
            <p:cNvGrpSpPr/>
            <p:nvPr/>
          </p:nvGrpSpPr>
          <p:grpSpPr>
            <a:xfrm>
              <a:off x="2262006" y="1157463"/>
              <a:ext cx="1723691" cy="3037872"/>
              <a:chOff x="4479375" y="848525"/>
              <a:chExt cx="2122250" cy="3740300"/>
            </a:xfrm>
          </p:grpSpPr>
          <p:sp>
            <p:nvSpPr>
              <p:cNvPr id="2937" name="Google Shape;2937;p62"/>
              <p:cNvSpPr/>
              <p:nvPr/>
            </p:nvSpPr>
            <p:spPr>
              <a:xfrm>
                <a:off x="4652425" y="1477000"/>
                <a:ext cx="41700" cy="6120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4480" extrusionOk="0">
                    <a:moveTo>
                      <a:pt x="0" y="1"/>
                    </a:moveTo>
                    <a:lnTo>
                      <a:pt x="0" y="23630"/>
                    </a:lnTo>
                    <a:cubicBezTo>
                      <a:pt x="0" y="24197"/>
                      <a:pt x="417" y="24480"/>
                      <a:pt x="834" y="24480"/>
                    </a:cubicBezTo>
                    <a:cubicBezTo>
                      <a:pt x="1251" y="24480"/>
                      <a:pt x="1668" y="24197"/>
                      <a:pt x="1668" y="23630"/>
                    </a:cubicBezTo>
                    <a:lnTo>
                      <a:pt x="1668" y="2109"/>
                    </a:lnTo>
                    <a:cubicBezTo>
                      <a:pt x="1039" y="1480"/>
                      <a:pt x="472" y="756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62"/>
              <p:cNvSpPr/>
              <p:nvPr/>
            </p:nvSpPr>
            <p:spPr>
              <a:xfrm>
                <a:off x="4479375" y="848525"/>
                <a:ext cx="2122250" cy="3740300"/>
              </a:xfrm>
              <a:custGeom>
                <a:avLst/>
                <a:gdLst/>
                <a:ahLst/>
                <a:cxnLst/>
                <a:rect l="l" t="t" r="r" b="b"/>
                <a:pathLst>
                  <a:path w="84890" h="149612" extrusionOk="0">
                    <a:moveTo>
                      <a:pt x="31118" y="0"/>
                    </a:moveTo>
                    <a:cubicBezTo>
                      <a:pt x="31118" y="0"/>
                      <a:pt x="26336" y="2328"/>
                      <a:pt x="30520" y="10163"/>
                    </a:cubicBezTo>
                    <a:lnTo>
                      <a:pt x="37442" y="24636"/>
                    </a:lnTo>
                    <a:lnTo>
                      <a:pt x="15575" y="3996"/>
                    </a:lnTo>
                    <a:lnTo>
                      <a:pt x="15575" y="3996"/>
                    </a:lnTo>
                    <a:cubicBezTo>
                      <a:pt x="15575" y="3996"/>
                      <a:pt x="10950" y="7866"/>
                      <a:pt x="19571" y="16173"/>
                    </a:cubicBezTo>
                    <a:lnTo>
                      <a:pt x="36970" y="35775"/>
                    </a:lnTo>
                    <a:lnTo>
                      <a:pt x="7237" y="18815"/>
                    </a:lnTo>
                    <a:lnTo>
                      <a:pt x="7237" y="18815"/>
                    </a:lnTo>
                    <a:cubicBezTo>
                      <a:pt x="7237" y="18816"/>
                      <a:pt x="2927" y="23755"/>
                      <a:pt x="10950" y="29136"/>
                    </a:cubicBezTo>
                    <a:cubicBezTo>
                      <a:pt x="18973" y="34516"/>
                      <a:pt x="36970" y="47165"/>
                      <a:pt x="36970" y="48864"/>
                    </a:cubicBezTo>
                    <a:cubicBezTo>
                      <a:pt x="36970" y="50440"/>
                      <a:pt x="27074" y="54125"/>
                      <a:pt x="24822" y="54125"/>
                    </a:cubicBezTo>
                    <a:cubicBezTo>
                      <a:pt x="24691" y="54125"/>
                      <a:pt x="24586" y="54112"/>
                      <a:pt x="24511" y="54087"/>
                    </a:cubicBezTo>
                    <a:cubicBezTo>
                      <a:pt x="23521" y="53749"/>
                      <a:pt x="12765" y="48473"/>
                      <a:pt x="5750" y="48473"/>
                    </a:cubicBezTo>
                    <a:cubicBezTo>
                      <a:pt x="2955" y="48473"/>
                      <a:pt x="753" y="49310"/>
                      <a:pt x="0" y="51632"/>
                    </a:cubicBezTo>
                    <a:lnTo>
                      <a:pt x="28349" y="64879"/>
                    </a:lnTo>
                    <a:lnTo>
                      <a:pt x="43767" y="76867"/>
                    </a:lnTo>
                    <a:lnTo>
                      <a:pt x="82625" y="149611"/>
                    </a:lnTo>
                    <a:lnTo>
                      <a:pt x="84890" y="92410"/>
                    </a:lnTo>
                    <a:lnTo>
                      <a:pt x="58240" y="59907"/>
                    </a:lnTo>
                    <a:lnTo>
                      <a:pt x="52828" y="36656"/>
                    </a:lnTo>
                    <a:lnTo>
                      <a:pt x="53017" y="19036"/>
                    </a:lnTo>
                    <a:lnTo>
                      <a:pt x="46976" y="4468"/>
                    </a:lnTo>
                    <a:cubicBezTo>
                      <a:pt x="46976" y="4468"/>
                      <a:pt x="43295" y="4783"/>
                      <a:pt x="44836" y="12491"/>
                    </a:cubicBezTo>
                    <a:lnTo>
                      <a:pt x="46693" y="16802"/>
                    </a:lnTo>
                    <a:lnTo>
                      <a:pt x="46693" y="27909"/>
                    </a:lnTo>
                    <a:lnTo>
                      <a:pt x="31118" y="0"/>
                    </a:ln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62"/>
              <p:cNvSpPr/>
              <p:nvPr/>
            </p:nvSpPr>
            <p:spPr>
              <a:xfrm>
                <a:off x="5646675" y="1545450"/>
                <a:ext cx="126675" cy="250150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0006" fill="none" extrusionOk="0">
                    <a:moveTo>
                      <a:pt x="1" y="0"/>
                    </a:moveTo>
                    <a:lnTo>
                      <a:pt x="5066" y="10006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62"/>
              <p:cNvSpPr/>
              <p:nvPr/>
            </p:nvSpPr>
            <p:spPr>
              <a:xfrm>
                <a:off x="5415425" y="1464425"/>
                <a:ext cx="317025" cy="328825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3153" fill="none" extrusionOk="0">
                    <a:moveTo>
                      <a:pt x="0" y="0"/>
                    </a:moveTo>
                    <a:lnTo>
                      <a:pt x="12680" y="13152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62"/>
              <p:cNvSpPr/>
              <p:nvPr/>
            </p:nvSpPr>
            <p:spPr>
              <a:xfrm>
                <a:off x="5403625" y="1742100"/>
                <a:ext cx="247800" cy="131375"/>
              </a:xfrm>
              <a:custGeom>
                <a:avLst/>
                <a:gdLst/>
                <a:ahLst/>
                <a:cxnLst/>
                <a:rect l="l" t="t" r="r" b="b"/>
                <a:pathLst>
                  <a:path w="9912" h="5255" fill="none" extrusionOk="0">
                    <a:moveTo>
                      <a:pt x="0" y="0"/>
                    </a:moveTo>
                    <a:lnTo>
                      <a:pt x="9912" y="5255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62"/>
              <p:cNvSpPr/>
              <p:nvPr/>
            </p:nvSpPr>
            <p:spPr>
              <a:xfrm>
                <a:off x="5620725" y="998750"/>
                <a:ext cx="104650" cy="16757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6703" fill="none" extrusionOk="0">
                    <a:moveTo>
                      <a:pt x="0" y="1"/>
                    </a:moveTo>
                    <a:cubicBezTo>
                      <a:pt x="0" y="1"/>
                      <a:pt x="1637" y="6702"/>
                      <a:pt x="4185" y="5381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62"/>
              <p:cNvSpPr/>
              <p:nvPr/>
            </p:nvSpPr>
            <p:spPr>
              <a:xfrm>
                <a:off x="5224275" y="879200"/>
                <a:ext cx="121175" cy="1612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451" fill="none" extrusionOk="0">
                    <a:moveTo>
                      <a:pt x="1" y="0"/>
                    </a:moveTo>
                    <a:cubicBezTo>
                      <a:pt x="1" y="0"/>
                      <a:pt x="2455" y="6450"/>
                      <a:pt x="4846" y="5097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62"/>
              <p:cNvSpPr/>
              <p:nvPr/>
            </p:nvSpPr>
            <p:spPr>
              <a:xfrm>
                <a:off x="4853800" y="998750"/>
                <a:ext cx="1408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4721" fill="none" extrusionOk="0">
                    <a:moveTo>
                      <a:pt x="0" y="1"/>
                    </a:moveTo>
                    <a:cubicBezTo>
                      <a:pt x="0" y="1"/>
                      <a:pt x="3398" y="4720"/>
                      <a:pt x="5632" y="2769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62"/>
              <p:cNvSpPr/>
              <p:nvPr/>
            </p:nvSpPr>
            <p:spPr>
              <a:xfrm>
                <a:off x="4652425" y="1362950"/>
                <a:ext cx="170725" cy="116450"/>
              </a:xfrm>
              <a:custGeom>
                <a:avLst/>
                <a:gdLst/>
                <a:ahLst/>
                <a:cxnLst/>
                <a:rect l="l" t="t" r="r" b="b"/>
                <a:pathLst>
                  <a:path w="6829" h="4658" fill="none" extrusionOk="0">
                    <a:moveTo>
                      <a:pt x="0" y="0"/>
                    </a:moveTo>
                    <a:cubicBezTo>
                      <a:pt x="0" y="0"/>
                      <a:pt x="4720" y="4657"/>
                      <a:pt x="6828" y="1920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62"/>
              <p:cNvSpPr/>
              <p:nvPr/>
            </p:nvSpPr>
            <p:spPr>
              <a:xfrm>
                <a:off x="4524200" y="2106275"/>
                <a:ext cx="149475" cy="113300"/>
              </a:xfrm>
              <a:custGeom>
                <a:avLst/>
                <a:gdLst/>
                <a:ahLst/>
                <a:cxnLst/>
                <a:rect l="l" t="t" r="r" b="b"/>
                <a:pathLst>
                  <a:path w="5979" h="4532" fill="none" extrusionOk="0">
                    <a:moveTo>
                      <a:pt x="1" y="1"/>
                    </a:moveTo>
                    <a:cubicBezTo>
                      <a:pt x="1" y="1"/>
                      <a:pt x="5979" y="1511"/>
                      <a:pt x="5129" y="4532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62"/>
              <p:cNvSpPr/>
              <p:nvPr/>
            </p:nvSpPr>
            <p:spPr>
              <a:xfrm>
                <a:off x="5615225" y="2454750"/>
                <a:ext cx="986400" cy="2133275"/>
              </a:xfrm>
              <a:custGeom>
                <a:avLst/>
                <a:gdLst/>
                <a:ahLst/>
                <a:cxnLst/>
                <a:rect l="l" t="t" r="r" b="b"/>
                <a:pathLst>
                  <a:path w="39456" h="85331" extrusionOk="0">
                    <a:moveTo>
                      <a:pt x="17998" y="0"/>
                    </a:moveTo>
                    <a:lnTo>
                      <a:pt x="0" y="19351"/>
                    </a:lnTo>
                    <a:lnTo>
                      <a:pt x="35208" y="85331"/>
                    </a:lnTo>
                    <a:lnTo>
                      <a:pt x="39456" y="23756"/>
                    </a:lnTo>
                    <a:lnTo>
                      <a:pt x="179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62"/>
              <p:cNvSpPr/>
              <p:nvPr/>
            </p:nvSpPr>
            <p:spPr>
              <a:xfrm>
                <a:off x="5848050" y="2767025"/>
                <a:ext cx="275325" cy="338275"/>
              </a:xfrm>
              <a:custGeom>
                <a:avLst/>
                <a:gdLst/>
                <a:ahLst/>
                <a:cxnLst/>
                <a:rect l="l" t="t" r="r" b="b"/>
                <a:pathLst>
                  <a:path w="11013" h="13531" fill="none" extrusionOk="0">
                    <a:moveTo>
                      <a:pt x="1" y="1"/>
                    </a:moveTo>
                    <a:lnTo>
                      <a:pt x="11013" y="13530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62"/>
              <p:cNvSpPr/>
              <p:nvPr/>
            </p:nvSpPr>
            <p:spPr>
              <a:xfrm>
                <a:off x="5629375" y="2465750"/>
                <a:ext cx="446025" cy="498750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9950" fill="none" extrusionOk="0">
                    <a:moveTo>
                      <a:pt x="17841" y="1"/>
                    </a:moveTo>
                    <a:lnTo>
                      <a:pt x="1" y="19949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62"/>
              <p:cNvSpPr/>
              <p:nvPr/>
            </p:nvSpPr>
            <p:spPr>
              <a:xfrm>
                <a:off x="5638025" y="2487775"/>
                <a:ext cx="457050" cy="493225"/>
              </a:xfrm>
              <a:custGeom>
                <a:avLst/>
                <a:gdLst/>
                <a:ahLst/>
                <a:cxnLst/>
                <a:rect l="l" t="t" r="r" b="b"/>
                <a:pathLst>
                  <a:path w="18282" h="19729" fill="none" extrusionOk="0">
                    <a:moveTo>
                      <a:pt x="1" y="19729"/>
                    </a:moveTo>
                    <a:lnTo>
                      <a:pt x="18281" y="1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62"/>
              <p:cNvSpPr/>
              <p:nvPr/>
            </p:nvSpPr>
            <p:spPr>
              <a:xfrm>
                <a:off x="5796925" y="2854350"/>
                <a:ext cx="110925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06" fill="none" extrusionOk="0">
                    <a:moveTo>
                      <a:pt x="4437" y="2203"/>
                    </a:moveTo>
                    <a:cubicBezTo>
                      <a:pt x="4437" y="3430"/>
                      <a:pt x="3430" y="4405"/>
                      <a:pt x="2203" y="4405"/>
                    </a:cubicBezTo>
                    <a:cubicBezTo>
                      <a:pt x="1007" y="4405"/>
                      <a:pt x="0" y="3430"/>
                      <a:pt x="0" y="2203"/>
                    </a:cubicBezTo>
                    <a:cubicBezTo>
                      <a:pt x="0" y="976"/>
                      <a:pt x="1007" y="0"/>
                      <a:pt x="2203" y="0"/>
                    </a:cubicBezTo>
                    <a:cubicBezTo>
                      <a:pt x="3430" y="0"/>
                      <a:pt x="4437" y="976"/>
                      <a:pt x="4437" y="2203"/>
                    </a:cubicBezTo>
                    <a:close/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52" name="Google Shape;2952;p62"/>
          <p:cNvSpPr/>
          <p:nvPr/>
        </p:nvSpPr>
        <p:spPr>
          <a:xfrm>
            <a:off x="4131036" y="688950"/>
            <a:ext cx="535500" cy="53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62"/>
          <p:cNvSpPr/>
          <p:nvPr/>
        </p:nvSpPr>
        <p:spPr>
          <a:xfrm>
            <a:off x="4846552" y="688950"/>
            <a:ext cx="535500" cy="5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62"/>
          <p:cNvSpPr/>
          <p:nvPr/>
        </p:nvSpPr>
        <p:spPr>
          <a:xfrm>
            <a:off x="5562069" y="688600"/>
            <a:ext cx="535500" cy="53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62"/>
          <p:cNvSpPr/>
          <p:nvPr/>
        </p:nvSpPr>
        <p:spPr>
          <a:xfrm>
            <a:off x="4235098" y="792832"/>
            <a:ext cx="327375" cy="32773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6" name="Google Shape;2956;p62"/>
          <p:cNvGrpSpPr/>
          <p:nvPr/>
        </p:nvGrpSpPr>
        <p:grpSpPr>
          <a:xfrm>
            <a:off x="4950445" y="793006"/>
            <a:ext cx="327715" cy="327388"/>
            <a:chOff x="3303268" y="3817349"/>
            <a:chExt cx="346056" cy="345674"/>
          </a:xfrm>
        </p:grpSpPr>
        <p:sp>
          <p:nvSpPr>
            <p:cNvPr id="2957" name="Google Shape;2957;p6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1" name="Google Shape;2961;p62"/>
          <p:cNvGrpSpPr/>
          <p:nvPr/>
        </p:nvGrpSpPr>
        <p:grpSpPr>
          <a:xfrm>
            <a:off x="5665977" y="793006"/>
            <a:ext cx="327685" cy="327388"/>
            <a:chOff x="4201447" y="3817349"/>
            <a:chExt cx="346024" cy="345674"/>
          </a:xfrm>
        </p:grpSpPr>
        <p:sp>
          <p:nvSpPr>
            <p:cNvPr id="2962" name="Google Shape;2962;p62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2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4" name="Google Shape;2964;p62"/>
          <p:cNvGrpSpPr/>
          <p:nvPr/>
        </p:nvGrpSpPr>
        <p:grpSpPr>
          <a:xfrm>
            <a:off x="6381660" y="792846"/>
            <a:ext cx="327369" cy="327007"/>
            <a:chOff x="2238181" y="4120624"/>
            <a:chExt cx="346056" cy="345674"/>
          </a:xfrm>
        </p:grpSpPr>
        <p:grpSp>
          <p:nvGrpSpPr>
            <p:cNvPr id="2965" name="Google Shape;2965;p62"/>
            <p:cNvGrpSpPr/>
            <p:nvPr/>
          </p:nvGrpSpPr>
          <p:grpSpPr>
            <a:xfrm>
              <a:off x="2309155" y="4177413"/>
              <a:ext cx="203862" cy="231903"/>
              <a:chOff x="1512725" y="258500"/>
              <a:chExt cx="4570900" cy="5199625"/>
            </a:xfrm>
          </p:grpSpPr>
          <p:sp>
            <p:nvSpPr>
              <p:cNvPr id="2966" name="Google Shape;2966;p62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avLst/>
                <a:gdLst/>
                <a:ahLst/>
                <a:cxnLst/>
                <a:rect l="l" t="t" r="r" b="b"/>
                <a:pathLst>
                  <a:path w="106179" h="110289" extrusionOk="0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62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avLst/>
                <a:gdLst/>
                <a:ahLst/>
                <a:cxnLst/>
                <a:rect l="l" t="t" r="r" b="b"/>
                <a:pathLst>
                  <a:path w="150412" h="175609" extrusionOk="0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8" name="Google Shape;2968;p62"/>
            <p:cNvSpPr/>
            <p:nvPr/>
          </p:nvSpPr>
          <p:spPr>
            <a:xfrm>
              <a:off x="2238181" y="4120624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36"/>
          <p:cNvSpPr txBox="1">
            <a:spLocks noGrp="1"/>
          </p:cNvSpPr>
          <p:nvPr>
            <p:ph type="subTitle" idx="1"/>
          </p:nvPr>
        </p:nvSpPr>
        <p:spPr>
          <a:xfrm>
            <a:off x="1854493" y="121646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鑑定書資料擷取</a:t>
            </a:r>
            <a:endParaRPr/>
          </a:p>
        </p:txBody>
      </p:sp>
      <p:sp>
        <p:nvSpPr>
          <p:cNvPr id="1947" name="Google Shape;1947;p36"/>
          <p:cNvSpPr txBox="1">
            <a:spLocks noGrp="1"/>
          </p:cNvSpPr>
          <p:nvPr>
            <p:ph type="subTitle" idx="2"/>
          </p:nvPr>
        </p:nvSpPr>
        <p:spPr>
          <a:xfrm>
            <a:off x="1854493" y="155488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從大量</a:t>
            </a:r>
            <a:r>
              <a:rPr lang="en-US" altLang="zh-TW"/>
              <a:t>word</a:t>
            </a:r>
            <a:r>
              <a:rPr lang="zh-TW" altLang="en-US"/>
              <a:t>檔中擷取文字，整理成</a:t>
            </a:r>
            <a:r>
              <a:rPr lang="en-US" altLang="zh-TW" err="1"/>
              <a:t>dataframe</a:t>
            </a:r>
            <a:endParaRPr/>
          </a:p>
        </p:txBody>
      </p:sp>
      <p:sp>
        <p:nvSpPr>
          <p:cNvPr id="1948" name="Google Shape;1948;p36"/>
          <p:cNvSpPr txBox="1">
            <a:spLocks noGrp="1"/>
          </p:cNvSpPr>
          <p:nvPr>
            <p:ph type="title" idx="6"/>
          </p:nvPr>
        </p:nvSpPr>
        <p:spPr>
          <a:xfrm>
            <a:off x="4604503" y="1234633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9" name="Google Shape;1949;p36"/>
          <p:cNvSpPr txBox="1">
            <a:spLocks noGrp="1"/>
          </p:cNvSpPr>
          <p:nvPr>
            <p:ph type="title" idx="9"/>
          </p:nvPr>
        </p:nvSpPr>
        <p:spPr>
          <a:xfrm>
            <a:off x="4604504" y="2674393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50" name="Google Shape;1950;p36"/>
          <p:cNvSpPr txBox="1">
            <a:spLocks noGrp="1"/>
          </p:cNvSpPr>
          <p:nvPr>
            <p:ph type="title"/>
          </p:nvPr>
        </p:nvSpPr>
        <p:spPr>
          <a:xfrm>
            <a:off x="700466" y="1234633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51" name="Google Shape;1951;p36"/>
          <p:cNvSpPr txBox="1">
            <a:spLocks noGrp="1"/>
          </p:cNvSpPr>
          <p:nvPr>
            <p:ph type="title" idx="3"/>
          </p:nvPr>
        </p:nvSpPr>
        <p:spPr>
          <a:xfrm>
            <a:off x="700466" y="2761458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52" name="Google Shape;1952;p36"/>
          <p:cNvSpPr txBox="1">
            <a:spLocks noGrp="1"/>
          </p:cNvSpPr>
          <p:nvPr>
            <p:ph type="subTitle" idx="4"/>
          </p:nvPr>
        </p:nvSpPr>
        <p:spPr>
          <a:xfrm>
            <a:off x="1854493" y="2656196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資料前處理</a:t>
            </a:r>
          </a:p>
        </p:txBody>
      </p:sp>
      <p:sp>
        <p:nvSpPr>
          <p:cNvPr id="1953" name="Google Shape;1953;p36"/>
          <p:cNvSpPr txBox="1">
            <a:spLocks noGrp="1"/>
          </p:cNvSpPr>
          <p:nvPr>
            <p:ph type="subTitle" idx="5"/>
          </p:nvPr>
        </p:nvSpPr>
        <p:spPr>
          <a:xfrm>
            <a:off x="1854493" y="299461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針對文字內容關鍵字下條件，</a:t>
            </a:r>
            <a:endParaRPr lang="en-US" altLang="zh-TW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判斷檢體種類及檢出情形</a:t>
            </a:r>
            <a:endParaRPr/>
          </a:p>
        </p:txBody>
      </p:sp>
      <p:sp>
        <p:nvSpPr>
          <p:cNvPr id="1954" name="Google Shape;1954;p36"/>
          <p:cNvSpPr txBox="1">
            <a:spLocks noGrp="1"/>
          </p:cNvSpPr>
          <p:nvPr>
            <p:ph type="subTitle" idx="7"/>
          </p:nvPr>
        </p:nvSpPr>
        <p:spPr>
          <a:xfrm>
            <a:off x="5758488" y="121647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zh-TW" altLang="en-US"/>
              <a:t>外來表格資料匯入</a:t>
            </a:r>
          </a:p>
        </p:txBody>
      </p:sp>
      <p:sp>
        <p:nvSpPr>
          <p:cNvPr id="1955" name="Google Shape;1955;p36"/>
          <p:cNvSpPr txBox="1">
            <a:spLocks noGrp="1"/>
          </p:cNvSpPr>
          <p:nvPr>
            <p:ph type="subTitle" idx="8"/>
          </p:nvPr>
        </p:nvSpPr>
        <p:spPr>
          <a:xfrm>
            <a:off x="5758487" y="1610799"/>
            <a:ext cx="3363739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與現有或已人工輸入的表格交叉比對</a:t>
            </a:r>
            <a:endParaRPr lang="en-US" altLang="zh-TW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可匯入新資訊</a:t>
            </a:r>
            <a:endParaRPr lang="en-US" altLang="zh-TW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也可檢查人工或程式碼有無缺失</a:t>
            </a:r>
            <a:endParaRPr/>
          </a:p>
        </p:txBody>
      </p:sp>
      <p:sp>
        <p:nvSpPr>
          <p:cNvPr id="1956" name="Google Shape;1956;p36"/>
          <p:cNvSpPr txBox="1">
            <a:spLocks noGrp="1"/>
          </p:cNvSpPr>
          <p:nvPr>
            <p:ph type="subTitle" idx="13"/>
          </p:nvPr>
        </p:nvSpPr>
        <p:spPr>
          <a:xfrm>
            <a:off x="5758488" y="2656196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由各項參數分析數據</a:t>
            </a:r>
            <a:endParaRPr/>
          </a:p>
        </p:txBody>
      </p:sp>
      <p:sp>
        <p:nvSpPr>
          <p:cNvPr id="1957" name="Google Shape;1957;p36"/>
          <p:cNvSpPr txBox="1">
            <a:spLocks noGrp="1"/>
          </p:cNvSpPr>
          <p:nvPr>
            <p:ph type="subTitle" idx="14"/>
          </p:nvPr>
        </p:nvSpPr>
        <p:spPr>
          <a:xfrm>
            <a:off x="5758487" y="2994627"/>
            <a:ext cx="2730693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證物種類、定量值、檢出情形</a:t>
            </a:r>
            <a:endParaRPr/>
          </a:p>
        </p:txBody>
      </p:sp>
      <p:sp>
        <p:nvSpPr>
          <p:cNvPr id="1958" name="Google Shape;1958;p36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•</a:t>
            </a:r>
            <a:r>
              <a:rPr lang="en"/>
              <a:t> </a:t>
            </a:r>
            <a:r>
              <a:rPr lang="zh-TW" altLang="en-US"/>
              <a:t>報告大綱</a:t>
            </a:r>
            <a:endParaRPr/>
          </a:p>
        </p:txBody>
      </p:sp>
      <p:sp>
        <p:nvSpPr>
          <p:cNvPr id="2" name="Google Shape;1950;p36">
            <a:extLst>
              <a:ext uri="{FF2B5EF4-FFF2-40B4-BE49-F238E27FC236}">
                <a16:creationId xmlns:a16="http://schemas.microsoft.com/office/drawing/2014/main" id="{65A83996-D671-534F-0D55-08A2E8AD7605}"/>
              </a:ext>
            </a:extLst>
          </p:cNvPr>
          <p:cNvSpPr txBox="1">
            <a:spLocks/>
          </p:cNvSpPr>
          <p:nvPr/>
        </p:nvSpPr>
        <p:spPr>
          <a:xfrm>
            <a:off x="2957530" y="4032326"/>
            <a:ext cx="11634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50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partan"/>
              <a:buNone/>
              <a:defRPr sz="3200" b="0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partan"/>
              <a:buNone/>
              <a:defRPr sz="3200" b="0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partan"/>
              <a:buNone/>
              <a:defRPr sz="3200" b="0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partan"/>
              <a:buNone/>
              <a:defRPr sz="3200" b="0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partan"/>
              <a:buNone/>
              <a:defRPr sz="3200" b="0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partan"/>
              <a:buNone/>
              <a:defRPr sz="3200" b="0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partan"/>
              <a:buNone/>
              <a:defRPr sz="3200" b="0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partan"/>
              <a:buNone/>
              <a:defRPr sz="3200" b="0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3" name="Google Shape;1946;p36">
            <a:extLst>
              <a:ext uri="{FF2B5EF4-FFF2-40B4-BE49-F238E27FC236}">
                <a16:creationId xmlns:a16="http://schemas.microsoft.com/office/drawing/2014/main" id="{65EF81B6-3DB0-AB89-FBFB-F9C1DB096723}"/>
              </a:ext>
            </a:extLst>
          </p:cNvPr>
          <p:cNvSpPr txBox="1">
            <a:spLocks/>
          </p:cNvSpPr>
          <p:nvPr/>
        </p:nvSpPr>
        <p:spPr>
          <a:xfrm>
            <a:off x="4038893" y="3949921"/>
            <a:ext cx="2641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0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0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0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0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0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0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0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0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0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marL="0" indent="0"/>
            <a:r>
              <a:rPr lang="en" altLang="zh-TW"/>
              <a:t>ChatGPT </a:t>
            </a:r>
            <a:r>
              <a:rPr lang="zh-TW" altLang="en-US"/>
              <a:t>使用心得</a:t>
            </a:r>
          </a:p>
        </p:txBody>
      </p:sp>
      <p:sp>
        <p:nvSpPr>
          <p:cNvPr id="4" name="Google Shape;1947;p36">
            <a:extLst>
              <a:ext uri="{FF2B5EF4-FFF2-40B4-BE49-F238E27FC236}">
                <a16:creationId xmlns:a16="http://schemas.microsoft.com/office/drawing/2014/main" id="{1F20D9FE-4431-1458-BB19-1BCF89B8AA9D}"/>
              </a:ext>
            </a:extLst>
          </p:cNvPr>
          <p:cNvSpPr txBox="1">
            <a:spLocks/>
          </p:cNvSpPr>
          <p:nvPr/>
        </p:nvSpPr>
        <p:spPr>
          <a:xfrm>
            <a:off x="4038893" y="4288339"/>
            <a:ext cx="26415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marL="0" indent="0"/>
            <a:r>
              <a:rPr lang="zh-TW" altLang="en-US"/>
              <a:t>雖然有時候用到生氣</a:t>
            </a:r>
            <a:endParaRPr lang="en-US" altLang="zh-TW"/>
          </a:p>
          <a:p>
            <a:pPr marL="0" indent="0"/>
            <a:r>
              <a:rPr lang="zh-TW" altLang="en-US"/>
              <a:t>但沒有他真的不行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7"/>
          <p:cNvSpPr txBox="1">
            <a:spLocks noGrp="1"/>
          </p:cNvSpPr>
          <p:nvPr>
            <p:ph type="subTitle" idx="1"/>
          </p:nvPr>
        </p:nvSpPr>
        <p:spPr>
          <a:xfrm>
            <a:off x="4663000" y="2014394"/>
            <a:ext cx="37584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鑑定書內容已去識別化，</a:t>
            </a:r>
            <a:endParaRPr lang="en-US" altLang="zh-TW"/>
          </a:p>
          <a:p>
            <a:pPr marL="0" indent="0"/>
            <a:r>
              <a:rPr lang="zh-TW" altLang="en-US"/>
              <a:t>但格式大致無誤。</a:t>
            </a:r>
            <a:endParaRPr lang="en-US" altLang="zh-TW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僅以</a:t>
            </a:r>
            <a:r>
              <a:rPr lang="en-US" altLang="zh-TW"/>
              <a:t>3</a:t>
            </a:r>
            <a:r>
              <a:rPr lang="zh-TW" altLang="en-US"/>
              <a:t>份鑑定書為代表，</a:t>
            </a:r>
            <a:endParaRPr lang="en-US" altLang="zh-TW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作為本次研究的示例。</a:t>
            </a:r>
            <a:endParaRPr lang="en-US" altLang="zh-TW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964" name="Google Shape;1964;p37"/>
          <p:cNvSpPr txBox="1">
            <a:spLocks noGrp="1"/>
          </p:cNvSpPr>
          <p:nvPr>
            <p:ph type="title"/>
          </p:nvPr>
        </p:nvSpPr>
        <p:spPr>
          <a:xfrm>
            <a:off x="4663125" y="1367939"/>
            <a:ext cx="3758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>
                <a:solidFill>
                  <a:srgbClr val="FFC000"/>
                </a:solidFill>
              </a:rPr>
              <a:t> </a:t>
            </a:r>
            <a:r>
              <a:rPr lang="en" altLang="zh-TW">
                <a:solidFill>
                  <a:schemeClr val="accent3"/>
                </a:solidFill>
              </a:rPr>
              <a:t>• </a:t>
            </a:r>
            <a:r>
              <a:rPr lang="zh-TW" altLang="en-US">
                <a:solidFill>
                  <a:srgbClr val="FFC000"/>
                </a:solidFill>
              </a:rPr>
              <a:t>聲明</a:t>
            </a:r>
            <a:r>
              <a:rPr lang="en">
                <a:solidFill>
                  <a:srgbClr val="FFC000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•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1965" name="Google Shape;1965;p37"/>
          <p:cNvGrpSpPr/>
          <p:nvPr/>
        </p:nvGrpSpPr>
        <p:grpSpPr>
          <a:xfrm>
            <a:off x="721019" y="1004075"/>
            <a:ext cx="3627631" cy="4139429"/>
            <a:chOff x="721019" y="1004075"/>
            <a:chExt cx="3627631" cy="4139429"/>
          </a:xfrm>
        </p:grpSpPr>
        <p:grpSp>
          <p:nvGrpSpPr>
            <p:cNvPr id="1966" name="Google Shape;1966;p37"/>
            <p:cNvGrpSpPr/>
            <p:nvPr/>
          </p:nvGrpSpPr>
          <p:grpSpPr>
            <a:xfrm>
              <a:off x="721019" y="1004075"/>
              <a:ext cx="3627631" cy="4139429"/>
              <a:chOff x="721019" y="1004075"/>
              <a:chExt cx="3627631" cy="4139429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1110950" y="3061570"/>
                <a:ext cx="422148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43449" extrusionOk="0">
                    <a:moveTo>
                      <a:pt x="7557" y="1"/>
                    </a:moveTo>
                    <a:cubicBezTo>
                      <a:pt x="7557" y="1"/>
                      <a:pt x="2362" y="5595"/>
                      <a:pt x="1" y="23722"/>
                    </a:cubicBezTo>
                    <a:lnTo>
                      <a:pt x="5486" y="43448"/>
                    </a:lnTo>
                    <a:cubicBezTo>
                      <a:pt x="5486" y="43448"/>
                      <a:pt x="10245" y="37182"/>
                      <a:pt x="10608" y="32114"/>
                    </a:cubicBezTo>
                    <a:cubicBezTo>
                      <a:pt x="10971" y="27065"/>
                      <a:pt x="7557" y="1"/>
                      <a:pt x="7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3899252" y="2469268"/>
                <a:ext cx="424918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4" h="25822" extrusionOk="0">
                    <a:moveTo>
                      <a:pt x="623" y="0"/>
                    </a:moveTo>
                    <a:cubicBezTo>
                      <a:pt x="608" y="0"/>
                      <a:pt x="594" y="4"/>
                      <a:pt x="582" y="11"/>
                    </a:cubicBezTo>
                    <a:cubicBezTo>
                      <a:pt x="0" y="393"/>
                      <a:pt x="3724" y="8839"/>
                      <a:pt x="3724" y="8839"/>
                    </a:cubicBezTo>
                    <a:lnTo>
                      <a:pt x="3760" y="15196"/>
                    </a:lnTo>
                    <a:cubicBezTo>
                      <a:pt x="927" y="17684"/>
                      <a:pt x="4233" y="22225"/>
                      <a:pt x="4233" y="22225"/>
                    </a:cubicBezTo>
                    <a:cubicBezTo>
                      <a:pt x="4233" y="22225"/>
                      <a:pt x="3978" y="23606"/>
                      <a:pt x="3633" y="25822"/>
                    </a:cubicBezTo>
                    <a:cubicBezTo>
                      <a:pt x="6085" y="25331"/>
                      <a:pt x="8574" y="24914"/>
                      <a:pt x="11044" y="24478"/>
                    </a:cubicBezTo>
                    <a:cubicBezTo>
                      <a:pt x="10717" y="22044"/>
                      <a:pt x="10517" y="20500"/>
                      <a:pt x="10517" y="20500"/>
                    </a:cubicBezTo>
                    <a:lnTo>
                      <a:pt x="6884" y="9020"/>
                    </a:lnTo>
                    <a:cubicBezTo>
                      <a:pt x="6884" y="9020"/>
                      <a:pt x="1406" y="0"/>
                      <a:pt x="623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7"/>
              <p:cNvSpPr/>
              <p:nvPr/>
            </p:nvSpPr>
            <p:spPr>
              <a:xfrm>
                <a:off x="3899252" y="2454994"/>
                <a:ext cx="347352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19327" fill="none" extrusionOk="0">
                    <a:moveTo>
                      <a:pt x="9028" y="16166"/>
                    </a:moveTo>
                    <a:lnTo>
                      <a:pt x="6884" y="9391"/>
                    </a:lnTo>
                    <a:cubicBezTo>
                      <a:pt x="6884" y="9391"/>
                      <a:pt x="1181" y="1"/>
                      <a:pt x="582" y="382"/>
                    </a:cubicBezTo>
                    <a:cubicBezTo>
                      <a:pt x="0" y="764"/>
                      <a:pt x="3724" y="9210"/>
                      <a:pt x="3724" y="9210"/>
                    </a:cubicBezTo>
                    <a:lnTo>
                      <a:pt x="3760" y="15567"/>
                    </a:lnTo>
                    <a:cubicBezTo>
                      <a:pt x="2562" y="16621"/>
                      <a:pt x="2453" y="18037"/>
                      <a:pt x="2743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7"/>
              <p:cNvSpPr/>
              <p:nvPr/>
            </p:nvSpPr>
            <p:spPr>
              <a:xfrm>
                <a:off x="3535868" y="3061570"/>
                <a:ext cx="422840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90" h="43449" extrusionOk="0">
                    <a:moveTo>
                      <a:pt x="3433" y="1"/>
                    </a:moveTo>
                    <a:cubicBezTo>
                      <a:pt x="3433" y="1"/>
                      <a:pt x="0" y="27065"/>
                      <a:pt x="382" y="32114"/>
                    </a:cubicBezTo>
                    <a:cubicBezTo>
                      <a:pt x="763" y="37182"/>
                      <a:pt x="5504" y="43448"/>
                      <a:pt x="5504" y="43448"/>
                    </a:cubicBezTo>
                    <a:lnTo>
                      <a:pt x="10989" y="23722"/>
                    </a:lnTo>
                    <a:cubicBezTo>
                      <a:pt x="8646" y="5595"/>
                      <a:pt x="3433" y="1"/>
                      <a:pt x="34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7"/>
              <p:cNvSpPr/>
              <p:nvPr/>
            </p:nvSpPr>
            <p:spPr>
              <a:xfrm>
                <a:off x="3616240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8483" y="1"/>
                    </a:moveTo>
                    <a:cubicBezTo>
                      <a:pt x="8483" y="1"/>
                      <a:pt x="0" y="26538"/>
                      <a:pt x="1708" y="32041"/>
                    </a:cubicBezTo>
                    <a:cubicBezTo>
                      <a:pt x="2952" y="36094"/>
                      <a:pt x="5624" y="37330"/>
                      <a:pt x="8810" y="37330"/>
                    </a:cubicBezTo>
                    <a:cubicBezTo>
                      <a:pt x="9951" y="37330"/>
                      <a:pt x="11157" y="37171"/>
                      <a:pt x="12388" y="36927"/>
                    </a:cubicBezTo>
                    <a:cubicBezTo>
                      <a:pt x="17056" y="35983"/>
                      <a:pt x="19036" y="1"/>
                      <a:pt x="19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7"/>
              <p:cNvSpPr/>
              <p:nvPr/>
            </p:nvSpPr>
            <p:spPr>
              <a:xfrm>
                <a:off x="3679106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1" y="27609"/>
                    </a:moveTo>
                    <a:cubicBezTo>
                      <a:pt x="1018" y="18237"/>
                      <a:pt x="6849" y="1"/>
                      <a:pt x="684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7"/>
              <p:cNvSpPr/>
              <p:nvPr/>
            </p:nvSpPr>
            <p:spPr>
              <a:xfrm>
                <a:off x="3936995" y="3394213"/>
                <a:ext cx="410951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1" fill="none" extrusionOk="0">
                    <a:moveTo>
                      <a:pt x="0" y="1"/>
                    </a:moveTo>
                    <a:lnTo>
                      <a:pt x="10681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7"/>
              <p:cNvSpPr/>
              <p:nvPr/>
            </p:nvSpPr>
            <p:spPr>
              <a:xfrm>
                <a:off x="3924414" y="3432649"/>
                <a:ext cx="420032" cy="12620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328" fill="none" extrusionOk="0">
                    <a:moveTo>
                      <a:pt x="10917" y="328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7"/>
              <p:cNvSpPr/>
              <p:nvPr/>
            </p:nvSpPr>
            <p:spPr>
              <a:xfrm>
                <a:off x="739872" y="2469268"/>
                <a:ext cx="424956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25822" extrusionOk="0">
                    <a:moveTo>
                      <a:pt x="10421" y="0"/>
                    </a:moveTo>
                    <a:cubicBezTo>
                      <a:pt x="9640" y="0"/>
                      <a:pt x="4178" y="9020"/>
                      <a:pt x="4178" y="9020"/>
                    </a:cubicBezTo>
                    <a:lnTo>
                      <a:pt x="527" y="20500"/>
                    </a:lnTo>
                    <a:cubicBezTo>
                      <a:pt x="527" y="20500"/>
                      <a:pt x="328" y="22044"/>
                      <a:pt x="1" y="24478"/>
                    </a:cubicBezTo>
                    <a:cubicBezTo>
                      <a:pt x="2471" y="24914"/>
                      <a:pt x="4959" y="25331"/>
                      <a:pt x="7412" y="25822"/>
                    </a:cubicBezTo>
                    <a:cubicBezTo>
                      <a:pt x="7066" y="23606"/>
                      <a:pt x="6812" y="22225"/>
                      <a:pt x="6812" y="22225"/>
                    </a:cubicBezTo>
                    <a:cubicBezTo>
                      <a:pt x="6812" y="22225"/>
                      <a:pt x="10118" y="17684"/>
                      <a:pt x="7284" y="15196"/>
                    </a:cubicBezTo>
                    <a:lnTo>
                      <a:pt x="7321" y="8839"/>
                    </a:lnTo>
                    <a:cubicBezTo>
                      <a:pt x="7321" y="8839"/>
                      <a:pt x="11044" y="393"/>
                      <a:pt x="10463" y="11"/>
                    </a:cubicBezTo>
                    <a:cubicBezTo>
                      <a:pt x="10451" y="4"/>
                      <a:pt x="10437" y="0"/>
                      <a:pt x="10421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7"/>
              <p:cNvSpPr/>
              <p:nvPr/>
            </p:nvSpPr>
            <p:spPr>
              <a:xfrm>
                <a:off x="817434" y="2454994"/>
                <a:ext cx="347391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9" h="19327" fill="none" extrusionOk="0">
                    <a:moveTo>
                      <a:pt x="1" y="16166"/>
                    </a:moveTo>
                    <a:lnTo>
                      <a:pt x="2162" y="9391"/>
                    </a:lnTo>
                    <a:cubicBezTo>
                      <a:pt x="2162" y="9391"/>
                      <a:pt x="7848" y="1"/>
                      <a:pt x="8447" y="382"/>
                    </a:cubicBezTo>
                    <a:cubicBezTo>
                      <a:pt x="9028" y="764"/>
                      <a:pt x="5305" y="9210"/>
                      <a:pt x="5305" y="9210"/>
                    </a:cubicBezTo>
                    <a:lnTo>
                      <a:pt x="5268" y="15567"/>
                    </a:lnTo>
                    <a:cubicBezTo>
                      <a:pt x="6467" y="16621"/>
                      <a:pt x="6576" y="18037"/>
                      <a:pt x="6286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721019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0" y="1"/>
                    </a:moveTo>
                    <a:cubicBezTo>
                      <a:pt x="0" y="1"/>
                      <a:pt x="1980" y="35983"/>
                      <a:pt x="6648" y="36927"/>
                    </a:cubicBezTo>
                    <a:cubicBezTo>
                      <a:pt x="7879" y="37171"/>
                      <a:pt x="9085" y="37330"/>
                      <a:pt x="10226" y="37330"/>
                    </a:cubicBezTo>
                    <a:cubicBezTo>
                      <a:pt x="13414" y="37330"/>
                      <a:pt x="16089" y="36094"/>
                      <a:pt x="17347" y="32041"/>
                    </a:cubicBezTo>
                    <a:cubicBezTo>
                      <a:pt x="19036" y="26538"/>
                      <a:pt x="10572" y="1"/>
                      <a:pt x="10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7"/>
              <p:cNvSpPr/>
              <p:nvPr/>
            </p:nvSpPr>
            <p:spPr>
              <a:xfrm>
                <a:off x="1127725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6848" y="27609"/>
                    </a:moveTo>
                    <a:cubicBezTo>
                      <a:pt x="5813" y="18237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7"/>
              <p:cNvSpPr/>
              <p:nvPr/>
            </p:nvSpPr>
            <p:spPr>
              <a:xfrm>
                <a:off x="721019" y="3389327"/>
                <a:ext cx="410259" cy="10542"/>
              </a:xfrm>
              <a:custGeom>
                <a:avLst/>
                <a:gdLst/>
                <a:ahLst/>
                <a:cxnLst/>
                <a:rect l="l" t="t" r="r" b="b"/>
                <a:pathLst>
                  <a:path w="10663" h="274" fill="none" extrusionOk="0">
                    <a:moveTo>
                      <a:pt x="0" y="273"/>
                    </a:moveTo>
                    <a:lnTo>
                      <a:pt x="10662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7"/>
              <p:cNvSpPr/>
              <p:nvPr/>
            </p:nvSpPr>
            <p:spPr>
              <a:xfrm>
                <a:off x="724521" y="3431264"/>
                <a:ext cx="420032" cy="5617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146" fill="none" extrusionOk="0">
                    <a:moveTo>
                      <a:pt x="10916" y="0"/>
                    </a:moveTo>
                    <a:lnTo>
                      <a:pt x="0" y="146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7"/>
              <p:cNvSpPr/>
              <p:nvPr/>
            </p:nvSpPr>
            <p:spPr>
              <a:xfrm>
                <a:off x="2100493" y="2294982"/>
                <a:ext cx="923208" cy="1373250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35692" extrusionOk="0">
                    <a:moveTo>
                      <a:pt x="1326" y="0"/>
                    </a:moveTo>
                    <a:cubicBezTo>
                      <a:pt x="1326" y="1"/>
                      <a:pt x="1926" y="8719"/>
                      <a:pt x="1326" y="9046"/>
                    </a:cubicBezTo>
                    <a:lnTo>
                      <a:pt x="0" y="9736"/>
                    </a:lnTo>
                    <a:cubicBezTo>
                      <a:pt x="4160" y="19490"/>
                      <a:pt x="11298" y="35692"/>
                      <a:pt x="11298" y="35692"/>
                    </a:cubicBezTo>
                    <a:lnTo>
                      <a:pt x="23994" y="10499"/>
                    </a:lnTo>
                    <a:cubicBezTo>
                      <a:pt x="22396" y="9682"/>
                      <a:pt x="21306" y="9137"/>
                      <a:pt x="21179" y="9046"/>
                    </a:cubicBezTo>
                    <a:cubicBezTo>
                      <a:pt x="20598" y="8719"/>
                      <a:pt x="21179" y="1"/>
                      <a:pt x="21179" y="0"/>
                    </a:cubicBezTo>
                    <a:lnTo>
                      <a:pt x="21179" y="0"/>
                    </a:lnTo>
                    <a:lnTo>
                      <a:pt x="11262" y="417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7"/>
              <p:cNvSpPr/>
              <p:nvPr/>
            </p:nvSpPr>
            <p:spPr>
              <a:xfrm>
                <a:off x="2152201" y="2294982"/>
                <a:ext cx="763190" cy="308916"/>
              </a:xfrm>
              <a:custGeom>
                <a:avLst/>
                <a:gdLst/>
                <a:ahLst/>
                <a:cxnLst/>
                <a:rect l="l" t="t" r="r" b="b"/>
                <a:pathLst>
                  <a:path w="19836" h="802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" y="491"/>
                      <a:pt x="37" y="346"/>
                      <a:pt x="91" y="1671"/>
                    </a:cubicBezTo>
                    <a:cubicBezTo>
                      <a:pt x="1036" y="4578"/>
                      <a:pt x="3579" y="8029"/>
                      <a:pt x="9954" y="8029"/>
                    </a:cubicBezTo>
                    <a:cubicBezTo>
                      <a:pt x="14913" y="8029"/>
                      <a:pt x="17964" y="5195"/>
                      <a:pt x="19690" y="2616"/>
                    </a:cubicBezTo>
                    <a:cubicBezTo>
                      <a:pt x="19835" y="146"/>
                      <a:pt x="19835" y="0"/>
                      <a:pt x="19835" y="0"/>
                    </a:cubicBezTo>
                    <a:lnTo>
                      <a:pt x="19835" y="0"/>
                    </a:lnTo>
                    <a:lnTo>
                      <a:pt x="9918" y="4178"/>
                    </a:lnTo>
                    <a:lnTo>
                      <a:pt x="382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1E23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7"/>
              <p:cNvSpPr/>
              <p:nvPr/>
            </p:nvSpPr>
            <p:spPr>
              <a:xfrm>
                <a:off x="183494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3257" y="1"/>
                    </a:moveTo>
                    <a:cubicBezTo>
                      <a:pt x="3140" y="1"/>
                      <a:pt x="3017" y="11"/>
                      <a:pt x="2888" y="32"/>
                    </a:cubicBezTo>
                    <a:cubicBezTo>
                      <a:pt x="327" y="450"/>
                      <a:pt x="0" y="6771"/>
                      <a:pt x="5558" y="6771"/>
                    </a:cubicBezTo>
                    <a:lnTo>
                      <a:pt x="5558" y="3520"/>
                    </a:lnTo>
                    <a:cubicBezTo>
                      <a:pt x="5558" y="3520"/>
                      <a:pt x="5444" y="1"/>
                      <a:pt x="3257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1905508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2017" y="1"/>
                    </a:moveTo>
                    <a:cubicBezTo>
                      <a:pt x="1817" y="691"/>
                      <a:pt x="1690" y="1381"/>
                      <a:pt x="1635" y="2108"/>
                    </a:cubicBezTo>
                    <a:cubicBezTo>
                      <a:pt x="1599" y="2816"/>
                      <a:pt x="1799" y="3525"/>
                      <a:pt x="2198" y="4124"/>
                    </a:cubicBezTo>
                    <a:cubicBezTo>
                      <a:pt x="2271" y="4251"/>
                      <a:pt x="2416" y="4342"/>
                      <a:pt x="2562" y="4360"/>
                    </a:cubicBezTo>
                    <a:cubicBezTo>
                      <a:pt x="2743" y="4342"/>
                      <a:pt x="2889" y="4197"/>
                      <a:pt x="2925" y="4033"/>
                    </a:cubicBezTo>
                    <a:cubicBezTo>
                      <a:pt x="3088" y="3579"/>
                      <a:pt x="2907" y="3052"/>
                      <a:pt x="2653" y="2653"/>
                    </a:cubicBezTo>
                    <a:cubicBezTo>
                      <a:pt x="2053" y="1690"/>
                      <a:pt x="1109" y="1018"/>
                      <a:pt x="1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303551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2299" y="1"/>
                    </a:moveTo>
                    <a:cubicBezTo>
                      <a:pt x="98" y="1"/>
                      <a:pt x="0" y="3520"/>
                      <a:pt x="0" y="3520"/>
                    </a:cubicBezTo>
                    <a:lnTo>
                      <a:pt x="0" y="6771"/>
                    </a:lnTo>
                    <a:cubicBezTo>
                      <a:pt x="5558" y="6771"/>
                      <a:pt x="5213" y="450"/>
                      <a:pt x="2670" y="32"/>
                    </a:cubicBezTo>
                    <a:cubicBezTo>
                      <a:pt x="2540" y="11"/>
                      <a:pt x="2417" y="1"/>
                      <a:pt x="2299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3059257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1072" y="1"/>
                    </a:moveTo>
                    <a:cubicBezTo>
                      <a:pt x="1272" y="691"/>
                      <a:pt x="1418" y="1381"/>
                      <a:pt x="1454" y="2108"/>
                    </a:cubicBezTo>
                    <a:cubicBezTo>
                      <a:pt x="1490" y="2816"/>
                      <a:pt x="1309" y="3525"/>
                      <a:pt x="891" y="4124"/>
                    </a:cubicBezTo>
                    <a:cubicBezTo>
                      <a:pt x="818" y="4251"/>
                      <a:pt x="691" y="4342"/>
                      <a:pt x="528" y="4360"/>
                    </a:cubicBezTo>
                    <a:cubicBezTo>
                      <a:pt x="364" y="4342"/>
                      <a:pt x="219" y="4197"/>
                      <a:pt x="164" y="4033"/>
                    </a:cubicBezTo>
                    <a:cubicBezTo>
                      <a:pt x="1" y="3579"/>
                      <a:pt x="182" y="3052"/>
                      <a:pt x="437" y="2653"/>
                    </a:cubicBezTo>
                    <a:cubicBezTo>
                      <a:pt x="1036" y="1690"/>
                      <a:pt x="1999" y="1018"/>
                      <a:pt x="3089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7"/>
              <p:cNvSpPr/>
              <p:nvPr/>
            </p:nvSpPr>
            <p:spPr>
              <a:xfrm>
                <a:off x="2048092" y="1161510"/>
                <a:ext cx="987499" cy="1323617"/>
              </a:xfrm>
              <a:custGeom>
                <a:avLst/>
                <a:gdLst/>
                <a:ahLst/>
                <a:cxnLst/>
                <a:rect l="l" t="t" r="r" b="b"/>
                <a:pathLst>
                  <a:path w="25666" h="34402" extrusionOk="0">
                    <a:moveTo>
                      <a:pt x="12152" y="0"/>
                    </a:moveTo>
                    <a:cubicBezTo>
                      <a:pt x="5449" y="0"/>
                      <a:pt x="0" y="5431"/>
                      <a:pt x="18" y="12133"/>
                    </a:cubicBezTo>
                    <a:lnTo>
                      <a:pt x="18" y="21633"/>
                    </a:lnTo>
                    <a:cubicBezTo>
                      <a:pt x="18" y="28390"/>
                      <a:pt x="5267" y="34148"/>
                      <a:pt x="12024" y="34402"/>
                    </a:cubicBezTo>
                    <a:lnTo>
                      <a:pt x="13641" y="34402"/>
                    </a:lnTo>
                    <a:cubicBezTo>
                      <a:pt x="20398" y="34148"/>
                      <a:pt x="25665" y="28390"/>
                      <a:pt x="25665" y="21633"/>
                    </a:cubicBezTo>
                    <a:lnTo>
                      <a:pt x="25665" y="12133"/>
                    </a:lnTo>
                    <a:cubicBezTo>
                      <a:pt x="25665" y="5431"/>
                      <a:pt x="20234" y="0"/>
                      <a:pt x="135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7"/>
              <p:cNvSpPr/>
              <p:nvPr/>
            </p:nvSpPr>
            <p:spPr>
              <a:xfrm>
                <a:off x="1992882" y="1004075"/>
                <a:ext cx="1043404" cy="731217"/>
              </a:xfrm>
              <a:custGeom>
                <a:avLst/>
                <a:gdLst/>
                <a:ahLst/>
                <a:cxnLst/>
                <a:rect l="l" t="t" r="r" b="b"/>
                <a:pathLst>
                  <a:path w="27119" h="19005" extrusionOk="0">
                    <a:moveTo>
                      <a:pt x="8370" y="1"/>
                    </a:moveTo>
                    <a:cubicBezTo>
                      <a:pt x="8202" y="1"/>
                      <a:pt x="8033" y="20"/>
                      <a:pt x="7865" y="60"/>
                    </a:cubicBezTo>
                    <a:cubicBezTo>
                      <a:pt x="6866" y="332"/>
                      <a:pt x="6285" y="1422"/>
                      <a:pt x="6267" y="2457"/>
                    </a:cubicBezTo>
                    <a:cubicBezTo>
                      <a:pt x="6248" y="3511"/>
                      <a:pt x="6684" y="4455"/>
                      <a:pt x="7120" y="5400"/>
                    </a:cubicBezTo>
                    <a:cubicBezTo>
                      <a:pt x="6594" y="4655"/>
                      <a:pt x="6049" y="3892"/>
                      <a:pt x="5340" y="3347"/>
                    </a:cubicBezTo>
                    <a:cubicBezTo>
                      <a:pt x="4746" y="2887"/>
                      <a:pt x="4006" y="2572"/>
                      <a:pt x="3269" y="2572"/>
                    </a:cubicBezTo>
                    <a:cubicBezTo>
                      <a:pt x="3105" y="2572"/>
                      <a:pt x="2941" y="2588"/>
                      <a:pt x="2779" y="2621"/>
                    </a:cubicBezTo>
                    <a:cubicBezTo>
                      <a:pt x="2452" y="2694"/>
                      <a:pt x="2162" y="2839"/>
                      <a:pt x="1925" y="3075"/>
                    </a:cubicBezTo>
                    <a:cubicBezTo>
                      <a:pt x="1471" y="3565"/>
                      <a:pt x="1471" y="4328"/>
                      <a:pt x="1580" y="5000"/>
                    </a:cubicBezTo>
                    <a:cubicBezTo>
                      <a:pt x="1762" y="6054"/>
                      <a:pt x="2125" y="7071"/>
                      <a:pt x="2634" y="8015"/>
                    </a:cubicBezTo>
                    <a:cubicBezTo>
                      <a:pt x="2316" y="7485"/>
                      <a:pt x="1775" y="6939"/>
                      <a:pt x="1227" y="6939"/>
                    </a:cubicBezTo>
                    <a:cubicBezTo>
                      <a:pt x="930" y="6939"/>
                      <a:pt x="631" y="7099"/>
                      <a:pt x="363" y="7507"/>
                    </a:cubicBezTo>
                    <a:cubicBezTo>
                      <a:pt x="127" y="7852"/>
                      <a:pt x="0" y="8288"/>
                      <a:pt x="18" y="8706"/>
                    </a:cubicBezTo>
                    <a:cubicBezTo>
                      <a:pt x="18" y="9832"/>
                      <a:pt x="345" y="11085"/>
                      <a:pt x="1272" y="11793"/>
                    </a:cubicBezTo>
                    <a:cubicBezTo>
                      <a:pt x="1526" y="11975"/>
                      <a:pt x="1816" y="12139"/>
                      <a:pt x="2125" y="12229"/>
                    </a:cubicBezTo>
                    <a:cubicBezTo>
                      <a:pt x="1671" y="13501"/>
                      <a:pt x="1435" y="14863"/>
                      <a:pt x="1435" y="16225"/>
                    </a:cubicBezTo>
                    <a:lnTo>
                      <a:pt x="1435" y="19004"/>
                    </a:lnTo>
                    <a:cubicBezTo>
                      <a:pt x="1544" y="18314"/>
                      <a:pt x="2289" y="14173"/>
                      <a:pt x="5068" y="11884"/>
                    </a:cubicBezTo>
                    <a:cubicBezTo>
                      <a:pt x="5794" y="11557"/>
                      <a:pt x="6466" y="11158"/>
                      <a:pt x="7120" y="10722"/>
                    </a:cubicBezTo>
                    <a:cubicBezTo>
                      <a:pt x="7611" y="11501"/>
                      <a:pt x="9429" y="13054"/>
                      <a:pt x="11072" y="13054"/>
                    </a:cubicBezTo>
                    <a:cubicBezTo>
                      <a:pt x="11191" y="13054"/>
                      <a:pt x="11309" y="13046"/>
                      <a:pt x="11425" y="13029"/>
                    </a:cubicBezTo>
                    <a:cubicBezTo>
                      <a:pt x="12769" y="12829"/>
                      <a:pt x="13913" y="11993"/>
                      <a:pt x="14949" y="11121"/>
                    </a:cubicBezTo>
                    <a:cubicBezTo>
                      <a:pt x="15984" y="10250"/>
                      <a:pt x="17001" y="9305"/>
                      <a:pt x="18255" y="8797"/>
                    </a:cubicBezTo>
                    <a:cubicBezTo>
                      <a:pt x="18872" y="8524"/>
                      <a:pt x="19508" y="8306"/>
                      <a:pt x="20162" y="8143"/>
                    </a:cubicBezTo>
                    <a:cubicBezTo>
                      <a:pt x="20997" y="8306"/>
                      <a:pt x="21778" y="8669"/>
                      <a:pt x="22432" y="9196"/>
                    </a:cubicBezTo>
                    <a:cubicBezTo>
                      <a:pt x="25920" y="12011"/>
                      <a:pt x="27118" y="17533"/>
                      <a:pt x="27118" y="17551"/>
                    </a:cubicBezTo>
                    <a:lnTo>
                      <a:pt x="27118" y="16225"/>
                    </a:lnTo>
                    <a:cubicBezTo>
                      <a:pt x="27118" y="13010"/>
                      <a:pt x="25847" y="9941"/>
                      <a:pt x="23558" y="7670"/>
                    </a:cubicBezTo>
                    <a:cubicBezTo>
                      <a:pt x="23595" y="7307"/>
                      <a:pt x="23613" y="6962"/>
                      <a:pt x="23613" y="6599"/>
                    </a:cubicBezTo>
                    <a:cubicBezTo>
                      <a:pt x="23631" y="6054"/>
                      <a:pt x="23613" y="5527"/>
                      <a:pt x="23540" y="5000"/>
                    </a:cubicBezTo>
                    <a:cubicBezTo>
                      <a:pt x="23486" y="4637"/>
                      <a:pt x="23395" y="4237"/>
                      <a:pt x="23086" y="4038"/>
                    </a:cubicBezTo>
                    <a:cubicBezTo>
                      <a:pt x="22928" y="3943"/>
                      <a:pt x="22755" y="3889"/>
                      <a:pt x="22569" y="3889"/>
                    </a:cubicBezTo>
                    <a:cubicBezTo>
                      <a:pt x="22542" y="3889"/>
                      <a:pt x="22514" y="3890"/>
                      <a:pt x="22487" y="3892"/>
                    </a:cubicBezTo>
                    <a:cubicBezTo>
                      <a:pt x="22178" y="3911"/>
                      <a:pt x="21887" y="4056"/>
                      <a:pt x="21669" y="4274"/>
                    </a:cubicBezTo>
                    <a:cubicBezTo>
                      <a:pt x="21488" y="4474"/>
                      <a:pt x="21397" y="4728"/>
                      <a:pt x="21379" y="5000"/>
                    </a:cubicBezTo>
                    <a:cubicBezTo>
                      <a:pt x="21252" y="4365"/>
                      <a:pt x="21088" y="3729"/>
                      <a:pt x="20888" y="3111"/>
                    </a:cubicBezTo>
                    <a:cubicBezTo>
                      <a:pt x="20779" y="2675"/>
                      <a:pt x="20561" y="2276"/>
                      <a:pt x="20271" y="1931"/>
                    </a:cubicBezTo>
                    <a:cubicBezTo>
                      <a:pt x="19924" y="1619"/>
                      <a:pt x="19478" y="1439"/>
                      <a:pt x="19012" y="1439"/>
                    </a:cubicBezTo>
                    <a:cubicBezTo>
                      <a:pt x="18990" y="1439"/>
                      <a:pt x="18967" y="1439"/>
                      <a:pt x="18945" y="1440"/>
                    </a:cubicBezTo>
                    <a:cubicBezTo>
                      <a:pt x="18904" y="1438"/>
                      <a:pt x="18864" y="1437"/>
                      <a:pt x="18824" y="1437"/>
                    </a:cubicBezTo>
                    <a:cubicBezTo>
                      <a:pt x="18265" y="1437"/>
                      <a:pt x="17717" y="1668"/>
                      <a:pt x="17310" y="2058"/>
                    </a:cubicBezTo>
                    <a:cubicBezTo>
                      <a:pt x="16874" y="2476"/>
                      <a:pt x="16493" y="3148"/>
                      <a:pt x="16602" y="3747"/>
                    </a:cubicBezTo>
                    <a:cubicBezTo>
                      <a:pt x="16456" y="3020"/>
                      <a:pt x="16238" y="2330"/>
                      <a:pt x="15948" y="1640"/>
                    </a:cubicBezTo>
                    <a:cubicBezTo>
                      <a:pt x="15857" y="1386"/>
                      <a:pt x="15712" y="1150"/>
                      <a:pt x="15530" y="932"/>
                    </a:cubicBezTo>
                    <a:cubicBezTo>
                      <a:pt x="15330" y="696"/>
                      <a:pt x="15076" y="496"/>
                      <a:pt x="14822" y="332"/>
                    </a:cubicBezTo>
                    <a:cubicBezTo>
                      <a:pt x="14513" y="169"/>
                      <a:pt x="14186" y="78"/>
                      <a:pt x="13841" y="60"/>
                    </a:cubicBezTo>
                    <a:cubicBezTo>
                      <a:pt x="13514" y="60"/>
                      <a:pt x="13205" y="132"/>
                      <a:pt x="12914" y="296"/>
                    </a:cubicBezTo>
                    <a:cubicBezTo>
                      <a:pt x="12642" y="441"/>
                      <a:pt x="12406" y="641"/>
                      <a:pt x="12242" y="895"/>
                    </a:cubicBezTo>
                    <a:cubicBezTo>
                      <a:pt x="11806" y="1604"/>
                      <a:pt x="12061" y="2494"/>
                      <a:pt x="12006" y="3293"/>
                    </a:cubicBezTo>
                    <a:cubicBezTo>
                      <a:pt x="11697" y="2748"/>
                      <a:pt x="11352" y="2221"/>
                      <a:pt x="10971" y="1713"/>
                    </a:cubicBezTo>
                    <a:cubicBezTo>
                      <a:pt x="10608" y="1204"/>
                      <a:pt x="10172" y="750"/>
                      <a:pt x="9645" y="405"/>
                    </a:cubicBezTo>
                    <a:cubicBezTo>
                      <a:pt x="9261" y="140"/>
                      <a:pt x="8820" y="1"/>
                      <a:pt x="8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7"/>
              <p:cNvSpPr/>
              <p:nvPr/>
            </p:nvSpPr>
            <p:spPr>
              <a:xfrm>
                <a:off x="2079525" y="1880582"/>
                <a:ext cx="273288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9264" fill="none" extrusionOk="0">
                    <a:moveTo>
                      <a:pt x="0" y="0"/>
                    </a:moveTo>
                    <a:cubicBezTo>
                      <a:pt x="1381" y="3742"/>
                      <a:pt x="3851" y="6975"/>
                      <a:pt x="7102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7"/>
              <p:cNvSpPr/>
              <p:nvPr/>
            </p:nvSpPr>
            <p:spPr>
              <a:xfrm>
                <a:off x="2283589" y="1778550"/>
                <a:ext cx="27971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634" extrusionOk="0">
                    <a:moveTo>
                      <a:pt x="363" y="1"/>
                    </a:moveTo>
                    <a:cubicBezTo>
                      <a:pt x="164" y="1"/>
                      <a:pt x="0" y="818"/>
                      <a:pt x="0" y="1817"/>
                    </a:cubicBezTo>
                    <a:cubicBezTo>
                      <a:pt x="0" y="2816"/>
                      <a:pt x="164" y="3633"/>
                      <a:pt x="363" y="3633"/>
                    </a:cubicBezTo>
                    <a:cubicBezTo>
                      <a:pt x="563" y="3633"/>
                      <a:pt x="727" y="2816"/>
                      <a:pt x="727" y="1817"/>
                    </a:cubicBezTo>
                    <a:cubicBezTo>
                      <a:pt x="727" y="818"/>
                      <a:pt x="563" y="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7"/>
              <p:cNvSpPr/>
              <p:nvPr/>
            </p:nvSpPr>
            <p:spPr>
              <a:xfrm>
                <a:off x="2231149" y="1640468"/>
                <a:ext cx="125159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2119" extrusionOk="0">
                    <a:moveTo>
                      <a:pt x="2215" y="0"/>
                    </a:moveTo>
                    <a:cubicBezTo>
                      <a:pt x="1920" y="0"/>
                      <a:pt x="1621" y="59"/>
                      <a:pt x="1345" y="175"/>
                    </a:cubicBezTo>
                    <a:cubicBezTo>
                      <a:pt x="891" y="320"/>
                      <a:pt x="419" y="538"/>
                      <a:pt x="183" y="956"/>
                    </a:cubicBezTo>
                    <a:cubicBezTo>
                      <a:pt x="1" y="1301"/>
                      <a:pt x="19" y="1719"/>
                      <a:pt x="19" y="2118"/>
                    </a:cubicBezTo>
                    <a:cubicBezTo>
                      <a:pt x="855" y="1210"/>
                      <a:pt x="2035" y="702"/>
                      <a:pt x="3252" y="702"/>
                    </a:cubicBezTo>
                    <a:cubicBezTo>
                      <a:pt x="3107" y="356"/>
                      <a:pt x="2816" y="84"/>
                      <a:pt x="2435" y="11"/>
                    </a:cubicBezTo>
                    <a:cubicBezTo>
                      <a:pt x="2362" y="4"/>
                      <a:pt x="2289" y="0"/>
                      <a:pt x="2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7"/>
              <p:cNvSpPr/>
              <p:nvPr/>
            </p:nvSpPr>
            <p:spPr>
              <a:xfrm>
                <a:off x="2211605" y="1937870"/>
                <a:ext cx="44746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2" fill="none" extrusionOk="0">
                    <a:moveTo>
                      <a:pt x="0" y="982"/>
                    </a:moveTo>
                    <a:lnTo>
                      <a:pt x="1163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2232573" y="1950451"/>
                <a:ext cx="62214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418" fill="none" extrusionOk="0">
                    <a:moveTo>
                      <a:pt x="0" y="1418"/>
                    </a:moveTo>
                    <a:lnTo>
                      <a:pt x="1617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2291245" y="1967225"/>
                <a:ext cx="30126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64" fill="none" extrusionOk="0">
                    <a:moveTo>
                      <a:pt x="1" y="764"/>
                    </a:moveTo>
                    <a:cubicBezTo>
                      <a:pt x="255" y="491"/>
                      <a:pt x="510" y="237"/>
                      <a:pt x="782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2731538" y="1880582"/>
                <a:ext cx="272557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9264" fill="none" extrusionOk="0">
                    <a:moveTo>
                      <a:pt x="7084" y="0"/>
                    </a:moveTo>
                    <a:cubicBezTo>
                      <a:pt x="5722" y="3742"/>
                      <a:pt x="3233" y="6957"/>
                      <a:pt x="0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2777629" y="1778550"/>
                <a:ext cx="28010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634" extrusionOk="0">
                    <a:moveTo>
                      <a:pt x="364" y="1"/>
                    </a:moveTo>
                    <a:cubicBezTo>
                      <a:pt x="164" y="1"/>
                      <a:pt x="1" y="818"/>
                      <a:pt x="1" y="1817"/>
                    </a:cubicBezTo>
                    <a:cubicBezTo>
                      <a:pt x="1" y="2816"/>
                      <a:pt x="164" y="3633"/>
                      <a:pt x="364" y="3633"/>
                    </a:cubicBezTo>
                    <a:cubicBezTo>
                      <a:pt x="564" y="3633"/>
                      <a:pt x="727" y="2816"/>
                      <a:pt x="727" y="1817"/>
                    </a:cubicBezTo>
                    <a:cubicBezTo>
                      <a:pt x="727" y="818"/>
                      <a:pt x="564" y="1"/>
                      <a:pt x="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2727344" y="1640468"/>
                <a:ext cx="125121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2119" extrusionOk="0">
                    <a:moveTo>
                      <a:pt x="1037" y="0"/>
                    </a:moveTo>
                    <a:cubicBezTo>
                      <a:pt x="963" y="0"/>
                      <a:pt x="890" y="4"/>
                      <a:pt x="817" y="11"/>
                    </a:cubicBezTo>
                    <a:cubicBezTo>
                      <a:pt x="454" y="84"/>
                      <a:pt x="145" y="356"/>
                      <a:pt x="0" y="702"/>
                    </a:cubicBezTo>
                    <a:cubicBezTo>
                      <a:pt x="1235" y="702"/>
                      <a:pt x="2398" y="1210"/>
                      <a:pt x="3233" y="2118"/>
                    </a:cubicBezTo>
                    <a:cubicBezTo>
                      <a:pt x="3233" y="1719"/>
                      <a:pt x="3251" y="1301"/>
                      <a:pt x="3070" y="956"/>
                    </a:cubicBezTo>
                    <a:cubicBezTo>
                      <a:pt x="2834" y="538"/>
                      <a:pt x="2361" y="320"/>
                      <a:pt x="1907" y="175"/>
                    </a:cubicBezTo>
                    <a:cubicBezTo>
                      <a:pt x="1631" y="59"/>
                      <a:pt x="1332" y="0"/>
                      <a:pt x="1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2832839" y="1937870"/>
                <a:ext cx="44785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82" fill="none" extrusionOk="0">
                    <a:moveTo>
                      <a:pt x="1163" y="982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2794404" y="1950451"/>
                <a:ext cx="62253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418" fill="none" extrusionOk="0">
                    <a:moveTo>
                      <a:pt x="1617" y="141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2767857" y="1967225"/>
                <a:ext cx="30087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64" fill="none" extrusionOk="0">
                    <a:moveTo>
                      <a:pt x="782" y="764"/>
                    </a:moveTo>
                    <a:cubicBezTo>
                      <a:pt x="527" y="491"/>
                      <a:pt x="273" y="237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7"/>
              <p:cNvSpPr/>
              <p:nvPr/>
            </p:nvSpPr>
            <p:spPr>
              <a:xfrm>
                <a:off x="2506505" y="2378124"/>
                <a:ext cx="100651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600" fill="none" extrusionOk="0">
                    <a:moveTo>
                      <a:pt x="0" y="1599"/>
                    </a:moveTo>
                    <a:cubicBezTo>
                      <a:pt x="600" y="764"/>
                      <a:pt x="1635" y="346"/>
                      <a:pt x="2616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7"/>
              <p:cNvSpPr/>
              <p:nvPr/>
            </p:nvSpPr>
            <p:spPr>
              <a:xfrm>
                <a:off x="2544941" y="2408172"/>
                <a:ext cx="39168" cy="19622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10" fill="none" extrusionOk="0">
                    <a:moveTo>
                      <a:pt x="0" y="510"/>
                    </a:moveTo>
                    <a:cubicBezTo>
                      <a:pt x="273" y="255"/>
                      <a:pt x="636" y="74"/>
                      <a:pt x="1018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7"/>
              <p:cNvSpPr/>
              <p:nvPr/>
            </p:nvSpPr>
            <p:spPr>
              <a:xfrm>
                <a:off x="2408667" y="2092341"/>
                <a:ext cx="177562" cy="217191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5645" extrusionOk="0">
                    <a:moveTo>
                      <a:pt x="4251" y="0"/>
                    </a:moveTo>
                    <a:cubicBezTo>
                      <a:pt x="4251" y="0"/>
                      <a:pt x="1962" y="418"/>
                      <a:pt x="909" y="1435"/>
                    </a:cubicBezTo>
                    <a:cubicBezTo>
                      <a:pt x="909" y="1435"/>
                      <a:pt x="0" y="2016"/>
                      <a:pt x="164" y="3760"/>
                    </a:cubicBezTo>
                    <a:cubicBezTo>
                      <a:pt x="272" y="5062"/>
                      <a:pt x="1495" y="5645"/>
                      <a:pt x="2561" y="5645"/>
                    </a:cubicBezTo>
                    <a:cubicBezTo>
                      <a:pt x="2923" y="5645"/>
                      <a:pt x="3266" y="5578"/>
                      <a:pt x="3542" y="5449"/>
                    </a:cubicBezTo>
                    <a:cubicBezTo>
                      <a:pt x="4614" y="4941"/>
                      <a:pt x="4251" y="0"/>
                      <a:pt x="4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7"/>
              <p:cNvSpPr/>
              <p:nvPr/>
            </p:nvSpPr>
            <p:spPr>
              <a:xfrm>
                <a:off x="2414246" y="2204646"/>
                <a:ext cx="157978" cy="104998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2729" extrusionOk="0">
                    <a:moveTo>
                      <a:pt x="2573" y="1"/>
                    </a:moveTo>
                    <a:cubicBezTo>
                      <a:pt x="1697" y="1"/>
                      <a:pt x="734" y="248"/>
                      <a:pt x="1" y="587"/>
                    </a:cubicBezTo>
                    <a:cubicBezTo>
                      <a:pt x="1" y="659"/>
                      <a:pt x="1" y="750"/>
                      <a:pt x="19" y="841"/>
                    </a:cubicBezTo>
                    <a:cubicBezTo>
                      <a:pt x="141" y="2152"/>
                      <a:pt x="1348" y="2729"/>
                      <a:pt x="2407" y="2729"/>
                    </a:cubicBezTo>
                    <a:cubicBezTo>
                      <a:pt x="2772" y="2729"/>
                      <a:pt x="3118" y="2660"/>
                      <a:pt x="3397" y="2530"/>
                    </a:cubicBezTo>
                    <a:cubicBezTo>
                      <a:pt x="3815" y="2330"/>
                      <a:pt x="4033" y="1404"/>
                      <a:pt x="4106" y="369"/>
                    </a:cubicBezTo>
                    <a:cubicBezTo>
                      <a:pt x="3694" y="108"/>
                      <a:pt x="3153" y="1"/>
                      <a:pt x="2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7"/>
              <p:cNvSpPr/>
              <p:nvPr/>
            </p:nvSpPr>
            <p:spPr>
              <a:xfrm>
                <a:off x="2433829" y="1843878"/>
                <a:ext cx="309608" cy="314187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8166" extrusionOk="0">
                    <a:moveTo>
                      <a:pt x="5632" y="0"/>
                    </a:moveTo>
                    <a:cubicBezTo>
                      <a:pt x="4112" y="0"/>
                      <a:pt x="3009" y="2772"/>
                      <a:pt x="2734" y="2772"/>
                    </a:cubicBezTo>
                    <a:cubicBezTo>
                      <a:pt x="2731" y="2772"/>
                      <a:pt x="2728" y="2772"/>
                      <a:pt x="2725" y="2771"/>
                    </a:cubicBezTo>
                    <a:cubicBezTo>
                      <a:pt x="2670" y="2753"/>
                      <a:pt x="2652" y="2517"/>
                      <a:pt x="2652" y="2117"/>
                    </a:cubicBezTo>
                    <a:cubicBezTo>
                      <a:pt x="2325" y="2317"/>
                      <a:pt x="1980" y="2480"/>
                      <a:pt x="1617" y="2589"/>
                    </a:cubicBezTo>
                    <a:cubicBezTo>
                      <a:pt x="1588" y="2599"/>
                      <a:pt x="1559" y="2603"/>
                      <a:pt x="1530" y="2603"/>
                    </a:cubicBezTo>
                    <a:cubicBezTo>
                      <a:pt x="1451" y="2603"/>
                      <a:pt x="1375" y="2570"/>
                      <a:pt x="1308" y="2517"/>
                    </a:cubicBezTo>
                    <a:lnTo>
                      <a:pt x="0" y="8165"/>
                    </a:lnTo>
                    <a:cubicBezTo>
                      <a:pt x="1326" y="6621"/>
                      <a:pt x="4505" y="6313"/>
                      <a:pt x="4505" y="6313"/>
                    </a:cubicBezTo>
                    <a:cubicBezTo>
                      <a:pt x="3433" y="6058"/>
                      <a:pt x="2670" y="4387"/>
                      <a:pt x="2670" y="4387"/>
                    </a:cubicBezTo>
                    <a:cubicBezTo>
                      <a:pt x="4959" y="4169"/>
                      <a:pt x="8047" y="1009"/>
                      <a:pt x="6212" y="137"/>
                    </a:cubicBezTo>
                    <a:cubicBezTo>
                      <a:pt x="6013" y="42"/>
                      <a:pt x="5819" y="0"/>
                      <a:pt x="56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7"/>
              <p:cNvSpPr/>
              <p:nvPr/>
            </p:nvSpPr>
            <p:spPr>
              <a:xfrm>
                <a:off x="2433829" y="1664630"/>
                <a:ext cx="309608" cy="492749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12807" fill="none" extrusionOk="0">
                    <a:moveTo>
                      <a:pt x="2979" y="1"/>
                    </a:moveTo>
                    <a:cubicBezTo>
                      <a:pt x="2979" y="1"/>
                      <a:pt x="2434" y="7357"/>
                      <a:pt x="2725" y="7430"/>
                    </a:cubicBezTo>
                    <a:cubicBezTo>
                      <a:pt x="3016" y="7502"/>
                      <a:pt x="4378" y="3924"/>
                      <a:pt x="6212" y="4796"/>
                    </a:cubicBezTo>
                    <a:cubicBezTo>
                      <a:pt x="8047" y="5668"/>
                      <a:pt x="4959" y="8828"/>
                      <a:pt x="2670" y="9046"/>
                    </a:cubicBezTo>
                    <a:cubicBezTo>
                      <a:pt x="2670" y="9046"/>
                      <a:pt x="3433" y="10717"/>
                      <a:pt x="4505" y="10972"/>
                    </a:cubicBezTo>
                    <a:cubicBezTo>
                      <a:pt x="4505" y="10972"/>
                      <a:pt x="1326" y="11280"/>
                      <a:pt x="0" y="12806"/>
                    </a:cubicBezTo>
                  </a:path>
                </a:pathLst>
              </a:custGeom>
              <a:solidFill>
                <a:srgbClr val="261E23">
                  <a:alpha val="25000"/>
                </a:srgbClr>
              </a:solidFill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1387691" y="2669562"/>
                <a:ext cx="2291533" cy="2473942"/>
              </a:xfrm>
              <a:custGeom>
                <a:avLst/>
                <a:gdLst/>
                <a:ahLst/>
                <a:cxnLst/>
                <a:rect l="l" t="t" r="r" b="b"/>
                <a:pathLst>
                  <a:path w="59559" h="64300" extrusionOk="0">
                    <a:moveTo>
                      <a:pt x="18527" y="0"/>
                    </a:moveTo>
                    <a:cubicBezTo>
                      <a:pt x="14132" y="2252"/>
                      <a:pt x="563" y="9227"/>
                      <a:pt x="291" y="10190"/>
                    </a:cubicBezTo>
                    <a:cubicBezTo>
                      <a:pt x="0" y="11153"/>
                      <a:pt x="4487" y="53147"/>
                      <a:pt x="5667" y="64299"/>
                    </a:cubicBezTo>
                    <a:lnTo>
                      <a:pt x="53892" y="64299"/>
                    </a:lnTo>
                    <a:cubicBezTo>
                      <a:pt x="55073" y="53147"/>
                      <a:pt x="59559" y="11171"/>
                      <a:pt x="59268" y="10190"/>
                    </a:cubicBezTo>
                    <a:cubicBezTo>
                      <a:pt x="59032" y="9318"/>
                      <a:pt x="47880" y="3524"/>
                      <a:pt x="42521" y="763"/>
                    </a:cubicBezTo>
                    <a:lnTo>
                      <a:pt x="29825" y="25974"/>
                    </a:lnTo>
                    <a:cubicBezTo>
                      <a:pt x="29825" y="25974"/>
                      <a:pt x="22687" y="9754"/>
                      <a:pt x="185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2100493" y="2661175"/>
                <a:ext cx="923208" cy="1007737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26192" extrusionOk="0">
                    <a:moveTo>
                      <a:pt x="418" y="0"/>
                    </a:moveTo>
                    <a:lnTo>
                      <a:pt x="0" y="236"/>
                    </a:lnTo>
                    <a:cubicBezTo>
                      <a:pt x="4160" y="9972"/>
                      <a:pt x="11298" y="26192"/>
                      <a:pt x="11298" y="26192"/>
                    </a:cubicBezTo>
                    <a:lnTo>
                      <a:pt x="23994" y="981"/>
                    </a:lnTo>
                    <a:lnTo>
                      <a:pt x="22105" y="18"/>
                    </a:lnTo>
                    <a:cubicBezTo>
                      <a:pt x="21615" y="1199"/>
                      <a:pt x="21016" y="2343"/>
                      <a:pt x="20325" y="3415"/>
                    </a:cubicBezTo>
                    <a:cubicBezTo>
                      <a:pt x="18425" y="6265"/>
                      <a:pt x="15225" y="7524"/>
                      <a:pt x="11957" y="7524"/>
                    </a:cubicBezTo>
                    <a:cubicBezTo>
                      <a:pt x="10975" y="7524"/>
                      <a:pt x="9988" y="7411"/>
                      <a:pt x="9028" y="7193"/>
                    </a:cubicBezTo>
                    <a:cubicBezTo>
                      <a:pt x="5177" y="6321"/>
                      <a:pt x="1762" y="3724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1808362" y="2568915"/>
                <a:ext cx="72687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92" h="28590" extrusionOk="0">
                    <a:moveTo>
                      <a:pt x="8919" y="1"/>
                    </a:moveTo>
                    <a:cubicBezTo>
                      <a:pt x="8919" y="1"/>
                      <a:pt x="1" y="3942"/>
                      <a:pt x="110" y="5595"/>
                    </a:cubicBezTo>
                    <a:cubicBezTo>
                      <a:pt x="219" y="7248"/>
                      <a:pt x="8810" y="11389"/>
                      <a:pt x="8810" y="11389"/>
                    </a:cubicBezTo>
                    <a:cubicBezTo>
                      <a:pt x="8810" y="11389"/>
                      <a:pt x="5159" y="14114"/>
                      <a:pt x="5323" y="15094"/>
                    </a:cubicBezTo>
                    <a:cubicBezTo>
                      <a:pt x="5650" y="16947"/>
                      <a:pt x="18891" y="28590"/>
                      <a:pt x="18891" y="28590"/>
                    </a:cubicBezTo>
                    <a:cubicBezTo>
                      <a:pt x="18891" y="28590"/>
                      <a:pt x="17947" y="12969"/>
                      <a:pt x="8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1811171" y="2712883"/>
                <a:ext cx="724061" cy="956027"/>
              </a:xfrm>
              <a:custGeom>
                <a:avLst/>
                <a:gdLst/>
                <a:ahLst/>
                <a:cxnLst/>
                <a:rect l="l" t="t" r="r" b="b"/>
                <a:pathLst>
                  <a:path w="18819" h="24848" fill="none" extrusionOk="0">
                    <a:moveTo>
                      <a:pt x="1762" y="0"/>
                    </a:moveTo>
                    <a:cubicBezTo>
                      <a:pt x="727" y="709"/>
                      <a:pt x="1" y="1381"/>
                      <a:pt x="37" y="1853"/>
                    </a:cubicBezTo>
                    <a:cubicBezTo>
                      <a:pt x="146" y="3524"/>
                      <a:pt x="8737" y="7647"/>
                      <a:pt x="8737" y="7647"/>
                    </a:cubicBezTo>
                    <a:cubicBezTo>
                      <a:pt x="8737" y="7647"/>
                      <a:pt x="5086" y="10372"/>
                      <a:pt x="5250" y="11352"/>
                    </a:cubicBezTo>
                    <a:cubicBezTo>
                      <a:pt x="5577" y="13205"/>
                      <a:pt x="18818" y="24848"/>
                      <a:pt x="18818" y="24848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2535168" y="2568915"/>
                <a:ext cx="72333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00" h="28590" extrusionOk="0">
                    <a:moveTo>
                      <a:pt x="9881" y="1"/>
                    </a:moveTo>
                    <a:cubicBezTo>
                      <a:pt x="854" y="12969"/>
                      <a:pt x="0" y="28590"/>
                      <a:pt x="0" y="28590"/>
                    </a:cubicBezTo>
                    <a:cubicBezTo>
                      <a:pt x="0" y="28590"/>
                      <a:pt x="13151" y="16947"/>
                      <a:pt x="13477" y="15094"/>
                    </a:cubicBezTo>
                    <a:cubicBezTo>
                      <a:pt x="13659" y="14114"/>
                      <a:pt x="9990" y="11389"/>
                      <a:pt x="9990" y="11389"/>
                    </a:cubicBezTo>
                    <a:cubicBezTo>
                      <a:pt x="9990" y="11389"/>
                      <a:pt x="18581" y="7248"/>
                      <a:pt x="18690" y="5595"/>
                    </a:cubicBezTo>
                    <a:cubicBezTo>
                      <a:pt x="18799" y="3942"/>
                      <a:pt x="9881" y="1"/>
                      <a:pt x="98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2535168" y="2723348"/>
                <a:ext cx="720521" cy="945562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4576" fill="none" extrusionOk="0">
                    <a:moveTo>
                      <a:pt x="17365" y="1"/>
                    </a:moveTo>
                    <a:cubicBezTo>
                      <a:pt x="18182" y="618"/>
                      <a:pt x="18727" y="1163"/>
                      <a:pt x="18690" y="1581"/>
                    </a:cubicBezTo>
                    <a:cubicBezTo>
                      <a:pt x="18581" y="3234"/>
                      <a:pt x="9990" y="7375"/>
                      <a:pt x="9990" y="7375"/>
                    </a:cubicBezTo>
                    <a:cubicBezTo>
                      <a:pt x="9990" y="7375"/>
                      <a:pt x="13641" y="10100"/>
                      <a:pt x="13477" y="11080"/>
                    </a:cubicBezTo>
                    <a:cubicBezTo>
                      <a:pt x="13151" y="12933"/>
                      <a:pt x="0" y="24576"/>
                      <a:pt x="0" y="24576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2535168" y="3670954"/>
                <a:ext cx="38" cy="147251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272" fill="none" extrusionOk="0">
                    <a:moveTo>
                      <a:pt x="0" y="1"/>
                    </a:moveTo>
                    <a:lnTo>
                      <a:pt x="0" y="3827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7"/>
              <p:cNvSpPr/>
              <p:nvPr/>
            </p:nvSpPr>
            <p:spPr>
              <a:xfrm>
                <a:off x="2609923" y="3715661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36"/>
                      <a:pt x="1635" y="2090"/>
                      <a:pt x="1054" y="2090"/>
                    </a:cubicBezTo>
                    <a:cubicBezTo>
                      <a:pt x="473" y="2090"/>
                      <a:pt x="1" y="1636"/>
                      <a:pt x="1" y="1054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7"/>
              <p:cNvSpPr/>
              <p:nvPr/>
            </p:nvSpPr>
            <p:spPr>
              <a:xfrm>
                <a:off x="2609923" y="4077660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36"/>
                    </a:moveTo>
                    <a:cubicBezTo>
                      <a:pt x="2089" y="1617"/>
                      <a:pt x="1635" y="2090"/>
                      <a:pt x="1054" y="2090"/>
                    </a:cubicBezTo>
                    <a:cubicBezTo>
                      <a:pt x="473" y="2090"/>
                      <a:pt x="1" y="1617"/>
                      <a:pt x="1" y="1036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3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7"/>
              <p:cNvSpPr/>
              <p:nvPr/>
            </p:nvSpPr>
            <p:spPr>
              <a:xfrm>
                <a:off x="2609923" y="4438966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17"/>
                      <a:pt x="1635" y="2089"/>
                      <a:pt x="1054" y="2089"/>
                    </a:cubicBezTo>
                    <a:cubicBezTo>
                      <a:pt x="473" y="2089"/>
                      <a:pt x="1" y="1617"/>
                      <a:pt x="1" y="1054"/>
                    </a:cubicBezTo>
                    <a:cubicBezTo>
                      <a:pt x="1" y="473"/>
                      <a:pt x="473" y="0"/>
                      <a:pt x="1054" y="0"/>
                    </a:cubicBezTo>
                    <a:cubicBezTo>
                      <a:pt x="1635" y="0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7"/>
              <p:cNvSpPr/>
              <p:nvPr/>
            </p:nvSpPr>
            <p:spPr>
              <a:xfrm>
                <a:off x="3519094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0" y="28662"/>
                    </a:moveTo>
                    <a:lnTo>
                      <a:pt x="2943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7"/>
              <p:cNvSpPr/>
              <p:nvPr/>
            </p:nvSpPr>
            <p:spPr>
              <a:xfrm>
                <a:off x="1438707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2943" y="2866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7"/>
              <p:cNvSpPr/>
              <p:nvPr/>
            </p:nvSpPr>
            <p:spPr>
              <a:xfrm>
                <a:off x="1530929" y="3158024"/>
                <a:ext cx="1462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28" extrusionOk="0">
                    <a:moveTo>
                      <a:pt x="37" y="128"/>
                    </a:moveTo>
                    <a:cubicBezTo>
                      <a:pt x="19" y="91"/>
                      <a:pt x="1" y="37"/>
                      <a:pt x="1" y="0"/>
                    </a:cubicBezTo>
                    <a:cubicBezTo>
                      <a:pt x="1" y="37"/>
                      <a:pt x="19" y="91"/>
                      <a:pt x="37" y="128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0" name="Google Shape;2020;p37"/>
              <p:cNvGrpSpPr/>
              <p:nvPr/>
            </p:nvGrpSpPr>
            <p:grpSpPr>
              <a:xfrm>
                <a:off x="1985861" y="1536046"/>
                <a:ext cx="1144703" cy="434751"/>
                <a:chOff x="5867547" y="1448506"/>
                <a:chExt cx="1172491" cy="445305"/>
              </a:xfrm>
            </p:grpSpPr>
            <p:sp>
              <p:nvSpPr>
                <p:cNvPr id="2021" name="Google Shape;2021;p37"/>
                <p:cNvSpPr/>
                <p:nvPr/>
              </p:nvSpPr>
              <p:spPr>
                <a:xfrm>
                  <a:off x="5916216" y="1448506"/>
                  <a:ext cx="1040791" cy="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1" h="2490" extrusionOk="0">
                      <a:moveTo>
                        <a:pt x="14224" y="1"/>
                      </a:moveTo>
                      <a:cubicBezTo>
                        <a:pt x="6663" y="1"/>
                        <a:pt x="455" y="1091"/>
                        <a:pt x="455" y="1091"/>
                      </a:cubicBezTo>
                      <a:lnTo>
                        <a:pt x="1" y="2489"/>
                      </a:lnTo>
                      <a:cubicBezTo>
                        <a:pt x="1" y="2489"/>
                        <a:pt x="6854" y="1416"/>
                        <a:pt x="14680" y="1416"/>
                      </a:cubicBezTo>
                      <a:cubicBezTo>
                        <a:pt x="18592" y="1416"/>
                        <a:pt x="22748" y="1684"/>
                        <a:pt x="26411" y="2489"/>
                      </a:cubicBezTo>
                      <a:lnTo>
                        <a:pt x="25975" y="1091"/>
                      </a:lnTo>
                      <a:cubicBezTo>
                        <a:pt x="22124" y="273"/>
                        <a:pt x="18005" y="1"/>
                        <a:pt x="142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37"/>
                <p:cNvSpPr/>
                <p:nvPr/>
              </p:nvSpPr>
              <p:spPr>
                <a:xfrm>
                  <a:off x="6234746" y="1682468"/>
                  <a:ext cx="248425" cy="19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4" h="5018" extrusionOk="0">
                      <a:moveTo>
                        <a:pt x="5127" y="0"/>
                      </a:moveTo>
                      <a:cubicBezTo>
                        <a:pt x="2955" y="0"/>
                        <a:pt x="3881" y="3943"/>
                        <a:pt x="0" y="5016"/>
                      </a:cubicBezTo>
                      <a:cubicBezTo>
                        <a:pt x="0" y="5016"/>
                        <a:pt x="23" y="5017"/>
                        <a:pt x="64" y="5017"/>
                      </a:cubicBezTo>
                      <a:cubicBezTo>
                        <a:pt x="435" y="5017"/>
                        <a:pt x="2331" y="4944"/>
                        <a:pt x="3197" y="3473"/>
                      </a:cubicBezTo>
                      <a:cubicBezTo>
                        <a:pt x="4025" y="2093"/>
                        <a:pt x="4788" y="480"/>
                        <a:pt x="5749" y="480"/>
                      </a:cubicBezTo>
                      <a:cubicBezTo>
                        <a:pt x="5926" y="480"/>
                        <a:pt x="6111" y="535"/>
                        <a:pt x="6303" y="657"/>
                      </a:cubicBezTo>
                      <a:cubicBezTo>
                        <a:pt x="6110" y="253"/>
                        <a:pt x="5713" y="2"/>
                        <a:pt x="5277" y="2"/>
                      </a:cubicBezTo>
                      <a:cubicBezTo>
                        <a:pt x="5262" y="2"/>
                        <a:pt x="5247" y="3"/>
                        <a:pt x="5232" y="3"/>
                      </a:cubicBezTo>
                      <a:cubicBezTo>
                        <a:pt x="5196" y="1"/>
                        <a:pt x="5161" y="0"/>
                        <a:pt x="51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37"/>
                <p:cNvSpPr/>
                <p:nvPr/>
              </p:nvSpPr>
              <p:spPr>
                <a:xfrm>
                  <a:off x="5867547" y="1504267"/>
                  <a:ext cx="1172491" cy="38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53" h="9885" extrusionOk="0">
                      <a:moveTo>
                        <a:pt x="15915" y="1"/>
                      </a:moveTo>
                      <a:cubicBezTo>
                        <a:pt x="8089" y="1"/>
                        <a:pt x="1236" y="1074"/>
                        <a:pt x="1236" y="1074"/>
                      </a:cubicBezTo>
                      <a:cubicBezTo>
                        <a:pt x="1236" y="1074"/>
                        <a:pt x="0" y="9666"/>
                        <a:pt x="6848" y="9793"/>
                      </a:cubicBezTo>
                      <a:cubicBezTo>
                        <a:pt x="6926" y="9794"/>
                        <a:pt x="7003" y="9795"/>
                        <a:pt x="7079" y="9795"/>
                      </a:cubicBezTo>
                      <a:cubicBezTo>
                        <a:pt x="13585" y="9795"/>
                        <a:pt x="11902" y="4522"/>
                        <a:pt x="14429" y="4522"/>
                      </a:cubicBezTo>
                      <a:cubicBezTo>
                        <a:pt x="14462" y="4522"/>
                        <a:pt x="14496" y="4523"/>
                        <a:pt x="14531" y="4525"/>
                      </a:cubicBezTo>
                      <a:cubicBezTo>
                        <a:pt x="17149" y="4648"/>
                        <a:pt x="14483" y="9884"/>
                        <a:pt x="21286" y="9884"/>
                      </a:cubicBezTo>
                      <a:cubicBezTo>
                        <a:pt x="21518" y="9884"/>
                        <a:pt x="21760" y="9878"/>
                        <a:pt x="22015" y="9865"/>
                      </a:cubicBezTo>
                      <a:cubicBezTo>
                        <a:pt x="29752" y="9502"/>
                        <a:pt x="27646" y="1074"/>
                        <a:pt x="27646" y="1074"/>
                      </a:cubicBezTo>
                      <a:cubicBezTo>
                        <a:pt x="23983" y="269"/>
                        <a:pt x="19827" y="1"/>
                        <a:pt x="15915" y="1"/>
                      </a:cubicBezTo>
                      <a:close/>
                    </a:path>
                  </a:pathLst>
                </a:custGeom>
                <a:solidFill>
                  <a:srgbClr val="C2D7D0">
                    <a:alpha val="27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37"/>
                <p:cNvSpPr/>
                <p:nvPr/>
              </p:nvSpPr>
              <p:spPr>
                <a:xfrm>
                  <a:off x="5934107" y="1507932"/>
                  <a:ext cx="397306" cy="274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2" h="6958" extrusionOk="0">
                      <a:moveTo>
                        <a:pt x="10082" y="0"/>
                      </a:moveTo>
                      <a:cubicBezTo>
                        <a:pt x="9428" y="37"/>
                        <a:pt x="8774" y="55"/>
                        <a:pt x="8156" y="91"/>
                      </a:cubicBezTo>
                      <a:lnTo>
                        <a:pt x="1" y="5958"/>
                      </a:lnTo>
                      <a:cubicBezTo>
                        <a:pt x="110" y="6303"/>
                        <a:pt x="255" y="6630"/>
                        <a:pt x="437" y="6957"/>
                      </a:cubicBezTo>
                      <a:lnTo>
                        <a:pt x="10082" y="0"/>
                      </a:ln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37"/>
                <p:cNvSpPr/>
                <p:nvPr/>
              </p:nvSpPr>
              <p:spPr>
                <a:xfrm>
                  <a:off x="6022143" y="1504346"/>
                  <a:ext cx="642815" cy="385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2" h="9791" extrusionOk="0">
                      <a:moveTo>
                        <a:pt x="12479" y="1"/>
                      </a:moveTo>
                      <a:lnTo>
                        <a:pt x="1" y="8992"/>
                      </a:lnTo>
                      <a:cubicBezTo>
                        <a:pt x="873" y="9518"/>
                        <a:pt x="1854" y="9791"/>
                        <a:pt x="2871" y="9791"/>
                      </a:cubicBezTo>
                      <a:lnTo>
                        <a:pt x="9410" y="5086"/>
                      </a:lnTo>
                      <a:cubicBezTo>
                        <a:pt x="9591" y="4832"/>
                        <a:pt x="9827" y="4669"/>
                        <a:pt x="10118" y="4578"/>
                      </a:cubicBezTo>
                      <a:lnTo>
                        <a:pt x="16312" y="110"/>
                      </a:lnTo>
                      <a:cubicBezTo>
                        <a:pt x="15022" y="37"/>
                        <a:pt x="13733" y="1"/>
                        <a:pt x="12479" y="1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37"/>
                <p:cNvSpPr/>
                <p:nvPr/>
              </p:nvSpPr>
              <p:spPr>
                <a:xfrm>
                  <a:off x="6496018" y="1520818"/>
                  <a:ext cx="381543" cy="272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2" h="6921" extrusionOk="0">
                      <a:moveTo>
                        <a:pt x="7720" y="0"/>
                      </a:moveTo>
                      <a:lnTo>
                        <a:pt x="0" y="5558"/>
                      </a:lnTo>
                      <a:cubicBezTo>
                        <a:pt x="127" y="5976"/>
                        <a:pt x="254" y="6467"/>
                        <a:pt x="436" y="6921"/>
                      </a:cubicBezTo>
                      <a:lnTo>
                        <a:pt x="9681" y="255"/>
                      </a:lnTo>
                      <a:cubicBezTo>
                        <a:pt x="9027" y="164"/>
                        <a:pt x="8374" y="73"/>
                        <a:pt x="7720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37"/>
                <p:cNvSpPr/>
                <p:nvPr/>
              </p:nvSpPr>
              <p:spPr>
                <a:xfrm>
                  <a:off x="6523919" y="1537291"/>
                  <a:ext cx="437384" cy="3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9" h="8102" extrusionOk="0">
                      <a:moveTo>
                        <a:pt x="9827" y="0"/>
                      </a:moveTo>
                      <a:lnTo>
                        <a:pt x="1" y="7066"/>
                      </a:lnTo>
                      <a:cubicBezTo>
                        <a:pt x="218" y="7465"/>
                        <a:pt x="527" y="7810"/>
                        <a:pt x="909" y="8101"/>
                      </a:cubicBezTo>
                      <a:lnTo>
                        <a:pt x="11098" y="763"/>
                      </a:lnTo>
                      <a:cubicBezTo>
                        <a:pt x="11044" y="418"/>
                        <a:pt x="10990" y="236"/>
                        <a:pt x="10990" y="236"/>
                      </a:cubicBezTo>
                      <a:cubicBezTo>
                        <a:pt x="10608" y="145"/>
                        <a:pt x="10227" y="73"/>
                        <a:pt x="9827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8" name="Google Shape;2028;p37"/>
            <p:cNvGrpSpPr/>
            <p:nvPr/>
          </p:nvGrpSpPr>
          <p:grpSpPr>
            <a:xfrm rot="5400000">
              <a:off x="2212744" y="1626248"/>
              <a:ext cx="644171" cy="2688206"/>
              <a:chOff x="3615675" y="367825"/>
              <a:chExt cx="808650" cy="3374600"/>
            </a:xfrm>
          </p:grpSpPr>
          <p:sp>
            <p:nvSpPr>
              <p:cNvPr id="2029" name="Google Shape;2029;p3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7000"/>
          </a:stretch>
        </a:blipFill>
        <a:effectLst/>
      </p:bgPr>
    </p:bg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45"/>
          <p:cNvSpPr txBox="1">
            <a:spLocks noGrp="1"/>
          </p:cNvSpPr>
          <p:nvPr>
            <p:ph type="title"/>
          </p:nvPr>
        </p:nvSpPr>
        <p:spPr>
          <a:xfrm>
            <a:off x="4934912" y="3909228"/>
            <a:ext cx="2602523" cy="1400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>
                    <a:lumMod val="75000"/>
                  </a:schemeClr>
                </a:solidFill>
              </a:rPr>
              <a:t>• </a:t>
            </a:r>
            <a:r>
              <a:rPr lang="en-US" altLang="zh-TW">
                <a:solidFill>
                  <a:schemeClr val="accent5">
                    <a:lumMod val="75000"/>
                  </a:schemeClr>
                </a:solidFill>
              </a:rPr>
              <a:t>DNA</a:t>
            </a:r>
            <a:r>
              <a:rPr lang="zh-TW" altLang="en-US">
                <a:solidFill>
                  <a:schemeClr val="accent5">
                    <a:lumMod val="75000"/>
                  </a:schemeClr>
                </a:solidFill>
              </a:rPr>
              <a:t>鑑定書</a:t>
            </a:r>
            <a:br>
              <a:rPr lang="en-US" altLang="zh-TW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zh-TW" altLang="en-US">
                <a:solidFill>
                  <a:schemeClr val="tx2"/>
                </a:solidFill>
              </a:rPr>
              <a:t>制式格式</a:t>
            </a:r>
            <a:r>
              <a:rPr lang="en">
                <a:solidFill>
                  <a:schemeClr val="tx2"/>
                </a:solidFill>
              </a:rPr>
              <a:t>•</a:t>
            </a:r>
            <a:endParaRPr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5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•</a:t>
            </a:r>
            <a:r>
              <a:rPr lang="zh-TW" altLang="en-US"/>
              <a:t>鑑定書資料擷取（真的花最多時間</a:t>
            </a:r>
            <a:r>
              <a:rPr lang="en-US" altLang="zh-TW"/>
              <a:t>…</a:t>
            </a:r>
            <a:r>
              <a:rPr lang="zh-TW" altLang="en-US"/>
              <a:t>）</a:t>
            </a:r>
            <a:br>
              <a:rPr lang="zh-TW" altLang="en-US"/>
            </a:br>
            <a:endParaRPr/>
          </a:p>
        </p:txBody>
      </p:sp>
      <p:sp>
        <p:nvSpPr>
          <p:cNvPr id="1941" name="Google Shape;1941;p35"/>
          <p:cNvSpPr txBox="1">
            <a:spLocks noGrp="1"/>
          </p:cNvSpPr>
          <p:nvPr>
            <p:ph type="body" idx="1"/>
          </p:nvPr>
        </p:nvSpPr>
        <p:spPr>
          <a:xfrm>
            <a:off x="680188" y="1297988"/>
            <a:ext cx="7522867" cy="1825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zh-TW" altLang="en-US" sz="1800"/>
              <a:t>多份鑑定書</a:t>
            </a:r>
            <a:r>
              <a:rPr lang="en-US" altLang="zh-TW" sz="1800"/>
              <a:t>Word</a:t>
            </a:r>
            <a:r>
              <a:rPr lang="zh-TW" altLang="en-US" sz="1800"/>
              <a:t>檔中，針對「鑑定結果表」以外的文字，整理成</a:t>
            </a:r>
            <a:r>
              <a:rPr lang="en-US" altLang="zh-TW" sz="1800" err="1"/>
              <a:t>text_df</a:t>
            </a:r>
            <a:endParaRPr lang="en-US" altLang="zh-TW" sz="1800"/>
          </a:p>
          <a:p>
            <a:pPr marL="777240" marR="0" lvl="0" indent="-1676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B94B"/>
              </a:buClr>
              <a:buSzPts val="1200"/>
              <a:buFont typeface="Spartan"/>
              <a:buChar char="●"/>
              <a:tabLst/>
              <a:defRPr/>
            </a:pPr>
            <a:r>
              <a: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  <a:t>較簡單：一份鑑定書的共同資訊，如實驗室案件編號、發文字號、承辦人等</a:t>
            </a:r>
            <a:endParaRPr kumimoji="0" lang="en-US" altLang="zh-TW" sz="1400" b="0" i="0" u="none" strike="noStrike" kern="0" cap="none" spc="0" normalizeH="0" baseline="0" noProof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Spartan"/>
              <a:sym typeface="Spartan"/>
            </a:endParaRPr>
          </a:p>
          <a:p>
            <a:pPr marL="777240" marR="0" lvl="0" indent="-1676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B94B"/>
              </a:buClr>
              <a:buSzPts val="1200"/>
              <a:buFont typeface="Spartan"/>
              <a:buChar char="●"/>
              <a:tabLst/>
              <a:defRPr/>
            </a:pPr>
            <a:r>
              <a: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  <a:t>較困難：某個證物編號的證物名稱，要去抓取對應的鑑定結果及鑑定結論</a:t>
            </a:r>
            <a:br>
              <a: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</a:br>
            <a:r>
              <a: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  <a:t>因為證物編號可能是純數字，條件沒設好，可能會抓到出生年月日、身分證字號等。</a:t>
            </a:r>
            <a:endParaRPr kumimoji="0" lang="en-US" altLang="zh-TW" sz="1400" b="0" i="0" u="none" strike="noStrike" kern="0" cap="none" spc="0" normalizeH="0" baseline="0" noProof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Spartan"/>
              <a:sym typeface="Spartan"/>
            </a:endParaRPr>
          </a:p>
          <a:p>
            <a:pPr marL="777240" marR="0" lvl="0" indent="-1676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B94B"/>
              </a:buClr>
              <a:buSzPts val="1200"/>
              <a:buFont typeface="Spartan"/>
              <a:buChar char="●"/>
              <a:tabLst/>
              <a:defRPr/>
            </a:pPr>
            <a:r>
              <a:rPr lang="zh-TW" altLang="en-US" sz="1400"/>
              <a:t>百思不得其解後發現的意外：</a:t>
            </a:r>
            <a:r>
              <a:rPr lang="en-US" altLang="zh-TW" sz="1400" err="1"/>
              <a:t>MacroButton</a:t>
            </a:r>
            <a:r>
              <a:rPr lang="zh-TW" altLang="en-US" sz="1400"/>
              <a:t>功能變數，顯示的文字無法搜尋、擷取</a:t>
            </a:r>
            <a:br>
              <a:rPr lang="en-US" altLang="zh-TW" sz="1400"/>
            </a:br>
            <a:r>
              <a:rPr lang="en-US" altLang="zh-TW" sz="1400"/>
              <a:t>sol: </a:t>
            </a:r>
            <a:r>
              <a:rPr lang="zh-TW" altLang="en-US" sz="1400"/>
              <a:t>先將</a:t>
            </a:r>
            <a:r>
              <a:rPr lang="en-US" altLang="zh-TW" sz="1400"/>
              <a:t>word</a:t>
            </a:r>
            <a:r>
              <a:rPr lang="zh-TW" altLang="en-US" sz="1400"/>
              <a:t>檔「解壓縮」成</a:t>
            </a:r>
            <a:r>
              <a:rPr lang="en-US" altLang="zh-TW" sz="1400"/>
              <a:t>xml</a:t>
            </a:r>
            <a:r>
              <a:rPr lang="zh-TW" altLang="en-US" sz="1400"/>
              <a:t>格式，再去讀取內文</a:t>
            </a:r>
            <a:endParaRPr lang="en-US" altLang="zh-TW" sz="1400"/>
          </a:p>
          <a:p>
            <a:pPr marL="777240" lvl="1" indent="-167640">
              <a:lnSpc>
                <a:spcPct val="150000"/>
              </a:lnSpc>
              <a:spcBef>
                <a:spcPts val="1200"/>
              </a:spcBef>
              <a:buAutoNum type="arabicPeriod"/>
            </a:pPr>
            <a:endParaRPr lang="zh-TW" altLang="en-US"/>
          </a:p>
          <a:p>
            <a:pPr marL="320040" lvl="0" indent="-1676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endParaRPr lang="en-US" altLang="zh-TW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00B3AE-6C9F-47EF-0319-0A8B982E5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6" y="3103288"/>
            <a:ext cx="3577363" cy="180287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4AEC523-C1E1-F8C3-1296-2828EFA21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754" y="3123318"/>
            <a:ext cx="3102972" cy="182314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3AA7E118-EAB1-1FB2-8400-76940D181DD0}"/>
              </a:ext>
            </a:extLst>
          </p:cNvPr>
          <p:cNvSpPr/>
          <p:nvPr/>
        </p:nvSpPr>
        <p:spPr>
          <a:xfrm>
            <a:off x="133893" y="3161210"/>
            <a:ext cx="1058511" cy="401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76CD331-3136-D049-1462-B4B6CBB97940}"/>
              </a:ext>
            </a:extLst>
          </p:cNvPr>
          <p:cNvSpPr/>
          <p:nvPr/>
        </p:nvSpPr>
        <p:spPr>
          <a:xfrm>
            <a:off x="4858550" y="4632714"/>
            <a:ext cx="3304395" cy="353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6616FCF-0C2D-91A6-B5DF-D9FDBB44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AB6305-12EA-3919-0CAE-14CC79DD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3C50F9-C88A-8840-8B13-19FC74E7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171"/>
            <a:ext cx="9144000" cy="43344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880DA45-9AE2-8C5F-910E-23E32D6C5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175"/>
            <a:ext cx="9144000" cy="42691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E481ECF-B5D1-8DBB-29C4-9FF2F42022AF}"/>
              </a:ext>
            </a:extLst>
          </p:cNvPr>
          <p:cNvSpPr txBox="1"/>
          <p:nvPr/>
        </p:nvSpPr>
        <p:spPr>
          <a:xfrm>
            <a:off x="7471954" y="1657697"/>
            <a:ext cx="1724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>
                <a:solidFill>
                  <a:srgbClr val="FF0000"/>
                </a:solidFill>
              </a:rPr>
              <a:t>編號</a:t>
            </a:r>
            <a:r>
              <a:rPr lang="en-US" altLang="zh-TW" sz="1050">
                <a:solidFill>
                  <a:srgbClr val="FF0000"/>
                </a:solidFill>
              </a:rPr>
              <a:t>6</a:t>
            </a:r>
            <a:r>
              <a:rPr lang="zh-TW" altLang="en-US" sz="1050">
                <a:solidFill>
                  <a:srgbClr val="FF0000"/>
                </a:solidFill>
              </a:rPr>
              <a:t>證物→抓到</a:t>
            </a:r>
            <a:r>
              <a:rPr lang="en-US" altLang="zh-TW" sz="1050">
                <a:solidFill>
                  <a:srgbClr val="FF0000"/>
                </a:solidFill>
              </a:rPr>
              <a:t>6</a:t>
            </a:r>
            <a:r>
              <a:rPr lang="zh-TW" altLang="en-US" sz="1050">
                <a:solidFill>
                  <a:srgbClr val="FF0000"/>
                </a:solidFill>
              </a:rPr>
              <a:t>日？</a:t>
            </a:r>
          </a:p>
        </p:txBody>
      </p:sp>
    </p:spTree>
    <p:extLst>
      <p:ext uri="{BB962C8B-B14F-4D97-AF65-F5344CB8AC3E}">
        <p14:creationId xmlns:p14="http://schemas.microsoft.com/office/powerpoint/2010/main" val="331805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5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•</a:t>
            </a:r>
            <a:r>
              <a:rPr lang="zh-TW" altLang="en-US"/>
              <a:t>鑑定書資料擷取（真的花最多時間</a:t>
            </a:r>
            <a:r>
              <a:rPr lang="en-US" altLang="zh-TW"/>
              <a:t>…</a:t>
            </a:r>
            <a:r>
              <a:rPr lang="zh-TW" altLang="en-US"/>
              <a:t>）</a:t>
            </a:r>
            <a:br>
              <a:rPr lang="zh-TW" altLang="en-US"/>
            </a:br>
            <a:endParaRPr/>
          </a:p>
        </p:txBody>
      </p:sp>
      <p:sp>
        <p:nvSpPr>
          <p:cNvPr id="1941" name="Google Shape;1941;p35"/>
          <p:cNvSpPr txBox="1">
            <a:spLocks noGrp="1"/>
          </p:cNvSpPr>
          <p:nvPr>
            <p:ph type="body" idx="1"/>
          </p:nvPr>
        </p:nvSpPr>
        <p:spPr>
          <a:xfrm>
            <a:off x="397290" y="1242523"/>
            <a:ext cx="8349419" cy="1273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zh-TW" altLang="en-US" sz="1800"/>
              <a:t>針對鑑定書</a:t>
            </a:r>
            <a:r>
              <a:rPr lang="en-US" altLang="zh-TW" sz="1800"/>
              <a:t>Word</a:t>
            </a:r>
            <a:r>
              <a:rPr lang="zh-TW" altLang="en-US" sz="1800"/>
              <a:t>檔中「鑑定結果表」內的純文字，整理成</a:t>
            </a:r>
            <a:r>
              <a:rPr lang="en-US" altLang="zh-TW" sz="1800" err="1"/>
              <a:t>table_df</a:t>
            </a:r>
            <a:endParaRPr lang="zh-TW" altLang="en-US" sz="1800"/>
          </a:p>
          <a:p>
            <a:pPr marL="777240" marR="0" lvl="0" indent="-1676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B94B"/>
              </a:buClr>
              <a:buSzPts val="1200"/>
              <a:buFont typeface="Spartan"/>
              <a:buChar char="●"/>
              <a:tabLst/>
              <a:defRPr/>
            </a:pPr>
            <a:r>
              <a: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  <a:t>困難：提取所有編號之後的第一個非英數字串作為證物內容</a:t>
            </a:r>
            <a:endParaRPr kumimoji="0" lang="en-US" altLang="zh-TW" sz="1400" b="0" i="0" u="none" strike="noStrike" kern="0" cap="none" spc="0" normalizeH="0" baseline="0" noProof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Spartan"/>
              <a:sym typeface="Spartan"/>
            </a:endParaRPr>
          </a:p>
          <a:p>
            <a:pPr marL="6096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B94B"/>
              </a:buClr>
              <a:buSzPts val="1200"/>
              <a:buNone/>
              <a:tabLst/>
              <a:defRPr/>
            </a:pPr>
            <a:r>
              <a:rPr lang="en-US" altLang="zh-TW" sz="1400">
                <a:solidFill>
                  <a:srgbClr val="F9F9F9"/>
                </a:solidFill>
              </a:rPr>
              <a:t>     Ex:</a:t>
            </a:r>
            <a:r>
              <a: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  <a:t>「編號</a:t>
            </a:r>
            <a:r>
              <a: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  <a:t>E3-3-2</a:t>
            </a:r>
            <a:r>
              <a: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  <a:t>、</a:t>
            </a:r>
            <a:r>
              <a: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  <a:t>E3-3-4</a:t>
            </a:r>
            <a:r>
              <a: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  <a:t>血跡棉棒」，怎麼擷取出</a:t>
            </a:r>
            <a:r>
              <a: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  <a:t>(E3-3-2,</a:t>
            </a:r>
            <a:r>
              <a: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  <a:t>血跡棉棒</a:t>
            </a:r>
            <a:r>
              <a: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  <a:t>)</a:t>
            </a:r>
            <a:r>
              <a: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Spartan"/>
                <a:sym typeface="Spartan"/>
              </a:rPr>
              <a:t>？</a:t>
            </a:r>
            <a:endParaRPr kumimoji="0" lang="en-US" altLang="zh-TW" sz="1400" b="0" i="0" u="none" strike="noStrike" kern="0" cap="none" spc="0" normalizeH="0" baseline="0" noProof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Spartan"/>
              <a:sym typeface="Spartan"/>
            </a:endParaRPr>
          </a:p>
          <a:p>
            <a:pPr marL="777240" marR="0" lvl="0" indent="-1676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B94B"/>
              </a:buClr>
              <a:buSzPts val="1200"/>
              <a:buFont typeface="Spartan"/>
              <a:buChar char="●"/>
              <a:tabLst/>
              <a:defRPr/>
            </a:pPr>
            <a:r>
              <a:rPr lang="zh-TW" altLang="en-US" sz="1400"/>
              <a:t>想破頭的困難：</a:t>
            </a:r>
            <a:r>
              <a:rPr lang="en-US" altLang="zh-TW" sz="1400"/>
              <a:t>word</a:t>
            </a:r>
            <a:r>
              <a:rPr lang="zh-TW" altLang="en-US" sz="1400"/>
              <a:t>表格有隱形的格線，而且不一定對齊，導致程式無法正確判斷</a:t>
            </a:r>
            <a:r>
              <a:rPr lang="en-US" altLang="zh-TW" sz="1400"/>
              <a:t>column</a:t>
            </a:r>
            <a:r>
              <a:rPr lang="zh-TW" altLang="en-US" sz="1400"/>
              <a:t>數</a:t>
            </a:r>
            <a:br>
              <a:rPr lang="en-US" altLang="zh-TW" sz="1400"/>
            </a:br>
            <a:r>
              <a:rPr lang="en-US" altLang="zh-TW" sz="1400"/>
              <a:t>sol: </a:t>
            </a:r>
            <a:r>
              <a:rPr lang="zh-TW" altLang="en-US" sz="1400"/>
              <a:t>將二維資料拉成一維，刪除前後空值，依據條件設定</a:t>
            </a:r>
            <a:r>
              <a:rPr lang="en-US" altLang="zh-TW" sz="1400"/>
              <a:t>column</a:t>
            </a:r>
            <a:r>
              <a:rPr lang="zh-TW" altLang="en-US" sz="1400"/>
              <a:t>數，再重新排列成</a:t>
            </a:r>
            <a:r>
              <a:rPr lang="en-US" altLang="zh-TW" sz="1400" err="1"/>
              <a:t>dataframe</a:t>
            </a:r>
            <a:endParaRPr lang="en-US" altLang="zh-TW" sz="1400"/>
          </a:p>
          <a:p>
            <a:pPr marL="320040" lvl="0" indent="-1676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endParaRPr lang="en-US" altLang="zh-TW" sz="14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2F0F63-089C-5C3C-CF2F-4FE8C96CA1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0"/>
          <a:stretch/>
        </p:blipFill>
        <p:spPr>
          <a:xfrm>
            <a:off x="6058381" y="3490953"/>
            <a:ext cx="1761728" cy="12406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1C540F-CDA1-594D-565E-5C9EB77CF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93" y="2808171"/>
            <a:ext cx="2044560" cy="2232052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2900B7A5-97D4-DB74-1291-C47796DFBD5B}"/>
              </a:ext>
            </a:extLst>
          </p:cNvPr>
          <p:cNvSpPr/>
          <p:nvPr/>
        </p:nvSpPr>
        <p:spPr>
          <a:xfrm>
            <a:off x="1421576" y="2999901"/>
            <a:ext cx="540657" cy="561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D273A19-BBA8-5DC8-7ED6-0AF137215F28}"/>
              </a:ext>
            </a:extLst>
          </p:cNvPr>
          <p:cNvSpPr/>
          <p:nvPr/>
        </p:nvSpPr>
        <p:spPr>
          <a:xfrm>
            <a:off x="6593596" y="3866677"/>
            <a:ext cx="1362529" cy="864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C9153C-983D-F53B-F3C0-8BB804B39B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376"/>
          <a:stretch/>
        </p:blipFill>
        <p:spPr>
          <a:xfrm>
            <a:off x="2741463" y="3578007"/>
            <a:ext cx="2740007" cy="1153619"/>
          </a:xfrm>
          <a:prstGeom prst="rect">
            <a:avLst/>
          </a:prstGeom>
        </p:spPr>
      </p:pic>
      <p:sp>
        <p:nvSpPr>
          <p:cNvPr id="5" name="乘號 4">
            <a:extLst>
              <a:ext uri="{FF2B5EF4-FFF2-40B4-BE49-F238E27FC236}">
                <a16:creationId xmlns:a16="http://schemas.microsoft.com/office/drawing/2014/main" id="{230FABF4-A0EA-C772-1FCD-32DEF55A269F}"/>
              </a:ext>
            </a:extLst>
          </p:cNvPr>
          <p:cNvSpPr/>
          <p:nvPr/>
        </p:nvSpPr>
        <p:spPr>
          <a:xfrm>
            <a:off x="3321251" y="2627232"/>
            <a:ext cx="1424371" cy="1424371"/>
          </a:xfrm>
          <a:prstGeom prst="mathMultiply">
            <a:avLst>
              <a:gd name="adj1" fmla="val 5531"/>
            </a:avLst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9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10E4A3B-66E7-5D8C-6CF9-614447D4C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9177A96-8ADD-9A5E-DC6B-161A497B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9DA9E0-9211-77EF-6603-A848C7B82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285"/>
            <a:ext cx="9144000" cy="42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4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5"/>
          <p:cNvSpPr txBox="1">
            <a:spLocks noGrp="1"/>
          </p:cNvSpPr>
          <p:nvPr>
            <p:ph type="title"/>
          </p:nvPr>
        </p:nvSpPr>
        <p:spPr>
          <a:xfrm>
            <a:off x="719998" y="4372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•</a:t>
            </a:r>
            <a:r>
              <a:rPr lang="zh-TW" altLang="en-US"/>
              <a:t>資料前處理</a:t>
            </a:r>
            <a:endParaRPr/>
          </a:p>
        </p:txBody>
      </p:sp>
      <p:sp>
        <p:nvSpPr>
          <p:cNvPr id="1941" name="Google Shape;1941;p35"/>
          <p:cNvSpPr txBox="1">
            <a:spLocks noGrp="1"/>
          </p:cNvSpPr>
          <p:nvPr>
            <p:ph type="body" idx="1"/>
          </p:nvPr>
        </p:nvSpPr>
        <p:spPr>
          <a:xfrm>
            <a:off x="719999" y="820057"/>
            <a:ext cx="7703999" cy="2579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77240" lvl="1" indent="-167640">
              <a:spcBef>
                <a:spcPts val="1200"/>
              </a:spcBef>
              <a:buAutoNum type="arabicPeriod"/>
            </a:pPr>
            <a:endParaRPr lang="zh-TW" altLang="en-US" sz="1400"/>
          </a:p>
          <a:p>
            <a:r>
              <a:rPr lang="zh-TW" altLang="en-US" sz="140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依照</a:t>
            </a:r>
            <a:r>
              <a:rPr lang="zh-TW" altLang="en-US" sz="1400">
                <a:solidFill>
                  <a:schemeClr val="hlink"/>
                </a:solidFill>
                <a:uFill>
                  <a:noFill/>
                </a:uFill>
              </a:rPr>
              <a:t>相同的實驗室案件編號、證物編號，將</a:t>
            </a:r>
            <a:r>
              <a:rPr lang="en-US" altLang="zh-TW" sz="1400" err="1"/>
              <a:t>text_df</a:t>
            </a:r>
            <a:r>
              <a:rPr lang="zh-TW" altLang="en-US" sz="140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和</a:t>
            </a:r>
            <a:r>
              <a:rPr lang="en-US" altLang="zh-TW" sz="1400" err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table_df</a:t>
            </a:r>
            <a:r>
              <a:rPr lang="zh-TW" altLang="en-US" sz="140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合併</a:t>
            </a:r>
            <a:br>
              <a:rPr lang="en-US" altLang="zh-TW" sz="1400">
                <a:solidFill>
                  <a:schemeClr val="hlink"/>
                </a:solidFill>
                <a:uFill>
                  <a:noFill/>
                </a:uFill>
              </a:rPr>
            </a:br>
            <a:r>
              <a:rPr lang="zh-TW" altLang="en-US" sz="1400">
                <a:solidFill>
                  <a:schemeClr val="hlink"/>
                </a:solidFill>
                <a:uFill>
                  <a:noFill/>
                </a:uFill>
              </a:rPr>
              <a:t>注意</a:t>
            </a:r>
            <a:r>
              <a:rPr lang="en-US" altLang="zh-TW" sz="1400">
                <a:solidFill>
                  <a:schemeClr val="hlink"/>
                </a:solidFill>
                <a:uFill>
                  <a:noFill/>
                </a:uFill>
              </a:rPr>
              <a:t>strip()</a:t>
            </a:r>
            <a:r>
              <a:rPr lang="zh-TW" altLang="en-US" sz="1400">
                <a:solidFill>
                  <a:schemeClr val="hlink"/>
                </a:solidFill>
                <a:uFill>
                  <a:noFill/>
                </a:uFill>
              </a:rPr>
              <a:t>函數，能將文字前後的空白值刪除</a:t>
            </a:r>
            <a:endParaRPr sz="1400"/>
          </a:p>
          <a:p>
            <a:pPr>
              <a:buClr>
                <a:srgbClr val="EFB94B"/>
              </a:buClr>
              <a:defRPr/>
            </a:pPr>
            <a:r>
              <a:rPr lang="zh-TW" altLang="en-US" sz="1400"/>
              <a:t>依照證物名稱、採證地點、血跡檢測法，將證物進行分類</a:t>
            </a:r>
            <a:br>
              <a:rPr lang="en-US" altLang="zh-TW" sz="1400"/>
            </a:b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condition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 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=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 (</a:t>
            </a:r>
            <a:r>
              <a:rPr kumimoji="0" lang="en-US" altLang="zh-TW" b="0" i="0" u="none" strike="noStrike" kern="0" cap="none" spc="0" normalizeH="0" baseline="0" noProof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merged_df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[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'</a:t>
            </a:r>
            <a:r>
              <a: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採證位置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'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].</a:t>
            </a:r>
            <a:r>
              <a:rPr kumimoji="0" lang="en-US" altLang="zh-TW" b="0" i="0" u="none" strike="noStrike" kern="0" cap="none" spc="0" normalizeH="0" baseline="0" noProof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str</a:t>
            </a:r>
            <a:r>
              <a:rPr kumimoji="0" lang="en-US" altLang="zh-TW" b="0" i="0" u="none" strike="noStrike" kern="0" cap="none" spc="0" normalizeH="0" baseline="0" noProof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.</a:t>
            </a:r>
            <a:r>
              <a:rPr kumimoji="0" lang="en-US" altLang="zh-TW" b="0" i="0" u="none" strike="noStrike" kern="0" cap="none" spc="0" normalizeH="0" baseline="0" noProof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contains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(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r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D16969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".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*</a:t>
            </a:r>
            <a:r>
              <a: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D16969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檳榔汁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D16969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.</a:t>
            </a:r>
            <a:r>
              <a: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*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|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D16969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.</a:t>
            </a:r>
            <a:r>
              <a: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*</a:t>
            </a:r>
            <a:r>
              <a: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D16969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檳榔渣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D16969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.</a:t>
            </a:r>
            <a:r>
              <a: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*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D16969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"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)) 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|</a:t>
            </a:r>
            <a:r>
              <a: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 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(</a:t>
            </a:r>
            <a:r>
              <a:rPr kumimoji="0" lang="en-US" altLang="zh-TW" b="0" i="0" u="none" strike="noStrike" kern="0" cap="none" spc="0" normalizeH="0" baseline="0" noProof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merged_df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[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'</a:t>
            </a:r>
            <a:r>
              <a: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證物名稱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'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].</a:t>
            </a:r>
            <a:r>
              <a:rPr kumimoji="0" lang="en-US" altLang="zh-TW" b="0" i="0" u="none" strike="noStrike" kern="0" cap="none" spc="0" normalizeH="0" baseline="0" noProof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str</a:t>
            </a:r>
            <a:r>
              <a:rPr kumimoji="0" lang="en-US" altLang="zh-TW" b="0" i="0" u="none" strike="noStrike" kern="0" cap="none" spc="0" normalizeH="0" baseline="0" noProof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.</a:t>
            </a:r>
            <a:r>
              <a:rPr kumimoji="0" lang="en-US" altLang="zh-TW" b="0" i="0" u="none" strike="noStrike" kern="0" cap="none" spc="0" normalizeH="0" baseline="0" noProof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contains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(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"</a:t>
            </a:r>
            <a:r>
              <a: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檳榔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"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))</a:t>
            </a:r>
            <a:b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</a:br>
            <a:r>
              <a:rPr kumimoji="0" lang="en-US" altLang="zh-TW" b="0" i="0" u="none" strike="noStrike" kern="0" cap="none" spc="0" normalizeH="0" baseline="0" noProof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merged_df</a:t>
            </a:r>
            <a:r>
              <a:rPr kumimoji="0" lang="en-US" altLang="zh-TW" b="0" i="0" u="none" strike="noStrike" kern="0" cap="none" spc="0" normalizeH="0" baseline="0" noProof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.</a:t>
            </a:r>
            <a:r>
              <a:rPr kumimoji="0" lang="en-US" altLang="zh-TW" b="0" i="0" u="none" strike="noStrike" kern="0" cap="none" spc="0" normalizeH="0" baseline="0" noProof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loc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[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condition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, 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'</a:t>
            </a:r>
            <a:r>
              <a: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證物種類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'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] 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=</a:t>
            </a:r>
            <a:r>
              <a: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 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"</a:t>
            </a:r>
            <a:r>
              <a: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檳榔渣（汁）</a:t>
            </a:r>
            <a:r>
              <a:rPr kumimoji="0" lang="en-US" altLang="zh-TW" b="0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Spartan"/>
              </a:rPr>
              <a:t>"</a:t>
            </a: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sym typeface="Spartan"/>
            </a:endParaRPr>
          </a:p>
          <a:p>
            <a:pPr marL="320040" indent="-167640"/>
            <a:endParaRPr lang="en-US" altLang="zh-TW" sz="1400"/>
          </a:p>
          <a:p>
            <a:r>
              <a:rPr lang="zh-TW" altLang="en-US" sz="1400"/>
              <a:t>依據鑑定結果、鑑定結論，整理出簡單的檢出情形</a:t>
            </a:r>
            <a:br>
              <a:rPr lang="en-US" altLang="zh-TW" sz="1400"/>
            </a:br>
            <a:r>
              <a:rPr lang="en-US" altLang="zh-TW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text_df</a:t>
            </a:r>
            <a:r>
              <a:rPr lang="en-US" altLang="zh-TW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text_df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鑑定結論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與涉嫌人</a:t>
            </a:r>
            <a:r>
              <a:rPr lang="en-US" altLang="zh-TW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TW" alt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zh-TW" alt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相符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zh-TW" alt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送檢涉嫌人</a:t>
            </a:r>
            <a:r>
              <a:rPr lang="en-US" altLang="zh-TW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TW" alt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zh-TW" alt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與</a:t>
            </a:r>
            <a:r>
              <a:rPr lang="en-US" altLang="zh-TW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TW" alt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zh-TW" alt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相符</a:t>
            </a:r>
            <a:r>
              <a:rPr lang="en-US" altLang="zh-TW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檢出情形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zh-TW" alt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涉嫌人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endParaRPr lang="zh-TW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14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22AEB2-4192-0026-FA12-C0B89291E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269" y="3613080"/>
            <a:ext cx="5660961" cy="13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96469"/>
      </p:ext>
    </p:extLst>
  </p:cSld>
  <p:clrMapOvr>
    <a:masterClrMapping/>
  </p:clrMapOvr>
</p:sld>
</file>

<file path=ppt/theme/theme1.xml><?xml version="1.0" encoding="utf-8"?>
<a:theme xmlns:a="http://schemas.openxmlformats.org/drawingml/2006/main" name="DNA: The Human Body Recipe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DNA: The Human Body Recipe by Slidesgo</vt:lpstr>
      <vt:lpstr>資料擷取、文字分析、數據統計</vt:lpstr>
      <vt:lpstr>03</vt:lpstr>
      <vt:lpstr> • 聲明 •</vt:lpstr>
      <vt:lpstr>• DNA鑑定書        制式格式•</vt:lpstr>
      <vt:lpstr>•鑑定書資料擷取（真的花最多時間…） </vt:lpstr>
      <vt:lpstr>PowerPoint Presentation</vt:lpstr>
      <vt:lpstr>•鑑定書資料擷取（真的花最多時間…） </vt:lpstr>
      <vt:lpstr>PowerPoint Presentation</vt:lpstr>
      <vt:lpstr>•資料前處理</vt:lpstr>
      <vt:lpstr>•外來表格資料匯入   </vt:lpstr>
      <vt:lpstr>•由各項參數分析數據  </vt:lpstr>
      <vt:lpstr>•定量值vs.有無足資比對型別   </vt:lpstr>
      <vt:lpstr>•證物種類vs.有無足資比對型別（3份範例鑑定書）   </vt:lpstr>
      <vt:lpstr>•證物種類vs.有無足資比對型別（1000份真實鑑定書）   </vt:lpstr>
      <vt:lpstr>• ChatGPT 使用心得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資料擷取、交叉比對、分析、</dc:title>
  <dc:creator>何坤霖</dc:creator>
  <cp:revision>1</cp:revision>
  <dcterms:modified xsi:type="dcterms:W3CDTF">2023-12-21T14:51:12Z</dcterms:modified>
</cp:coreProperties>
</file>