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67"/>
  </p:notesMasterIdLst>
  <p:sldIdLst>
    <p:sldId id="2076137960" r:id="rId6"/>
    <p:sldId id="2076137961" r:id="rId7"/>
    <p:sldId id="2076137965" r:id="rId8"/>
    <p:sldId id="2076137959" r:id="rId9"/>
    <p:sldId id="2076137906" r:id="rId10"/>
    <p:sldId id="2076137907" r:id="rId11"/>
    <p:sldId id="2076137908" r:id="rId12"/>
    <p:sldId id="2076137909" r:id="rId13"/>
    <p:sldId id="2076137910" r:id="rId14"/>
    <p:sldId id="2076137911" r:id="rId15"/>
    <p:sldId id="2076137912" r:id="rId16"/>
    <p:sldId id="2076137915" r:id="rId17"/>
    <p:sldId id="2076137916" r:id="rId18"/>
    <p:sldId id="2076137917" r:id="rId19"/>
    <p:sldId id="2076137918" r:id="rId20"/>
    <p:sldId id="2076137919" r:id="rId21"/>
    <p:sldId id="2076137920" r:id="rId22"/>
    <p:sldId id="2076137921" r:id="rId23"/>
    <p:sldId id="2076137922" r:id="rId24"/>
    <p:sldId id="2076137962" r:id="rId25"/>
    <p:sldId id="2076137923" r:id="rId26"/>
    <p:sldId id="2076137924" r:id="rId27"/>
    <p:sldId id="2076137925" r:id="rId28"/>
    <p:sldId id="2076137926" r:id="rId29"/>
    <p:sldId id="2076137927" r:id="rId30"/>
    <p:sldId id="2076137928" r:id="rId31"/>
    <p:sldId id="2076137929" r:id="rId32"/>
    <p:sldId id="2076137930" r:id="rId33"/>
    <p:sldId id="2076137931" r:id="rId34"/>
    <p:sldId id="2076137932" r:id="rId35"/>
    <p:sldId id="2076137933" r:id="rId36"/>
    <p:sldId id="2076137934" r:id="rId37"/>
    <p:sldId id="2076137935" r:id="rId38"/>
    <p:sldId id="2076137936" r:id="rId39"/>
    <p:sldId id="2076137963" r:id="rId40"/>
    <p:sldId id="2076137937" r:id="rId41"/>
    <p:sldId id="2076137938" r:id="rId42"/>
    <p:sldId id="2076137939" r:id="rId43"/>
    <p:sldId id="2076137940" r:id="rId44"/>
    <p:sldId id="2076137941" r:id="rId45"/>
    <p:sldId id="2076137942" r:id="rId46"/>
    <p:sldId id="2076137943" r:id="rId47"/>
    <p:sldId id="2076137944" r:id="rId48"/>
    <p:sldId id="2076137945" r:id="rId49"/>
    <p:sldId id="2076137946" r:id="rId50"/>
    <p:sldId id="2076137947" r:id="rId51"/>
    <p:sldId id="2076137948" r:id="rId52"/>
    <p:sldId id="2076137949" r:id="rId53"/>
    <p:sldId id="2076137950" r:id="rId54"/>
    <p:sldId id="2076137964" r:id="rId55"/>
    <p:sldId id="2076137951" r:id="rId56"/>
    <p:sldId id="2076137952" r:id="rId57"/>
    <p:sldId id="2076137953" r:id="rId58"/>
    <p:sldId id="2076137954" r:id="rId59"/>
    <p:sldId id="2076137955" r:id="rId60"/>
    <p:sldId id="2076137956" r:id="rId61"/>
    <p:sldId id="2076137957" r:id="rId62"/>
    <p:sldId id="2076137958" r:id="rId63"/>
    <p:sldId id="2076137966" r:id="rId64"/>
    <p:sldId id="2076137967" r:id="rId65"/>
    <p:sldId id="207613796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ummaries" id="{4FD82077-691A-4E41-9D7C-119E336C3854}">
          <p14:sldIdLst>
            <p14:sldId id="2076137960"/>
            <p14:sldId id="2076137961"/>
          </p14:sldIdLst>
        </p14:section>
        <p14:section name="Day 1 - Ingest &amp; Transform" id="{3DD4C08D-1C60-477F-A70A-47D35E6C5E42}">
          <p14:sldIdLst>
            <p14:sldId id="2076137965"/>
            <p14:sldId id="2076137959"/>
            <p14:sldId id="2076137906"/>
            <p14:sldId id="2076137907"/>
            <p14:sldId id="2076137908"/>
            <p14:sldId id="2076137909"/>
            <p14:sldId id="2076137910"/>
            <p14:sldId id="2076137911"/>
            <p14:sldId id="2076137912"/>
            <p14:sldId id="2076137915"/>
            <p14:sldId id="2076137916"/>
            <p14:sldId id="2076137917"/>
            <p14:sldId id="2076137918"/>
            <p14:sldId id="2076137919"/>
            <p14:sldId id="2076137920"/>
            <p14:sldId id="2076137921"/>
            <p14:sldId id="2076137922"/>
          </p14:sldIdLst>
        </p14:section>
        <p14:section name="Day 2 - Optimize &amp; Query" id="{10ED49FF-BA5C-45F9-A1E4-5AED7D7B2FFF}">
          <p14:sldIdLst>
            <p14:sldId id="2076137962"/>
            <p14:sldId id="2076137923"/>
            <p14:sldId id="2076137924"/>
            <p14:sldId id="2076137925"/>
            <p14:sldId id="2076137926"/>
            <p14:sldId id="2076137927"/>
            <p14:sldId id="2076137928"/>
            <p14:sldId id="2076137929"/>
            <p14:sldId id="2076137930"/>
            <p14:sldId id="2076137931"/>
            <p14:sldId id="2076137932"/>
            <p14:sldId id="2076137933"/>
            <p14:sldId id="2076137934"/>
            <p14:sldId id="2076137935"/>
            <p14:sldId id="2076137936"/>
          </p14:sldIdLst>
        </p14:section>
        <p14:section name="Day 3 - Model, Manage &amp; Secure" id="{2C0E04C7-7946-4210-BA80-A43B8C0196D7}">
          <p14:sldIdLst>
            <p14:sldId id="2076137963"/>
            <p14:sldId id="2076137937"/>
            <p14:sldId id="2076137938"/>
            <p14:sldId id="2076137939"/>
            <p14:sldId id="2076137940"/>
            <p14:sldId id="2076137941"/>
            <p14:sldId id="2076137942"/>
            <p14:sldId id="2076137943"/>
            <p14:sldId id="2076137944"/>
            <p14:sldId id="2076137945"/>
            <p14:sldId id="2076137946"/>
            <p14:sldId id="2076137947"/>
            <p14:sldId id="2076137948"/>
            <p14:sldId id="2076137949"/>
            <p14:sldId id="2076137950"/>
          </p14:sldIdLst>
        </p14:section>
        <p14:section name="Day 4 - Challenge Based Learning" id="{4DFD849C-1279-4B04-BD81-33DA931311D2}">
          <p14:sldIdLst>
            <p14:sldId id="2076137964"/>
            <p14:sldId id="2076137951"/>
            <p14:sldId id="2076137952"/>
            <p14:sldId id="2076137953"/>
            <p14:sldId id="2076137954"/>
            <p14:sldId id="2076137955"/>
            <p14:sldId id="2076137956"/>
            <p14:sldId id="2076137957"/>
            <p14:sldId id="2076137958"/>
            <p14:sldId id="2076137966"/>
            <p14:sldId id="2076137967"/>
            <p14:sldId id="20761379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F4EBD-EAA9-4CD9-A761-9AFEE7674A49}" v="489" dt="2020-03-18T20:22:43.961"/>
    <p1510:client id="{D7E8C74E-3651-4EFE-A06A-23F11CA7194D}" v="11" dt="2020-03-18T14:48:55.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32" y="5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Anderson" userId="7e11a996-2f09-411e-8f59-a5509c876bbe" providerId="ADAL" clId="{517F4EBD-EAA9-4CD9-A761-9AFEE7674A49}"/>
    <pc:docChg chg="undo custSel addSld delSld modSld sldOrd modSection">
      <pc:chgData name="Rick Anderson" userId="7e11a996-2f09-411e-8f59-a5509c876bbe" providerId="ADAL" clId="{517F4EBD-EAA9-4CD9-A761-9AFEE7674A49}" dt="2020-03-18T20:26:00.221" v="1699" actId="121"/>
      <pc:docMkLst>
        <pc:docMk/>
      </pc:docMkLst>
      <pc:sldChg chg="modSp del mod">
        <pc:chgData name="Rick Anderson" userId="7e11a996-2f09-411e-8f59-a5509c876bbe" providerId="ADAL" clId="{517F4EBD-EAA9-4CD9-A761-9AFEE7674A49}" dt="2020-03-18T18:49:03.044" v="250" actId="47"/>
        <pc:sldMkLst>
          <pc:docMk/>
          <pc:sldMk cId="594241725" sldId="2076137902"/>
        </pc:sldMkLst>
        <pc:graphicFrameChg chg="modGraphic">
          <ac:chgData name="Rick Anderson" userId="7e11a996-2f09-411e-8f59-a5509c876bbe" providerId="ADAL" clId="{517F4EBD-EAA9-4CD9-A761-9AFEE7674A49}" dt="2020-03-18T18:48:02.734" v="245" actId="14734"/>
          <ac:graphicFrameMkLst>
            <pc:docMk/>
            <pc:sldMk cId="594241725" sldId="2076137902"/>
            <ac:graphicFrameMk id="3" creationId="{8F7BAE8B-75C2-4502-AF73-76D60C32F77B}"/>
          </ac:graphicFrameMkLst>
        </pc:graphicFrameChg>
      </pc:sldChg>
      <pc:sldChg chg="modSp del mod">
        <pc:chgData name="Rick Anderson" userId="7e11a996-2f09-411e-8f59-a5509c876bbe" providerId="ADAL" clId="{517F4EBD-EAA9-4CD9-A761-9AFEE7674A49}" dt="2020-03-18T18:49:00.855" v="249" actId="47"/>
        <pc:sldMkLst>
          <pc:docMk/>
          <pc:sldMk cId="1688154014" sldId="2076137904"/>
        </pc:sldMkLst>
        <pc:spChg chg="mod">
          <ac:chgData name="Rick Anderson" userId="7e11a996-2f09-411e-8f59-a5509c876bbe" providerId="ADAL" clId="{517F4EBD-EAA9-4CD9-A761-9AFEE7674A49}" dt="2020-03-18T18:47:33.461" v="241" actId="1076"/>
          <ac:spMkLst>
            <pc:docMk/>
            <pc:sldMk cId="1688154014" sldId="2076137904"/>
            <ac:spMk id="5" creationId="{BF56F70D-44AC-4700-ADDB-AA7A85096C4E}"/>
          </ac:spMkLst>
        </pc:spChg>
      </pc:sldChg>
      <pc:sldChg chg="addSp delSp modSp mod ord">
        <pc:chgData name="Rick Anderson" userId="7e11a996-2f09-411e-8f59-a5509c876bbe" providerId="ADAL" clId="{517F4EBD-EAA9-4CD9-A761-9AFEE7674A49}" dt="2020-03-18T20:02:23.512" v="1328" actId="1076"/>
        <pc:sldMkLst>
          <pc:docMk/>
          <pc:sldMk cId="1116698757" sldId="2076137905"/>
        </pc:sldMkLst>
        <pc:spChg chg="mod">
          <ac:chgData name="Rick Anderson" userId="7e11a996-2f09-411e-8f59-a5509c876bbe" providerId="ADAL" clId="{517F4EBD-EAA9-4CD9-A761-9AFEE7674A49}" dt="2020-03-18T20:02:23.512" v="1328" actId="1076"/>
          <ac:spMkLst>
            <pc:docMk/>
            <pc:sldMk cId="1116698757" sldId="2076137905"/>
            <ac:spMk id="2" creationId="{862ED02E-75B2-4694-953B-5A2449E72929}"/>
          </ac:spMkLst>
        </pc:spChg>
        <pc:spChg chg="mod">
          <ac:chgData name="Rick Anderson" userId="7e11a996-2f09-411e-8f59-a5509c876bbe" providerId="ADAL" clId="{517F4EBD-EAA9-4CD9-A761-9AFEE7674A49}" dt="2020-03-18T18:33:06.596" v="110" actId="554"/>
          <ac:spMkLst>
            <pc:docMk/>
            <pc:sldMk cId="1116698757" sldId="2076137905"/>
            <ac:spMk id="4" creationId="{00000000-0000-0000-0000-000000000000}"/>
          </ac:spMkLst>
        </pc:spChg>
        <pc:spChg chg="add">
          <ac:chgData name="Rick Anderson" userId="7e11a996-2f09-411e-8f59-a5509c876bbe" providerId="ADAL" clId="{517F4EBD-EAA9-4CD9-A761-9AFEE7674A49}" dt="2020-03-18T20:01:47.310" v="1312" actId="22"/>
          <ac:spMkLst>
            <pc:docMk/>
            <pc:sldMk cId="1116698757" sldId="2076137905"/>
            <ac:spMk id="12" creationId="{41A0CFB0-32EC-46DD-A6C5-6C55A53094BB}"/>
          </ac:spMkLst>
        </pc:spChg>
        <pc:graphicFrameChg chg="mod modGraphic">
          <ac:chgData name="Rick Anderson" userId="7e11a996-2f09-411e-8f59-a5509c876bbe" providerId="ADAL" clId="{517F4EBD-EAA9-4CD9-A761-9AFEE7674A49}" dt="2020-03-18T20:00:53.937" v="1307"/>
          <ac:graphicFrameMkLst>
            <pc:docMk/>
            <pc:sldMk cId="1116698757" sldId="2076137905"/>
            <ac:graphicFrameMk id="3" creationId="{8F7BAE8B-75C2-4502-AF73-76D60C32F77B}"/>
          </ac:graphicFrameMkLst>
        </pc:graphicFrameChg>
        <pc:graphicFrameChg chg="add del mod modGraphic">
          <ac:chgData name="Rick Anderson" userId="7e11a996-2f09-411e-8f59-a5509c876bbe" providerId="ADAL" clId="{517F4EBD-EAA9-4CD9-A761-9AFEE7674A49}" dt="2020-03-18T18:21:00.220" v="11" actId="478"/>
          <ac:graphicFrameMkLst>
            <pc:docMk/>
            <pc:sldMk cId="1116698757" sldId="2076137905"/>
            <ac:graphicFrameMk id="5" creationId="{C229B588-ECB5-4C7F-91DF-74A9B5883845}"/>
          </ac:graphicFrameMkLst>
        </pc:graphicFrameChg>
        <pc:graphicFrameChg chg="add mod modGraphic">
          <ac:chgData name="Rick Anderson" userId="7e11a996-2f09-411e-8f59-a5509c876bbe" providerId="ADAL" clId="{517F4EBD-EAA9-4CD9-A761-9AFEE7674A49}" dt="2020-03-18T18:33:23.073" v="111" actId="1076"/>
          <ac:graphicFrameMkLst>
            <pc:docMk/>
            <pc:sldMk cId="1116698757" sldId="2076137905"/>
            <ac:graphicFrameMk id="7" creationId="{BD6095FD-99DA-4270-8CE7-47402CDCAD34}"/>
          </ac:graphicFrameMkLst>
        </pc:graphicFrameChg>
        <pc:graphicFrameChg chg="add del modGraphic">
          <ac:chgData name="Rick Anderson" userId="7e11a996-2f09-411e-8f59-a5509c876bbe" providerId="ADAL" clId="{517F4EBD-EAA9-4CD9-A761-9AFEE7674A49}" dt="2020-03-18T18:32:11.183" v="102" actId="478"/>
          <ac:graphicFrameMkLst>
            <pc:docMk/>
            <pc:sldMk cId="1116698757" sldId="2076137905"/>
            <ac:graphicFrameMk id="9" creationId="{A4396361-21ED-4BFC-8EC0-D08B63D2AA97}"/>
          </ac:graphicFrameMkLst>
        </pc:graphicFrameChg>
      </pc:sldChg>
      <pc:sldChg chg="addSp delSp modSp mod">
        <pc:chgData name="Rick Anderson" userId="7e11a996-2f09-411e-8f59-a5509c876bbe" providerId="ADAL" clId="{517F4EBD-EAA9-4CD9-A761-9AFEE7674A49}" dt="2020-03-18T19:13:40.896" v="431" actId="255"/>
        <pc:sldMkLst>
          <pc:docMk/>
          <pc:sldMk cId="468473437" sldId="2076137906"/>
        </pc:sldMkLst>
        <pc:spChg chg="del">
          <ac:chgData name="Rick Anderson" userId="7e11a996-2f09-411e-8f59-a5509c876bbe" providerId="ADAL" clId="{517F4EBD-EAA9-4CD9-A761-9AFEE7674A49}" dt="2020-03-18T18:24:20.406" v="48" actId="478"/>
          <ac:spMkLst>
            <pc:docMk/>
            <pc:sldMk cId="468473437" sldId="2076137906"/>
            <ac:spMk id="2" creationId="{862ED02E-75B2-4694-953B-5A2449E72929}"/>
          </ac:spMkLst>
        </pc:spChg>
        <pc:spChg chg="del">
          <ac:chgData name="Rick Anderson" userId="7e11a996-2f09-411e-8f59-a5509c876bbe" providerId="ADAL" clId="{517F4EBD-EAA9-4CD9-A761-9AFEE7674A49}" dt="2020-03-18T18:24:24.969" v="49" actId="478"/>
          <ac:spMkLst>
            <pc:docMk/>
            <pc:sldMk cId="468473437" sldId="2076137906"/>
            <ac:spMk id="4" creationId="{00000000-0000-0000-0000-000000000000}"/>
          </ac:spMkLst>
        </pc:spChg>
        <pc:spChg chg="add del mod">
          <ac:chgData name="Rick Anderson" userId="7e11a996-2f09-411e-8f59-a5509c876bbe" providerId="ADAL" clId="{517F4EBD-EAA9-4CD9-A761-9AFEE7674A49}" dt="2020-03-18T18:24:28.568" v="50" actId="478"/>
          <ac:spMkLst>
            <pc:docMk/>
            <pc:sldMk cId="468473437" sldId="2076137906"/>
            <ac:spMk id="6" creationId="{CA1B4954-7060-40C5-B8C8-00196CDF00C2}"/>
          </ac:spMkLst>
        </pc:spChg>
        <pc:spChg chg="add mod">
          <ac:chgData name="Rick Anderson" userId="7e11a996-2f09-411e-8f59-a5509c876bbe" providerId="ADAL" clId="{517F4EBD-EAA9-4CD9-A761-9AFEE7674A49}" dt="2020-03-18T19:13:40.896" v="431" actId="255"/>
          <ac:spMkLst>
            <pc:docMk/>
            <pc:sldMk cId="468473437" sldId="2076137906"/>
            <ac:spMk id="7" creationId="{E5FB0CB5-1546-498D-8FFA-22BB24D4CC79}"/>
          </ac:spMkLst>
        </pc:spChg>
        <pc:spChg chg="add">
          <ac:chgData name="Rick Anderson" userId="7e11a996-2f09-411e-8f59-a5509c876bbe" providerId="ADAL" clId="{517F4EBD-EAA9-4CD9-A761-9AFEE7674A49}" dt="2020-03-18T18:24:38.380" v="51"/>
          <ac:spMkLst>
            <pc:docMk/>
            <pc:sldMk cId="468473437" sldId="2076137906"/>
            <ac:spMk id="8" creationId="{DEA547E6-C256-4250-8A8F-461379AB0BF3}"/>
          </ac:spMkLst>
        </pc:spChg>
        <pc:spChg chg="add del">
          <ac:chgData name="Rick Anderson" userId="7e11a996-2f09-411e-8f59-a5509c876bbe" providerId="ADAL" clId="{517F4EBD-EAA9-4CD9-A761-9AFEE7674A49}" dt="2020-03-18T18:33:47.979" v="113"/>
          <ac:spMkLst>
            <pc:docMk/>
            <pc:sldMk cId="468473437" sldId="2076137906"/>
            <ac:spMk id="10" creationId="{D03B6C58-9D8A-4B87-A0CC-65826E9830CB}"/>
          </ac:spMkLst>
        </pc:spChg>
        <pc:graphicFrameChg chg="mod">
          <ac:chgData name="Rick Anderson" userId="7e11a996-2f09-411e-8f59-a5509c876bbe" providerId="ADAL" clId="{517F4EBD-EAA9-4CD9-A761-9AFEE7674A49}" dt="2020-03-18T18:25:12.170" v="64" actId="1035"/>
          <ac:graphicFrameMkLst>
            <pc:docMk/>
            <pc:sldMk cId="468473437" sldId="2076137906"/>
            <ac:graphicFrameMk id="3" creationId="{8F7BAE8B-75C2-4502-AF73-76D60C32F77B}"/>
          </ac:graphicFrameMkLst>
        </pc:graphicFrameChg>
        <pc:graphicFrameChg chg="add del modGraphic">
          <ac:chgData name="Rick Anderson" userId="7e11a996-2f09-411e-8f59-a5509c876bbe" providerId="ADAL" clId="{517F4EBD-EAA9-4CD9-A761-9AFEE7674A49}" dt="2020-03-18T18:34:02.576" v="115" actId="478"/>
          <ac:graphicFrameMkLst>
            <pc:docMk/>
            <pc:sldMk cId="468473437" sldId="2076137906"/>
            <ac:graphicFrameMk id="9" creationId="{BAC27AE8-4B8E-4B42-9262-99AD1740684C}"/>
          </ac:graphicFrameMkLst>
        </pc:graphicFrameChg>
        <pc:graphicFrameChg chg="add modGraphic">
          <ac:chgData name="Rick Anderson" userId="7e11a996-2f09-411e-8f59-a5509c876bbe" providerId="ADAL" clId="{517F4EBD-EAA9-4CD9-A761-9AFEE7674A49}" dt="2020-03-18T18:34:59.488" v="128" actId="20577"/>
          <ac:graphicFrameMkLst>
            <pc:docMk/>
            <pc:sldMk cId="468473437" sldId="2076137906"/>
            <ac:graphicFrameMk id="12" creationId="{972DD7EA-EDC2-4BCF-8D0D-45A04FCC4D2E}"/>
          </ac:graphicFrameMkLst>
        </pc:graphicFrameChg>
      </pc:sldChg>
      <pc:sldChg chg="addSp delSp modSp mod">
        <pc:chgData name="Rick Anderson" userId="7e11a996-2f09-411e-8f59-a5509c876bbe" providerId="ADAL" clId="{517F4EBD-EAA9-4CD9-A761-9AFEE7674A49}" dt="2020-03-18T20:00:48.334" v="1306"/>
        <pc:sldMkLst>
          <pc:docMk/>
          <pc:sldMk cId="2080303691" sldId="2076137907"/>
        </pc:sldMkLst>
        <pc:spChg chg="mod">
          <ac:chgData name="Rick Anderson" userId="7e11a996-2f09-411e-8f59-a5509c876bbe" providerId="ADAL" clId="{517F4EBD-EAA9-4CD9-A761-9AFEE7674A49}" dt="2020-03-18T19:13:27.124" v="429" actId="255"/>
          <ac:spMkLst>
            <pc:docMk/>
            <pc:sldMk cId="2080303691" sldId="2076137907"/>
            <ac:spMk id="2" creationId="{862ED02E-75B2-4694-953B-5A2449E72929}"/>
          </ac:spMkLst>
        </pc:spChg>
        <pc:spChg chg="mod">
          <ac:chgData name="Rick Anderson" userId="7e11a996-2f09-411e-8f59-a5509c876bbe" providerId="ADAL" clId="{517F4EBD-EAA9-4CD9-A761-9AFEE7674A49}" dt="2020-03-18T18:26:03.362" v="68" actId="1076"/>
          <ac:spMkLst>
            <pc:docMk/>
            <pc:sldMk cId="2080303691" sldId="2076137907"/>
            <ac:spMk id="4" creationId="{00000000-0000-0000-0000-000000000000}"/>
          </ac:spMkLst>
        </pc:spChg>
        <pc:spChg chg="add del">
          <ac:chgData name="Rick Anderson" userId="7e11a996-2f09-411e-8f59-a5509c876bbe" providerId="ADAL" clId="{517F4EBD-EAA9-4CD9-A761-9AFEE7674A49}" dt="2020-03-18T18:26:21.089" v="70"/>
          <ac:spMkLst>
            <pc:docMk/>
            <pc:sldMk cId="2080303691" sldId="2076137907"/>
            <ac:spMk id="5" creationId="{725F68EE-8891-466F-8752-FFFE531BA47A}"/>
          </ac:spMkLst>
        </pc:spChg>
        <pc:spChg chg="add del">
          <ac:chgData name="Rick Anderson" userId="7e11a996-2f09-411e-8f59-a5509c876bbe" providerId="ADAL" clId="{517F4EBD-EAA9-4CD9-A761-9AFEE7674A49}" dt="2020-03-18T18:26:21.089" v="70"/>
          <ac:spMkLst>
            <pc:docMk/>
            <pc:sldMk cId="2080303691" sldId="2076137907"/>
            <ac:spMk id="6" creationId="{7E4CA27C-F56F-4018-9FD1-3133336089E1}"/>
          </ac:spMkLst>
        </pc:spChg>
        <pc:spChg chg="add mod">
          <ac:chgData name="Rick Anderson" userId="7e11a996-2f09-411e-8f59-a5509c876bbe" providerId="ADAL" clId="{517F4EBD-EAA9-4CD9-A761-9AFEE7674A49}" dt="2020-03-18T18:27:39.717" v="86" actId="571"/>
          <ac:spMkLst>
            <pc:docMk/>
            <pc:sldMk cId="2080303691" sldId="2076137907"/>
            <ac:spMk id="10" creationId="{FB0650BB-BE5C-4C56-9F81-021E1BBE66DE}"/>
          </ac:spMkLst>
        </pc:spChg>
        <pc:spChg chg="add mod">
          <ac:chgData name="Rick Anderson" userId="7e11a996-2f09-411e-8f59-a5509c876bbe" providerId="ADAL" clId="{517F4EBD-EAA9-4CD9-A761-9AFEE7674A49}" dt="2020-03-18T18:27:39.717" v="86" actId="571"/>
          <ac:spMkLst>
            <pc:docMk/>
            <pc:sldMk cId="2080303691" sldId="2076137907"/>
            <ac:spMk id="11" creationId="{D123D252-173B-4CB9-87AA-70A808045550}"/>
          </ac:spMkLst>
        </pc:spChg>
        <pc:graphicFrameChg chg="mod modGraphic">
          <ac:chgData name="Rick Anderson" userId="7e11a996-2f09-411e-8f59-a5509c876bbe" providerId="ADAL" clId="{517F4EBD-EAA9-4CD9-A761-9AFEE7674A49}" dt="2020-03-18T20:00:48.334" v="1306"/>
          <ac:graphicFrameMkLst>
            <pc:docMk/>
            <pc:sldMk cId="2080303691" sldId="2076137907"/>
            <ac:graphicFrameMk id="3" creationId="{8F7BAE8B-75C2-4502-AF73-76D60C32F77B}"/>
          </ac:graphicFrameMkLst>
        </pc:graphicFrameChg>
        <pc:graphicFrameChg chg="add del">
          <ac:chgData name="Rick Anderson" userId="7e11a996-2f09-411e-8f59-a5509c876bbe" providerId="ADAL" clId="{517F4EBD-EAA9-4CD9-A761-9AFEE7674A49}" dt="2020-03-18T18:26:21.089" v="70"/>
          <ac:graphicFrameMkLst>
            <pc:docMk/>
            <pc:sldMk cId="2080303691" sldId="2076137907"/>
            <ac:graphicFrameMk id="7" creationId="{9D475027-5CD6-4B7B-A521-8D588DA4F15F}"/>
          </ac:graphicFrameMkLst>
        </pc:graphicFrameChg>
        <pc:graphicFrameChg chg="add del modGraphic">
          <ac:chgData name="Rick Anderson" userId="7e11a996-2f09-411e-8f59-a5509c876bbe" providerId="ADAL" clId="{517F4EBD-EAA9-4CD9-A761-9AFEE7674A49}" dt="2020-03-18T18:34:16.124" v="117" actId="478"/>
          <ac:graphicFrameMkLst>
            <pc:docMk/>
            <pc:sldMk cId="2080303691" sldId="2076137907"/>
            <ac:graphicFrameMk id="9" creationId="{C20F70E8-5F96-473F-A11A-1A866234895B}"/>
          </ac:graphicFrameMkLst>
        </pc:graphicFrameChg>
        <pc:graphicFrameChg chg="add modGraphic">
          <ac:chgData name="Rick Anderson" userId="7e11a996-2f09-411e-8f59-a5509c876bbe" providerId="ADAL" clId="{517F4EBD-EAA9-4CD9-A761-9AFEE7674A49}" dt="2020-03-18T18:34:40.065" v="121" actId="14734"/>
          <ac:graphicFrameMkLst>
            <pc:docMk/>
            <pc:sldMk cId="2080303691" sldId="2076137907"/>
            <ac:graphicFrameMk id="13" creationId="{58D8C2C2-61D7-4636-B1EB-71E2ABEBBC41}"/>
          </ac:graphicFrameMkLst>
        </pc:graphicFrameChg>
      </pc:sldChg>
      <pc:sldChg chg="addSp delSp modSp mod">
        <pc:chgData name="Rick Anderson" userId="7e11a996-2f09-411e-8f59-a5509c876bbe" providerId="ADAL" clId="{517F4EBD-EAA9-4CD9-A761-9AFEE7674A49}" dt="2020-03-18T19:13:33.720" v="430" actId="255"/>
        <pc:sldMkLst>
          <pc:docMk/>
          <pc:sldMk cId="1408912535" sldId="2076137908"/>
        </pc:sldMkLst>
        <pc:spChg chg="del">
          <ac:chgData name="Rick Anderson" userId="7e11a996-2f09-411e-8f59-a5509c876bbe" providerId="ADAL" clId="{517F4EBD-EAA9-4CD9-A761-9AFEE7674A49}" dt="2020-03-18T18:27:19.976" v="81" actId="478"/>
          <ac:spMkLst>
            <pc:docMk/>
            <pc:sldMk cId="1408912535" sldId="2076137908"/>
            <ac:spMk id="2" creationId="{862ED02E-75B2-4694-953B-5A2449E72929}"/>
          </ac:spMkLst>
        </pc:spChg>
        <pc:spChg chg="del mod">
          <ac:chgData name="Rick Anderson" userId="7e11a996-2f09-411e-8f59-a5509c876bbe" providerId="ADAL" clId="{517F4EBD-EAA9-4CD9-A761-9AFEE7674A49}" dt="2020-03-18T18:27:28.422" v="84" actId="478"/>
          <ac:spMkLst>
            <pc:docMk/>
            <pc:sldMk cId="1408912535" sldId="2076137908"/>
            <ac:spMk id="4" creationId="{00000000-0000-0000-0000-000000000000}"/>
          </ac:spMkLst>
        </pc:spChg>
        <pc:spChg chg="add del mod">
          <ac:chgData name="Rick Anderson" userId="7e11a996-2f09-411e-8f59-a5509c876bbe" providerId="ADAL" clId="{517F4EBD-EAA9-4CD9-A761-9AFEE7674A49}" dt="2020-03-18T18:27:25.460" v="82" actId="478"/>
          <ac:spMkLst>
            <pc:docMk/>
            <pc:sldMk cId="1408912535" sldId="2076137908"/>
            <ac:spMk id="6" creationId="{59CF5FF3-FA85-4215-89D5-609D7717C4BF}"/>
          </ac:spMkLst>
        </pc:spChg>
        <pc:spChg chg="add mod">
          <ac:chgData name="Rick Anderson" userId="7e11a996-2f09-411e-8f59-a5509c876bbe" providerId="ADAL" clId="{517F4EBD-EAA9-4CD9-A761-9AFEE7674A49}" dt="2020-03-18T19:13:33.720" v="430" actId="255"/>
          <ac:spMkLst>
            <pc:docMk/>
            <pc:sldMk cId="1408912535" sldId="2076137908"/>
            <ac:spMk id="7" creationId="{E8E031E5-E0BD-403B-959E-6F49B64128ED}"/>
          </ac:spMkLst>
        </pc:spChg>
        <pc:spChg chg="add">
          <ac:chgData name="Rick Anderson" userId="7e11a996-2f09-411e-8f59-a5509c876bbe" providerId="ADAL" clId="{517F4EBD-EAA9-4CD9-A761-9AFEE7674A49}" dt="2020-03-18T18:27:46.686" v="87"/>
          <ac:spMkLst>
            <pc:docMk/>
            <pc:sldMk cId="1408912535" sldId="2076137908"/>
            <ac:spMk id="8" creationId="{1F7397A4-243E-4A23-ABCC-E749098B5614}"/>
          </ac:spMkLst>
        </pc:spChg>
        <pc:graphicFrameChg chg="mod">
          <ac:chgData name="Rick Anderson" userId="7e11a996-2f09-411e-8f59-a5509c876bbe" providerId="ADAL" clId="{517F4EBD-EAA9-4CD9-A761-9AFEE7674A49}" dt="2020-03-18T18:28:26.312" v="90" actId="1076"/>
          <ac:graphicFrameMkLst>
            <pc:docMk/>
            <pc:sldMk cId="1408912535" sldId="2076137908"/>
            <ac:graphicFrameMk id="3" creationId="{8F7BAE8B-75C2-4502-AF73-76D60C32F77B}"/>
          </ac:graphicFrameMkLst>
        </pc:graphicFrameChg>
        <pc:graphicFrameChg chg="add del mod modGraphic">
          <ac:chgData name="Rick Anderson" userId="7e11a996-2f09-411e-8f59-a5509c876bbe" providerId="ADAL" clId="{517F4EBD-EAA9-4CD9-A761-9AFEE7674A49}" dt="2020-03-18T18:34:51.084" v="124" actId="478"/>
          <ac:graphicFrameMkLst>
            <pc:docMk/>
            <pc:sldMk cId="1408912535" sldId="2076137908"/>
            <ac:graphicFrameMk id="9" creationId="{8E8545C4-2272-48DA-926D-CA836E9726E8}"/>
          </ac:graphicFrameMkLst>
        </pc:graphicFrameChg>
        <pc:graphicFrameChg chg="add modGraphic">
          <ac:chgData name="Rick Anderson" userId="7e11a996-2f09-411e-8f59-a5509c876bbe" providerId="ADAL" clId="{517F4EBD-EAA9-4CD9-A761-9AFEE7674A49}" dt="2020-03-18T18:34:54.443" v="126" actId="20577"/>
          <ac:graphicFrameMkLst>
            <pc:docMk/>
            <pc:sldMk cId="1408912535" sldId="2076137908"/>
            <ac:graphicFrameMk id="11" creationId="{F096DCE0-DDBF-471C-B745-45AD6FFA7853}"/>
          </ac:graphicFrameMkLst>
        </pc:graphicFrameChg>
      </pc:sldChg>
      <pc:sldChg chg="modSp add mod">
        <pc:chgData name="Rick Anderson" userId="7e11a996-2f09-411e-8f59-a5509c876bbe" providerId="ADAL" clId="{517F4EBD-EAA9-4CD9-A761-9AFEE7674A49}" dt="2020-03-18T20:00:40.043" v="1305"/>
        <pc:sldMkLst>
          <pc:docMk/>
          <pc:sldMk cId="1225195346" sldId="2076137909"/>
        </pc:sldMkLst>
        <pc:spChg chg="mod">
          <ac:chgData name="Rick Anderson" userId="7e11a996-2f09-411e-8f59-a5509c876bbe" providerId="ADAL" clId="{517F4EBD-EAA9-4CD9-A761-9AFEE7674A49}" dt="2020-03-18T19:13:04.963" v="427" actId="255"/>
          <ac:spMkLst>
            <pc:docMk/>
            <pc:sldMk cId="1225195346" sldId="2076137909"/>
            <ac:spMk id="2" creationId="{862ED02E-75B2-4694-953B-5A2449E72929}"/>
          </ac:spMkLst>
        </pc:spChg>
        <pc:graphicFrameChg chg="mod modGraphic">
          <ac:chgData name="Rick Anderson" userId="7e11a996-2f09-411e-8f59-a5509c876bbe" providerId="ADAL" clId="{517F4EBD-EAA9-4CD9-A761-9AFEE7674A49}" dt="2020-03-18T20:00:40.043" v="1305"/>
          <ac:graphicFrameMkLst>
            <pc:docMk/>
            <pc:sldMk cId="1225195346" sldId="2076137909"/>
            <ac:graphicFrameMk id="3" creationId="{8F7BAE8B-75C2-4502-AF73-76D60C32F77B}"/>
          </ac:graphicFrameMkLst>
        </pc:graphicFrameChg>
        <pc:graphicFrameChg chg="mod modGraphic">
          <ac:chgData name="Rick Anderson" userId="7e11a996-2f09-411e-8f59-a5509c876bbe" providerId="ADAL" clId="{517F4EBD-EAA9-4CD9-A761-9AFEE7674A49}" dt="2020-03-18T18:43:20.638" v="161" actId="1036"/>
          <ac:graphicFrameMkLst>
            <pc:docMk/>
            <pc:sldMk cId="1225195346" sldId="2076137909"/>
            <ac:graphicFrameMk id="13" creationId="{58D8C2C2-61D7-4636-B1EB-71E2ABEBBC41}"/>
          </ac:graphicFrameMkLst>
        </pc:graphicFrameChg>
      </pc:sldChg>
      <pc:sldChg chg="modSp add del mod">
        <pc:chgData name="Rick Anderson" userId="7e11a996-2f09-411e-8f59-a5509c876bbe" providerId="ADAL" clId="{517F4EBD-EAA9-4CD9-A761-9AFEE7674A49}" dt="2020-03-18T18:35:27.992" v="129" actId="47"/>
        <pc:sldMkLst>
          <pc:docMk/>
          <pc:sldMk cId="3959463620" sldId="2076137909"/>
        </pc:sldMkLst>
        <pc:spChg chg="mod">
          <ac:chgData name="Rick Anderson" userId="7e11a996-2f09-411e-8f59-a5509c876bbe" providerId="ADAL" clId="{517F4EBD-EAA9-4CD9-A761-9AFEE7674A49}" dt="2020-03-18T18:30:44.065" v="96" actId="255"/>
          <ac:spMkLst>
            <pc:docMk/>
            <pc:sldMk cId="3959463620" sldId="2076137909"/>
            <ac:spMk id="2" creationId="{862ED02E-75B2-4694-953B-5A2449E72929}"/>
          </ac:spMkLst>
        </pc:spChg>
      </pc:sldChg>
      <pc:sldChg chg="add del">
        <pc:chgData name="Rick Anderson" userId="7e11a996-2f09-411e-8f59-a5509c876bbe" providerId="ADAL" clId="{517F4EBD-EAA9-4CD9-A761-9AFEE7674A49}" dt="2020-03-18T18:35:27.992" v="129" actId="47"/>
        <pc:sldMkLst>
          <pc:docMk/>
          <pc:sldMk cId="1009987533" sldId="2076137910"/>
        </pc:sldMkLst>
      </pc:sldChg>
      <pc:sldChg chg="modSp add mod">
        <pc:chgData name="Rick Anderson" userId="7e11a996-2f09-411e-8f59-a5509c876bbe" providerId="ADAL" clId="{517F4EBD-EAA9-4CD9-A761-9AFEE7674A49}" dt="2020-03-18T19:13:10.695" v="428" actId="255"/>
        <pc:sldMkLst>
          <pc:docMk/>
          <pc:sldMk cId="2776713294" sldId="2076137910"/>
        </pc:sldMkLst>
        <pc:spChg chg="mod">
          <ac:chgData name="Rick Anderson" userId="7e11a996-2f09-411e-8f59-a5509c876bbe" providerId="ADAL" clId="{517F4EBD-EAA9-4CD9-A761-9AFEE7674A49}" dt="2020-03-18T19:13:10.695" v="428" actId="255"/>
          <ac:spMkLst>
            <pc:docMk/>
            <pc:sldMk cId="2776713294" sldId="2076137910"/>
            <ac:spMk id="7" creationId="{E8E031E5-E0BD-403B-959E-6F49B64128ED}"/>
          </ac:spMkLst>
        </pc:spChg>
        <pc:graphicFrameChg chg="mod modGraphic">
          <ac:chgData name="Rick Anderson" userId="7e11a996-2f09-411e-8f59-a5509c876bbe" providerId="ADAL" clId="{517F4EBD-EAA9-4CD9-A761-9AFEE7674A49}" dt="2020-03-18T18:42:53.484" v="150" actId="12"/>
          <ac:graphicFrameMkLst>
            <pc:docMk/>
            <pc:sldMk cId="2776713294" sldId="2076137910"/>
            <ac:graphicFrameMk id="3" creationId="{8F7BAE8B-75C2-4502-AF73-76D60C32F77B}"/>
          </ac:graphicFrameMkLst>
        </pc:graphicFrameChg>
        <pc:graphicFrameChg chg="mod modGraphic">
          <ac:chgData name="Rick Anderson" userId="7e11a996-2f09-411e-8f59-a5509c876bbe" providerId="ADAL" clId="{517F4EBD-EAA9-4CD9-A761-9AFEE7674A49}" dt="2020-03-18T18:43:38.217" v="173" actId="1076"/>
          <ac:graphicFrameMkLst>
            <pc:docMk/>
            <pc:sldMk cId="2776713294" sldId="2076137910"/>
            <ac:graphicFrameMk id="11" creationId="{F096DCE0-DDBF-471C-B745-45AD6FFA7853}"/>
          </ac:graphicFrameMkLst>
        </pc:graphicFrameChg>
      </pc:sldChg>
      <pc:sldChg chg="modSp add mod">
        <pc:chgData name="Rick Anderson" userId="7e11a996-2f09-411e-8f59-a5509c876bbe" providerId="ADAL" clId="{517F4EBD-EAA9-4CD9-A761-9AFEE7674A49}" dt="2020-03-18T19:21:37.895" v="555"/>
        <pc:sldMkLst>
          <pc:docMk/>
          <pc:sldMk cId="1312247246" sldId="2076137911"/>
        </pc:sldMkLst>
        <pc:spChg chg="mod">
          <ac:chgData name="Rick Anderson" userId="7e11a996-2f09-411e-8f59-a5509c876bbe" providerId="ADAL" clId="{517F4EBD-EAA9-4CD9-A761-9AFEE7674A49}" dt="2020-03-18T18:51:20.349" v="253" actId="1076"/>
          <ac:spMkLst>
            <pc:docMk/>
            <pc:sldMk cId="1312247246" sldId="2076137911"/>
            <ac:spMk id="2" creationId="{862ED02E-75B2-4694-953B-5A2449E72929}"/>
          </ac:spMkLst>
        </pc:spChg>
        <pc:graphicFrameChg chg="mod modGraphic">
          <ac:chgData name="Rick Anderson" userId="7e11a996-2f09-411e-8f59-a5509c876bbe" providerId="ADAL" clId="{517F4EBD-EAA9-4CD9-A761-9AFEE7674A49}" dt="2020-03-18T19:21:37.895" v="555"/>
          <ac:graphicFrameMkLst>
            <pc:docMk/>
            <pc:sldMk cId="1312247246" sldId="2076137911"/>
            <ac:graphicFrameMk id="3" creationId="{8F7BAE8B-75C2-4502-AF73-76D60C32F77B}"/>
          </ac:graphicFrameMkLst>
        </pc:graphicFrameChg>
        <pc:graphicFrameChg chg="modGraphic">
          <ac:chgData name="Rick Anderson" userId="7e11a996-2f09-411e-8f59-a5509c876bbe" providerId="ADAL" clId="{517F4EBD-EAA9-4CD9-A761-9AFEE7674A49}" dt="2020-03-18T18:52:47.096" v="285" actId="20577"/>
          <ac:graphicFrameMkLst>
            <pc:docMk/>
            <pc:sldMk cId="1312247246" sldId="2076137911"/>
            <ac:graphicFrameMk id="13" creationId="{58D8C2C2-61D7-4636-B1EB-71E2ABEBBC41}"/>
          </ac:graphicFrameMkLst>
        </pc:graphicFrameChg>
      </pc:sldChg>
      <pc:sldChg chg="addSp delSp modSp add mod">
        <pc:chgData name="Rick Anderson" userId="7e11a996-2f09-411e-8f59-a5509c876bbe" providerId="ADAL" clId="{517F4EBD-EAA9-4CD9-A761-9AFEE7674A49}" dt="2020-03-18T19:01:56.650" v="315" actId="108"/>
        <pc:sldMkLst>
          <pc:docMk/>
          <pc:sldMk cId="1711952475" sldId="2076137912"/>
        </pc:sldMkLst>
        <pc:spChg chg="add del mod">
          <ac:chgData name="Rick Anderson" userId="7e11a996-2f09-411e-8f59-a5509c876bbe" providerId="ADAL" clId="{517F4EBD-EAA9-4CD9-A761-9AFEE7674A49}" dt="2020-03-18T18:51:44.121" v="260" actId="478"/>
          <ac:spMkLst>
            <pc:docMk/>
            <pc:sldMk cId="1711952475" sldId="2076137912"/>
            <ac:spMk id="4" creationId="{D2B08651-0CAB-4547-8B5B-6423E961E279}"/>
          </ac:spMkLst>
        </pc:spChg>
        <pc:spChg chg="add del">
          <ac:chgData name="Rick Anderson" userId="7e11a996-2f09-411e-8f59-a5509c876bbe" providerId="ADAL" clId="{517F4EBD-EAA9-4CD9-A761-9AFEE7674A49}" dt="2020-03-18T18:52:02.492" v="262"/>
          <ac:spMkLst>
            <pc:docMk/>
            <pc:sldMk cId="1711952475" sldId="2076137912"/>
            <ac:spMk id="5" creationId="{8C736AF4-75C1-465B-89DA-5340A7E85530}"/>
          </ac:spMkLst>
        </pc:spChg>
        <pc:spChg chg="add del mod">
          <ac:chgData name="Rick Anderson" userId="7e11a996-2f09-411e-8f59-a5509c876bbe" providerId="ADAL" clId="{517F4EBD-EAA9-4CD9-A761-9AFEE7674A49}" dt="2020-03-18T18:51:38.134" v="257" actId="478"/>
          <ac:spMkLst>
            <pc:docMk/>
            <pc:sldMk cId="1711952475" sldId="2076137912"/>
            <ac:spMk id="6" creationId="{03EDCB1B-6183-48DF-AB41-ADF972047883}"/>
          </ac:spMkLst>
        </pc:spChg>
        <pc:spChg chg="del mod">
          <ac:chgData name="Rick Anderson" userId="7e11a996-2f09-411e-8f59-a5509c876bbe" providerId="ADAL" clId="{517F4EBD-EAA9-4CD9-A761-9AFEE7674A49}" dt="2020-03-18T18:51:40.955" v="259" actId="478"/>
          <ac:spMkLst>
            <pc:docMk/>
            <pc:sldMk cId="1711952475" sldId="2076137912"/>
            <ac:spMk id="7" creationId="{E8E031E5-E0BD-403B-959E-6F49B64128ED}"/>
          </ac:spMkLst>
        </pc:spChg>
        <pc:spChg chg="add mod">
          <ac:chgData name="Rick Anderson" userId="7e11a996-2f09-411e-8f59-a5509c876bbe" providerId="ADAL" clId="{517F4EBD-EAA9-4CD9-A761-9AFEE7674A49}" dt="2020-03-18T18:52:27.583" v="277" actId="1035"/>
          <ac:spMkLst>
            <pc:docMk/>
            <pc:sldMk cId="1711952475" sldId="2076137912"/>
            <ac:spMk id="9" creationId="{01DC40C2-19BB-43D5-A42B-4827517FBA31}"/>
          </ac:spMkLst>
        </pc:spChg>
        <pc:graphicFrameChg chg="mod modGraphic">
          <ac:chgData name="Rick Anderson" userId="7e11a996-2f09-411e-8f59-a5509c876bbe" providerId="ADAL" clId="{517F4EBD-EAA9-4CD9-A761-9AFEE7674A49}" dt="2020-03-18T19:01:56.650" v="315" actId="108"/>
          <ac:graphicFrameMkLst>
            <pc:docMk/>
            <pc:sldMk cId="1711952475" sldId="2076137912"/>
            <ac:graphicFrameMk id="3" creationId="{8F7BAE8B-75C2-4502-AF73-76D60C32F77B}"/>
          </ac:graphicFrameMkLst>
        </pc:graphicFrameChg>
        <pc:graphicFrameChg chg="modGraphic">
          <ac:chgData name="Rick Anderson" userId="7e11a996-2f09-411e-8f59-a5509c876bbe" providerId="ADAL" clId="{517F4EBD-EAA9-4CD9-A761-9AFEE7674A49}" dt="2020-03-18T18:52:38.282" v="281" actId="20577"/>
          <ac:graphicFrameMkLst>
            <pc:docMk/>
            <pc:sldMk cId="1711952475" sldId="2076137912"/>
            <ac:graphicFrameMk id="11" creationId="{F096DCE0-DDBF-471C-B745-45AD6FFA7853}"/>
          </ac:graphicFrameMkLst>
        </pc:graphicFrameChg>
      </pc:sldChg>
      <pc:sldChg chg="addSp delSp modSp add del mod">
        <pc:chgData name="Rick Anderson" userId="7e11a996-2f09-411e-8f59-a5509c876bbe" providerId="ADAL" clId="{517F4EBD-EAA9-4CD9-A761-9AFEE7674A49}" dt="2020-03-18T20:01:58.216" v="1313" actId="2696"/>
        <pc:sldMkLst>
          <pc:docMk/>
          <pc:sldMk cId="21837490" sldId="2076137913"/>
        </pc:sldMkLst>
        <pc:spChg chg="mod">
          <ac:chgData name="Rick Anderson" userId="7e11a996-2f09-411e-8f59-a5509c876bbe" providerId="ADAL" clId="{517F4EBD-EAA9-4CD9-A761-9AFEE7674A49}" dt="2020-03-18T19:14:05.217" v="436" actId="255"/>
          <ac:spMkLst>
            <pc:docMk/>
            <pc:sldMk cId="21837490" sldId="2076137913"/>
            <ac:spMk id="2" creationId="{862ED02E-75B2-4694-953B-5A2449E72929}"/>
          </ac:spMkLst>
        </pc:spChg>
        <pc:spChg chg="mod">
          <ac:chgData name="Rick Anderson" userId="7e11a996-2f09-411e-8f59-a5509c876bbe" providerId="ADAL" clId="{517F4EBD-EAA9-4CD9-A761-9AFEE7674A49}" dt="2020-03-18T18:47:00.993" v="209" actId="20577"/>
          <ac:spMkLst>
            <pc:docMk/>
            <pc:sldMk cId="21837490" sldId="2076137913"/>
            <ac:spMk id="4" creationId="{00000000-0000-0000-0000-000000000000}"/>
          </ac:spMkLst>
        </pc:spChg>
        <pc:spChg chg="add del">
          <ac:chgData name="Rick Anderson" userId="7e11a996-2f09-411e-8f59-a5509c876bbe" providerId="ADAL" clId="{517F4EBD-EAA9-4CD9-A761-9AFEE7674A49}" dt="2020-03-18T20:01:44.223" v="1311" actId="21"/>
          <ac:spMkLst>
            <pc:docMk/>
            <pc:sldMk cId="21837490" sldId="2076137913"/>
            <ac:spMk id="5" creationId="{02C42111-4F2B-45C7-AAF5-DB1FB0C416C6}"/>
          </ac:spMkLst>
        </pc:spChg>
        <pc:graphicFrameChg chg="mod modGraphic">
          <ac:chgData name="Rick Anderson" userId="7e11a996-2f09-411e-8f59-a5509c876bbe" providerId="ADAL" clId="{517F4EBD-EAA9-4CD9-A761-9AFEE7674A49}" dt="2020-03-18T19:21:37.895" v="555"/>
          <ac:graphicFrameMkLst>
            <pc:docMk/>
            <pc:sldMk cId="21837490" sldId="2076137913"/>
            <ac:graphicFrameMk id="3" creationId="{8F7BAE8B-75C2-4502-AF73-76D60C32F77B}"/>
          </ac:graphicFrameMkLst>
        </pc:graphicFrameChg>
        <pc:graphicFrameChg chg="modGraphic">
          <ac:chgData name="Rick Anderson" userId="7e11a996-2f09-411e-8f59-a5509c876bbe" providerId="ADAL" clId="{517F4EBD-EAA9-4CD9-A761-9AFEE7674A49}" dt="2020-03-18T18:47:08.753" v="213" actId="20577"/>
          <ac:graphicFrameMkLst>
            <pc:docMk/>
            <pc:sldMk cId="21837490" sldId="2076137913"/>
            <ac:graphicFrameMk id="7" creationId="{BD6095FD-99DA-4270-8CE7-47402CDCAD34}"/>
          </ac:graphicFrameMkLst>
        </pc:graphicFrameChg>
      </pc:sldChg>
      <pc:sldChg chg="addSp modSp add mod">
        <pc:chgData name="Rick Anderson" userId="7e11a996-2f09-411e-8f59-a5509c876bbe" providerId="ADAL" clId="{517F4EBD-EAA9-4CD9-A761-9AFEE7674A49}" dt="2020-03-18T19:13:59.515" v="435" actId="255"/>
        <pc:sldMkLst>
          <pc:docMk/>
          <pc:sldMk cId="2183860989" sldId="2076137914"/>
        </pc:sldMkLst>
        <pc:spChg chg="add">
          <ac:chgData name="Rick Anderson" userId="7e11a996-2f09-411e-8f59-a5509c876bbe" providerId="ADAL" clId="{517F4EBD-EAA9-4CD9-A761-9AFEE7674A49}" dt="2020-03-18T18:47:53.947" v="243" actId="22"/>
          <ac:spMkLst>
            <pc:docMk/>
            <pc:sldMk cId="2183860989" sldId="2076137914"/>
            <ac:spMk id="2" creationId="{EF716144-D801-4624-A467-5611C94053E9}"/>
          </ac:spMkLst>
        </pc:spChg>
        <pc:spChg chg="mod">
          <ac:chgData name="Rick Anderson" userId="7e11a996-2f09-411e-8f59-a5509c876bbe" providerId="ADAL" clId="{517F4EBD-EAA9-4CD9-A761-9AFEE7674A49}" dt="2020-03-18T19:13:59.515" v="435" actId="255"/>
          <ac:spMkLst>
            <pc:docMk/>
            <pc:sldMk cId="2183860989" sldId="2076137914"/>
            <ac:spMk id="7" creationId="{E5FB0CB5-1546-498D-8FFA-22BB24D4CC79}"/>
          </ac:spMkLst>
        </pc:spChg>
        <pc:spChg chg="mod">
          <ac:chgData name="Rick Anderson" userId="7e11a996-2f09-411e-8f59-a5509c876bbe" providerId="ADAL" clId="{517F4EBD-EAA9-4CD9-A761-9AFEE7674A49}" dt="2020-03-18T18:47:29.628" v="240" actId="20577"/>
          <ac:spMkLst>
            <pc:docMk/>
            <pc:sldMk cId="2183860989" sldId="2076137914"/>
            <ac:spMk id="8" creationId="{DEA547E6-C256-4250-8A8F-461379AB0BF3}"/>
          </ac:spMkLst>
        </pc:spChg>
        <pc:graphicFrameChg chg="mod">
          <ac:chgData name="Rick Anderson" userId="7e11a996-2f09-411e-8f59-a5509c876bbe" providerId="ADAL" clId="{517F4EBD-EAA9-4CD9-A761-9AFEE7674A49}" dt="2020-03-18T18:48:28.527" v="246"/>
          <ac:graphicFrameMkLst>
            <pc:docMk/>
            <pc:sldMk cId="2183860989" sldId="2076137914"/>
            <ac:graphicFrameMk id="3" creationId="{8F7BAE8B-75C2-4502-AF73-76D60C32F77B}"/>
          </ac:graphicFrameMkLst>
        </pc:graphicFrameChg>
      </pc:sldChg>
      <pc:sldChg chg="modSp add mod">
        <pc:chgData name="Rick Anderson" userId="7e11a996-2f09-411e-8f59-a5509c876bbe" providerId="ADAL" clId="{517F4EBD-EAA9-4CD9-A761-9AFEE7674A49}" dt="2020-03-18T19:21:37.895" v="555"/>
        <pc:sldMkLst>
          <pc:docMk/>
          <pc:sldMk cId="1832935298" sldId="2076137915"/>
        </pc:sldMkLst>
        <pc:spChg chg="mod">
          <ac:chgData name="Rick Anderson" userId="7e11a996-2f09-411e-8f59-a5509c876bbe" providerId="ADAL" clId="{517F4EBD-EAA9-4CD9-A761-9AFEE7674A49}" dt="2020-03-18T19:03:09.059" v="317"/>
          <ac:spMkLst>
            <pc:docMk/>
            <pc:sldMk cId="1832935298" sldId="2076137915"/>
            <ac:spMk id="2" creationId="{862ED02E-75B2-4694-953B-5A2449E72929}"/>
          </ac:spMkLst>
        </pc:spChg>
        <pc:graphicFrameChg chg="mod modGraphic">
          <ac:chgData name="Rick Anderson" userId="7e11a996-2f09-411e-8f59-a5509c876bbe" providerId="ADAL" clId="{517F4EBD-EAA9-4CD9-A761-9AFEE7674A49}" dt="2020-03-18T19:21:37.895" v="555"/>
          <ac:graphicFrameMkLst>
            <pc:docMk/>
            <pc:sldMk cId="1832935298" sldId="2076137915"/>
            <ac:graphicFrameMk id="3" creationId="{8F7BAE8B-75C2-4502-AF73-76D60C32F77B}"/>
          </ac:graphicFrameMkLst>
        </pc:graphicFrameChg>
        <pc:graphicFrameChg chg="modGraphic">
          <ac:chgData name="Rick Anderson" userId="7e11a996-2f09-411e-8f59-a5509c876bbe" providerId="ADAL" clId="{517F4EBD-EAA9-4CD9-A761-9AFEE7674A49}" dt="2020-03-18T19:03:43.765" v="327" actId="20577"/>
          <ac:graphicFrameMkLst>
            <pc:docMk/>
            <pc:sldMk cId="1832935298" sldId="2076137915"/>
            <ac:graphicFrameMk id="13" creationId="{58D8C2C2-61D7-4636-B1EB-71E2ABEBBC41}"/>
          </ac:graphicFrameMkLst>
        </pc:graphicFrameChg>
      </pc:sldChg>
      <pc:sldChg chg="modSp add mod">
        <pc:chgData name="Rick Anderson" userId="7e11a996-2f09-411e-8f59-a5509c876bbe" providerId="ADAL" clId="{517F4EBD-EAA9-4CD9-A761-9AFEE7674A49}" dt="2020-03-18T19:05:12.294" v="351" actId="15"/>
        <pc:sldMkLst>
          <pc:docMk/>
          <pc:sldMk cId="1571178120" sldId="2076137916"/>
        </pc:sldMkLst>
        <pc:spChg chg="mod">
          <ac:chgData name="Rick Anderson" userId="7e11a996-2f09-411e-8f59-a5509c876bbe" providerId="ADAL" clId="{517F4EBD-EAA9-4CD9-A761-9AFEE7674A49}" dt="2020-03-18T19:03:19.838" v="318"/>
          <ac:spMkLst>
            <pc:docMk/>
            <pc:sldMk cId="1571178120" sldId="2076137916"/>
            <ac:spMk id="9" creationId="{01DC40C2-19BB-43D5-A42B-4827517FBA31}"/>
          </ac:spMkLst>
        </pc:spChg>
        <pc:graphicFrameChg chg="mod modGraphic">
          <ac:chgData name="Rick Anderson" userId="7e11a996-2f09-411e-8f59-a5509c876bbe" providerId="ADAL" clId="{517F4EBD-EAA9-4CD9-A761-9AFEE7674A49}" dt="2020-03-18T19:05:12.294" v="351" actId="15"/>
          <ac:graphicFrameMkLst>
            <pc:docMk/>
            <pc:sldMk cId="1571178120" sldId="2076137916"/>
            <ac:graphicFrameMk id="3" creationId="{8F7BAE8B-75C2-4502-AF73-76D60C32F77B}"/>
          </ac:graphicFrameMkLst>
        </pc:graphicFrameChg>
        <pc:graphicFrameChg chg="mod modGraphic">
          <ac:chgData name="Rick Anderson" userId="7e11a996-2f09-411e-8f59-a5509c876bbe" providerId="ADAL" clId="{517F4EBD-EAA9-4CD9-A761-9AFEE7674A49}" dt="2020-03-18T19:03:38.076" v="323" actId="20577"/>
          <ac:graphicFrameMkLst>
            <pc:docMk/>
            <pc:sldMk cId="1571178120" sldId="2076137916"/>
            <ac:graphicFrameMk id="11" creationId="{F096DCE0-DDBF-471C-B745-45AD6FFA7853}"/>
          </ac:graphicFrameMkLst>
        </pc:graphicFrameChg>
      </pc:sldChg>
      <pc:sldChg chg="modSp add mod">
        <pc:chgData name="Rick Anderson" userId="7e11a996-2f09-411e-8f59-a5509c876bbe" providerId="ADAL" clId="{517F4EBD-EAA9-4CD9-A761-9AFEE7674A49}" dt="2020-03-18T20:00:17.986" v="1304"/>
        <pc:sldMkLst>
          <pc:docMk/>
          <pc:sldMk cId="2464673908" sldId="2076137917"/>
        </pc:sldMkLst>
        <pc:spChg chg="mod">
          <ac:chgData name="Rick Anderson" userId="7e11a996-2f09-411e-8f59-a5509c876bbe" providerId="ADAL" clId="{517F4EBD-EAA9-4CD9-A761-9AFEE7674A49}" dt="2020-03-18T19:07:37.024" v="353"/>
          <ac:spMkLst>
            <pc:docMk/>
            <pc:sldMk cId="2464673908" sldId="2076137917"/>
            <ac:spMk id="2" creationId="{862ED02E-75B2-4694-953B-5A2449E72929}"/>
          </ac:spMkLst>
        </pc:spChg>
        <pc:graphicFrameChg chg="mod modGraphic">
          <ac:chgData name="Rick Anderson" userId="7e11a996-2f09-411e-8f59-a5509c876bbe" providerId="ADAL" clId="{517F4EBD-EAA9-4CD9-A761-9AFEE7674A49}" dt="2020-03-18T20:00:17.986" v="1304"/>
          <ac:graphicFrameMkLst>
            <pc:docMk/>
            <pc:sldMk cId="2464673908" sldId="2076137917"/>
            <ac:graphicFrameMk id="3" creationId="{8F7BAE8B-75C2-4502-AF73-76D60C32F77B}"/>
          </ac:graphicFrameMkLst>
        </pc:graphicFrameChg>
        <pc:graphicFrameChg chg="modGraphic">
          <ac:chgData name="Rick Anderson" userId="7e11a996-2f09-411e-8f59-a5509c876bbe" providerId="ADAL" clId="{517F4EBD-EAA9-4CD9-A761-9AFEE7674A49}" dt="2020-03-18T19:08:04.917" v="362" actId="20577"/>
          <ac:graphicFrameMkLst>
            <pc:docMk/>
            <pc:sldMk cId="2464673908" sldId="2076137917"/>
            <ac:graphicFrameMk id="13" creationId="{58D8C2C2-61D7-4636-B1EB-71E2ABEBBC41}"/>
          </ac:graphicFrameMkLst>
        </pc:graphicFrameChg>
      </pc:sldChg>
      <pc:sldChg chg="modSp add mod">
        <pc:chgData name="Rick Anderson" userId="7e11a996-2f09-411e-8f59-a5509c876bbe" providerId="ADAL" clId="{517F4EBD-EAA9-4CD9-A761-9AFEE7674A49}" dt="2020-03-18T19:10:14.569" v="402"/>
        <pc:sldMkLst>
          <pc:docMk/>
          <pc:sldMk cId="147197829" sldId="2076137918"/>
        </pc:sldMkLst>
        <pc:spChg chg="mod">
          <ac:chgData name="Rick Anderson" userId="7e11a996-2f09-411e-8f59-a5509c876bbe" providerId="ADAL" clId="{517F4EBD-EAA9-4CD9-A761-9AFEE7674A49}" dt="2020-03-18T19:07:44.641" v="354"/>
          <ac:spMkLst>
            <pc:docMk/>
            <pc:sldMk cId="147197829" sldId="2076137918"/>
            <ac:spMk id="9" creationId="{01DC40C2-19BB-43D5-A42B-4827517FBA31}"/>
          </ac:spMkLst>
        </pc:spChg>
        <pc:graphicFrameChg chg="mod">
          <ac:chgData name="Rick Anderson" userId="7e11a996-2f09-411e-8f59-a5509c876bbe" providerId="ADAL" clId="{517F4EBD-EAA9-4CD9-A761-9AFEE7674A49}" dt="2020-03-18T19:10:14.569" v="402"/>
          <ac:graphicFrameMkLst>
            <pc:docMk/>
            <pc:sldMk cId="147197829" sldId="2076137918"/>
            <ac:graphicFrameMk id="3" creationId="{8F7BAE8B-75C2-4502-AF73-76D60C32F77B}"/>
          </ac:graphicFrameMkLst>
        </pc:graphicFrameChg>
        <pc:graphicFrameChg chg="modGraphic">
          <ac:chgData name="Rick Anderson" userId="7e11a996-2f09-411e-8f59-a5509c876bbe" providerId="ADAL" clId="{517F4EBD-EAA9-4CD9-A761-9AFEE7674A49}" dt="2020-03-18T19:07:58.174" v="358" actId="20577"/>
          <ac:graphicFrameMkLst>
            <pc:docMk/>
            <pc:sldMk cId="147197829" sldId="2076137918"/>
            <ac:graphicFrameMk id="11" creationId="{F096DCE0-DDBF-471C-B745-45AD6FFA7853}"/>
          </ac:graphicFrameMkLst>
        </pc:graphicFrameChg>
      </pc:sldChg>
      <pc:sldChg chg="modSp add mod ord">
        <pc:chgData name="Rick Anderson" userId="7e11a996-2f09-411e-8f59-a5509c876bbe" providerId="ADAL" clId="{517F4EBD-EAA9-4CD9-A761-9AFEE7674A49}" dt="2020-03-18T20:10:45.697" v="1424" actId="20578"/>
        <pc:sldMkLst>
          <pc:docMk/>
          <pc:sldMk cId="4283155928" sldId="2076137919"/>
        </pc:sldMkLst>
        <pc:spChg chg="mod">
          <ac:chgData name="Rick Anderson" userId="7e11a996-2f09-411e-8f59-a5509c876bbe" providerId="ADAL" clId="{517F4EBD-EAA9-4CD9-A761-9AFEE7674A49}" dt="2020-03-18T19:11:58.320" v="404"/>
          <ac:spMkLst>
            <pc:docMk/>
            <pc:sldMk cId="4283155928" sldId="2076137919"/>
            <ac:spMk id="2" creationId="{862ED02E-75B2-4694-953B-5A2449E72929}"/>
          </ac:spMkLst>
        </pc:spChg>
        <pc:graphicFrameChg chg="mod modGraphic">
          <ac:chgData name="Rick Anderson" userId="7e11a996-2f09-411e-8f59-a5509c876bbe" providerId="ADAL" clId="{517F4EBD-EAA9-4CD9-A761-9AFEE7674A49}" dt="2020-03-18T19:21:37.895" v="555"/>
          <ac:graphicFrameMkLst>
            <pc:docMk/>
            <pc:sldMk cId="4283155928" sldId="2076137919"/>
            <ac:graphicFrameMk id="3" creationId="{8F7BAE8B-75C2-4502-AF73-76D60C32F77B}"/>
          </ac:graphicFrameMkLst>
        </pc:graphicFrameChg>
        <pc:graphicFrameChg chg="modGraphic">
          <ac:chgData name="Rick Anderson" userId="7e11a996-2f09-411e-8f59-a5509c876bbe" providerId="ADAL" clId="{517F4EBD-EAA9-4CD9-A761-9AFEE7674A49}" dt="2020-03-18T19:12:29.429" v="413" actId="20577"/>
          <ac:graphicFrameMkLst>
            <pc:docMk/>
            <pc:sldMk cId="4283155928" sldId="2076137919"/>
            <ac:graphicFrameMk id="13" creationId="{58D8C2C2-61D7-4636-B1EB-71E2ABEBBC41}"/>
          </ac:graphicFrameMkLst>
        </pc:graphicFrameChg>
      </pc:sldChg>
      <pc:sldChg chg="modSp add mod">
        <pc:chgData name="Rick Anderson" userId="7e11a996-2f09-411e-8f59-a5509c876bbe" providerId="ADAL" clId="{517F4EBD-EAA9-4CD9-A761-9AFEE7674A49}" dt="2020-03-18T19:15:05.021" v="449"/>
        <pc:sldMkLst>
          <pc:docMk/>
          <pc:sldMk cId="840456320" sldId="2076137920"/>
        </pc:sldMkLst>
        <pc:spChg chg="mod">
          <ac:chgData name="Rick Anderson" userId="7e11a996-2f09-411e-8f59-a5509c876bbe" providerId="ADAL" clId="{517F4EBD-EAA9-4CD9-A761-9AFEE7674A49}" dt="2020-03-18T19:12:04.874" v="405"/>
          <ac:spMkLst>
            <pc:docMk/>
            <pc:sldMk cId="840456320" sldId="2076137920"/>
            <ac:spMk id="9" creationId="{01DC40C2-19BB-43D5-A42B-4827517FBA31}"/>
          </ac:spMkLst>
        </pc:spChg>
        <pc:graphicFrameChg chg="mod">
          <ac:chgData name="Rick Anderson" userId="7e11a996-2f09-411e-8f59-a5509c876bbe" providerId="ADAL" clId="{517F4EBD-EAA9-4CD9-A761-9AFEE7674A49}" dt="2020-03-18T19:15:05.021" v="449"/>
          <ac:graphicFrameMkLst>
            <pc:docMk/>
            <pc:sldMk cId="840456320" sldId="2076137920"/>
            <ac:graphicFrameMk id="3" creationId="{8F7BAE8B-75C2-4502-AF73-76D60C32F77B}"/>
          </ac:graphicFrameMkLst>
        </pc:graphicFrameChg>
        <pc:graphicFrameChg chg="modGraphic">
          <ac:chgData name="Rick Anderson" userId="7e11a996-2f09-411e-8f59-a5509c876bbe" providerId="ADAL" clId="{517F4EBD-EAA9-4CD9-A761-9AFEE7674A49}" dt="2020-03-18T19:12:20.636" v="409" actId="20577"/>
          <ac:graphicFrameMkLst>
            <pc:docMk/>
            <pc:sldMk cId="840456320" sldId="2076137920"/>
            <ac:graphicFrameMk id="11" creationId="{F096DCE0-DDBF-471C-B745-45AD6FFA7853}"/>
          </ac:graphicFrameMkLst>
        </pc:graphicFrameChg>
      </pc:sldChg>
      <pc:sldChg chg="modSp add mod">
        <pc:chgData name="Rick Anderson" userId="7e11a996-2f09-411e-8f59-a5509c876bbe" providerId="ADAL" clId="{517F4EBD-EAA9-4CD9-A761-9AFEE7674A49}" dt="2020-03-18T19:21:37.895" v="555"/>
        <pc:sldMkLst>
          <pc:docMk/>
          <pc:sldMk cId="2882966441" sldId="2076137921"/>
        </pc:sldMkLst>
        <pc:spChg chg="mod">
          <ac:chgData name="Rick Anderson" userId="7e11a996-2f09-411e-8f59-a5509c876bbe" providerId="ADAL" clId="{517F4EBD-EAA9-4CD9-A761-9AFEE7674A49}" dt="2020-03-18T19:15:35.955" v="451"/>
          <ac:spMkLst>
            <pc:docMk/>
            <pc:sldMk cId="2882966441" sldId="2076137921"/>
            <ac:spMk id="2" creationId="{862ED02E-75B2-4694-953B-5A2449E72929}"/>
          </ac:spMkLst>
        </pc:spChg>
        <pc:graphicFrameChg chg="mod modGraphic">
          <ac:chgData name="Rick Anderson" userId="7e11a996-2f09-411e-8f59-a5509c876bbe" providerId="ADAL" clId="{517F4EBD-EAA9-4CD9-A761-9AFEE7674A49}" dt="2020-03-18T19:21:37.895" v="555"/>
          <ac:graphicFrameMkLst>
            <pc:docMk/>
            <pc:sldMk cId="2882966441" sldId="2076137921"/>
            <ac:graphicFrameMk id="3" creationId="{8F7BAE8B-75C2-4502-AF73-76D60C32F77B}"/>
          </ac:graphicFrameMkLst>
        </pc:graphicFrameChg>
        <pc:graphicFrameChg chg="modGraphic">
          <ac:chgData name="Rick Anderson" userId="7e11a996-2f09-411e-8f59-a5509c876bbe" providerId="ADAL" clId="{517F4EBD-EAA9-4CD9-A761-9AFEE7674A49}" dt="2020-03-18T19:15:49.636" v="455" actId="20577"/>
          <ac:graphicFrameMkLst>
            <pc:docMk/>
            <pc:sldMk cId="2882966441" sldId="2076137921"/>
            <ac:graphicFrameMk id="13" creationId="{58D8C2C2-61D7-4636-B1EB-71E2ABEBBC41}"/>
          </ac:graphicFrameMkLst>
        </pc:graphicFrameChg>
      </pc:sldChg>
      <pc:sldChg chg="modSp add mod">
        <pc:chgData name="Rick Anderson" userId="7e11a996-2f09-411e-8f59-a5509c876bbe" providerId="ADAL" clId="{517F4EBD-EAA9-4CD9-A761-9AFEE7674A49}" dt="2020-03-18T19:16:20.467" v="464"/>
        <pc:sldMkLst>
          <pc:docMk/>
          <pc:sldMk cId="2094951837" sldId="2076137922"/>
        </pc:sldMkLst>
        <pc:spChg chg="mod">
          <ac:chgData name="Rick Anderson" userId="7e11a996-2f09-411e-8f59-a5509c876bbe" providerId="ADAL" clId="{517F4EBD-EAA9-4CD9-A761-9AFEE7674A49}" dt="2020-03-18T19:15:58.727" v="456"/>
          <ac:spMkLst>
            <pc:docMk/>
            <pc:sldMk cId="2094951837" sldId="2076137922"/>
            <ac:spMk id="9" creationId="{01DC40C2-19BB-43D5-A42B-4827517FBA31}"/>
          </ac:spMkLst>
        </pc:spChg>
        <pc:graphicFrameChg chg="mod">
          <ac:chgData name="Rick Anderson" userId="7e11a996-2f09-411e-8f59-a5509c876bbe" providerId="ADAL" clId="{517F4EBD-EAA9-4CD9-A761-9AFEE7674A49}" dt="2020-03-18T19:16:20.467" v="464"/>
          <ac:graphicFrameMkLst>
            <pc:docMk/>
            <pc:sldMk cId="2094951837" sldId="2076137922"/>
            <ac:graphicFrameMk id="3" creationId="{8F7BAE8B-75C2-4502-AF73-76D60C32F77B}"/>
          </ac:graphicFrameMkLst>
        </pc:graphicFrameChg>
        <pc:graphicFrameChg chg="modGraphic">
          <ac:chgData name="Rick Anderson" userId="7e11a996-2f09-411e-8f59-a5509c876bbe" providerId="ADAL" clId="{517F4EBD-EAA9-4CD9-A761-9AFEE7674A49}" dt="2020-03-18T19:16:03.009" v="460" actId="20577"/>
          <ac:graphicFrameMkLst>
            <pc:docMk/>
            <pc:sldMk cId="2094951837" sldId="2076137922"/>
            <ac:graphicFrameMk id="11" creationId="{F096DCE0-DDBF-471C-B745-45AD6FFA7853}"/>
          </ac:graphicFrameMkLst>
        </pc:graphicFrameChg>
      </pc:sldChg>
      <pc:sldChg chg="modSp add mod">
        <pc:chgData name="Rick Anderson" userId="7e11a996-2f09-411e-8f59-a5509c876bbe" providerId="ADAL" clId="{517F4EBD-EAA9-4CD9-A761-9AFEE7674A49}" dt="2020-03-18T20:00:03.865" v="1303"/>
        <pc:sldMkLst>
          <pc:docMk/>
          <pc:sldMk cId="3560099051" sldId="2076137923"/>
        </pc:sldMkLst>
        <pc:spChg chg="mod">
          <ac:chgData name="Rick Anderson" userId="7e11a996-2f09-411e-8f59-a5509c876bbe" providerId="ADAL" clId="{517F4EBD-EAA9-4CD9-A761-9AFEE7674A49}" dt="2020-03-18T19:19:15.891" v="490"/>
          <ac:spMkLst>
            <pc:docMk/>
            <pc:sldMk cId="3560099051" sldId="2076137923"/>
            <ac:spMk id="2" creationId="{862ED02E-75B2-4694-953B-5A2449E72929}"/>
          </ac:spMkLst>
        </pc:spChg>
        <pc:graphicFrameChg chg="mod modGraphic">
          <ac:chgData name="Rick Anderson" userId="7e11a996-2f09-411e-8f59-a5509c876bbe" providerId="ADAL" clId="{517F4EBD-EAA9-4CD9-A761-9AFEE7674A49}" dt="2020-03-18T20:00:03.865" v="1303"/>
          <ac:graphicFrameMkLst>
            <pc:docMk/>
            <pc:sldMk cId="3560099051" sldId="2076137923"/>
            <ac:graphicFrameMk id="3" creationId="{8F7BAE8B-75C2-4502-AF73-76D60C32F77B}"/>
          </ac:graphicFrameMkLst>
        </pc:graphicFrameChg>
        <pc:graphicFrameChg chg="modGraphic">
          <ac:chgData name="Rick Anderson" userId="7e11a996-2f09-411e-8f59-a5509c876bbe" providerId="ADAL" clId="{517F4EBD-EAA9-4CD9-A761-9AFEE7674A49}" dt="2020-03-18T19:19:26.270" v="500" actId="20577"/>
          <ac:graphicFrameMkLst>
            <pc:docMk/>
            <pc:sldMk cId="3560099051" sldId="2076137923"/>
            <ac:graphicFrameMk id="13" creationId="{58D8C2C2-61D7-4636-B1EB-71E2ABEBBC41}"/>
          </ac:graphicFrameMkLst>
        </pc:graphicFrameChg>
      </pc:sldChg>
      <pc:sldChg chg="modSp add mod">
        <pc:chgData name="Rick Anderson" userId="7e11a996-2f09-411e-8f59-a5509c876bbe" providerId="ADAL" clId="{517F4EBD-EAA9-4CD9-A761-9AFEE7674A49}" dt="2020-03-18T19:22:15.073" v="560"/>
        <pc:sldMkLst>
          <pc:docMk/>
          <pc:sldMk cId="1060716937" sldId="2076137924"/>
        </pc:sldMkLst>
        <pc:spChg chg="mod">
          <ac:chgData name="Rick Anderson" userId="7e11a996-2f09-411e-8f59-a5509c876bbe" providerId="ADAL" clId="{517F4EBD-EAA9-4CD9-A761-9AFEE7674A49}" dt="2020-03-18T19:19:38.035" v="501"/>
          <ac:spMkLst>
            <pc:docMk/>
            <pc:sldMk cId="1060716937" sldId="2076137924"/>
            <ac:spMk id="9" creationId="{01DC40C2-19BB-43D5-A42B-4827517FBA31}"/>
          </ac:spMkLst>
        </pc:spChg>
        <pc:graphicFrameChg chg="mod">
          <ac:chgData name="Rick Anderson" userId="7e11a996-2f09-411e-8f59-a5509c876bbe" providerId="ADAL" clId="{517F4EBD-EAA9-4CD9-A761-9AFEE7674A49}" dt="2020-03-18T19:22:15.073" v="560"/>
          <ac:graphicFrameMkLst>
            <pc:docMk/>
            <pc:sldMk cId="1060716937" sldId="2076137924"/>
            <ac:graphicFrameMk id="3" creationId="{8F7BAE8B-75C2-4502-AF73-76D60C32F77B}"/>
          </ac:graphicFrameMkLst>
        </pc:graphicFrameChg>
        <pc:graphicFrameChg chg="modGraphic">
          <ac:chgData name="Rick Anderson" userId="7e11a996-2f09-411e-8f59-a5509c876bbe" providerId="ADAL" clId="{517F4EBD-EAA9-4CD9-A761-9AFEE7674A49}" dt="2020-03-18T19:19:42.893" v="507" actId="20577"/>
          <ac:graphicFrameMkLst>
            <pc:docMk/>
            <pc:sldMk cId="1060716937" sldId="2076137924"/>
            <ac:graphicFrameMk id="11" creationId="{F096DCE0-DDBF-471C-B745-45AD6FFA7853}"/>
          </ac:graphicFrameMkLst>
        </pc:graphicFrameChg>
      </pc:sldChg>
      <pc:sldChg chg="modSp add mod">
        <pc:chgData name="Rick Anderson" userId="7e11a996-2f09-411e-8f59-a5509c876bbe" providerId="ADAL" clId="{517F4EBD-EAA9-4CD9-A761-9AFEE7674A49}" dt="2020-03-18T19:24:36.679" v="593" actId="20577"/>
        <pc:sldMkLst>
          <pc:docMk/>
          <pc:sldMk cId="3074791798" sldId="2076137925"/>
        </pc:sldMkLst>
        <pc:spChg chg="mod">
          <ac:chgData name="Rick Anderson" userId="7e11a996-2f09-411e-8f59-a5509c876bbe" providerId="ADAL" clId="{517F4EBD-EAA9-4CD9-A761-9AFEE7674A49}" dt="2020-03-18T19:23:42.065" v="562"/>
          <ac:spMkLst>
            <pc:docMk/>
            <pc:sldMk cId="3074791798" sldId="2076137925"/>
            <ac:spMk id="2" creationId="{862ED02E-75B2-4694-953B-5A2449E72929}"/>
          </ac:spMkLst>
        </pc:spChg>
        <pc:graphicFrameChg chg="modGraphic">
          <ac:chgData name="Rick Anderson" userId="7e11a996-2f09-411e-8f59-a5509c876bbe" providerId="ADAL" clId="{517F4EBD-EAA9-4CD9-A761-9AFEE7674A49}" dt="2020-03-18T19:24:36.679" v="593" actId="20577"/>
          <ac:graphicFrameMkLst>
            <pc:docMk/>
            <pc:sldMk cId="3074791798" sldId="2076137925"/>
            <ac:graphicFrameMk id="3" creationId="{8F7BAE8B-75C2-4502-AF73-76D60C32F77B}"/>
          </ac:graphicFrameMkLst>
        </pc:graphicFrameChg>
        <pc:graphicFrameChg chg="modGraphic">
          <ac:chgData name="Rick Anderson" userId="7e11a996-2f09-411e-8f59-a5509c876bbe" providerId="ADAL" clId="{517F4EBD-EAA9-4CD9-A761-9AFEE7674A49}" dt="2020-03-18T19:23:49.429" v="566" actId="20577"/>
          <ac:graphicFrameMkLst>
            <pc:docMk/>
            <pc:sldMk cId="3074791798" sldId="2076137925"/>
            <ac:graphicFrameMk id="13" creationId="{58D8C2C2-61D7-4636-B1EB-71E2ABEBBC41}"/>
          </ac:graphicFrameMkLst>
        </pc:graphicFrameChg>
      </pc:sldChg>
      <pc:sldChg chg="modSp add mod">
        <pc:chgData name="Rick Anderson" userId="7e11a996-2f09-411e-8f59-a5509c876bbe" providerId="ADAL" clId="{517F4EBD-EAA9-4CD9-A761-9AFEE7674A49}" dt="2020-03-18T19:24:59.914" v="602"/>
        <pc:sldMkLst>
          <pc:docMk/>
          <pc:sldMk cId="3849737175" sldId="2076137926"/>
        </pc:sldMkLst>
        <pc:spChg chg="mod">
          <ac:chgData name="Rick Anderson" userId="7e11a996-2f09-411e-8f59-a5509c876bbe" providerId="ADAL" clId="{517F4EBD-EAA9-4CD9-A761-9AFEE7674A49}" dt="2020-03-18T19:24:05.223" v="572"/>
          <ac:spMkLst>
            <pc:docMk/>
            <pc:sldMk cId="3849737175" sldId="2076137926"/>
            <ac:spMk id="9" creationId="{01DC40C2-19BB-43D5-A42B-4827517FBA31}"/>
          </ac:spMkLst>
        </pc:spChg>
        <pc:graphicFrameChg chg="mod">
          <ac:chgData name="Rick Anderson" userId="7e11a996-2f09-411e-8f59-a5509c876bbe" providerId="ADAL" clId="{517F4EBD-EAA9-4CD9-A761-9AFEE7674A49}" dt="2020-03-18T19:24:59.914" v="602"/>
          <ac:graphicFrameMkLst>
            <pc:docMk/>
            <pc:sldMk cId="3849737175" sldId="2076137926"/>
            <ac:graphicFrameMk id="3" creationId="{8F7BAE8B-75C2-4502-AF73-76D60C32F77B}"/>
          </ac:graphicFrameMkLst>
        </pc:graphicFrameChg>
        <pc:graphicFrameChg chg="modGraphic">
          <ac:chgData name="Rick Anderson" userId="7e11a996-2f09-411e-8f59-a5509c876bbe" providerId="ADAL" clId="{517F4EBD-EAA9-4CD9-A761-9AFEE7674A49}" dt="2020-03-18T19:24:10.519" v="576" actId="20577"/>
          <ac:graphicFrameMkLst>
            <pc:docMk/>
            <pc:sldMk cId="3849737175" sldId="2076137926"/>
            <ac:graphicFrameMk id="11" creationId="{F096DCE0-DDBF-471C-B745-45AD6FFA7853}"/>
          </ac:graphicFrameMkLst>
        </pc:graphicFrameChg>
      </pc:sldChg>
      <pc:sldChg chg="modSp add mod">
        <pc:chgData name="Rick Anderson" userId="7e11a996-2f09-411e-8f59-a5509c876bbe" providerId="ADAL" clId="{517F4EBD-EAA9-4CD9-A761-9AFEE7674A49}" dt="2020-03-18T19:26:54.216" v="639" actId="20577"/>
        <pc:sldMkLst>
          <pc:docMk/>
          <pc:sldMk cId="1395007670" sldId="2076137927"/>
        </pc:sldMkLst>
        <pc:spChg chg="mod">
          <ac:chgData name="Rick Anderson" userId="7e11a996-2f09-411e-8f59-a5509c876bbe" providerId="ADAL" clId="{517F4EBD-EAA9-4CD9-A761-9AFEE7674A49}" dt="2020-03-18T19:25:43.797" v="604"/>
          <ac:spMkLst>
            <pc:docMk/>
            <pc:sldMk cId="1395007670" sldId="2076137927"/>
            <ac:spMk id="2" creationId="{862ED02E-75B2-4694-953B-5A2449E72929}"/>
          </ac:spMkLst>
        </pc:spChg>
        <pc:graphicFrameChg chg="modGraphic">
          <ac:chgData name="Rick Anderson" userId="7e11a996-2f09-411e-8f59-a5509c876bbe" providerId="ADAL" clId="{517F4EBD-EAA9-4CD9-A761-9AFEE7674A49}" dt="2020-03-18T19:26:54.216" v="639" actId="20577"/>
          <ac:graphicFrameMkLst>
            <pc:docMk/>
            <pc:sldMk cId="1395007670" sldId="2076137927"/>
            <ac:graphicFrameMk id="3" creationId="{8F7BAE8B-75C2-4502-AF73-76D60C32F77B}"/>
          </ac:graphicFrameMkLst>
        </pc:graphicFrameChg>
        <pc:graphicFrameChg chg="modGraphic">
          <ac:chgData name="Rick Anderson" userId="7e11a996-2f09-411e-8f59-a5509c876bbe" providerId="ADAL" clId="{517F4EBD-EAA9-4CD9-A761-9AFEE7674A49}" dt="2020-03-18T19:25:50.674" v="608" actId="20577"/>
          <ac:graphicFrameMkLst>
            <pc:docMk/>
            <pc:sldMk cId="1395007670" sldId="2076137927"/>
            <ac:graphicFrameMk id="13" creationId="{58D8C2C2-61D7-4636-B1EB-71E2ABEBBC41}"/>
          </ac:graphicFrameMkLst>
        </pc:graphicFrameChg>
      </pc:sldChg>
      <pc:sldChg chg="modSp add mod">
        <pc:chgData name="Rick Anderson" userId="7e11a996-2f09-411e-8f59-a5509c876bbe" providerId="ADAL" clId="{517F4EBD-EAA9-4CD9-A761-9AFEE7674A49}" dt="2020-03-18T19:26:27.438" v="622"/>
        <pc:sldMkLst>
          <pc:docMk/>
          <pc:sldMk cId="3627608808" sldId="2076137928"/>
        </pc:sldMkLst>
        <pc:spChg chg="mod">
          <ac:chgData name="Rick Anderson" userId="7e11a996-2f09-411e-8f59-a5509c876bbe" providerId="ADAL" clId="{517F4EBD-EAA9-4CD9-A761-9AFEE7674A49}" dt="2020-03-18T19:26:09.181" v="617"/>
          <ac:spMkLst>
            <pc:docMk/>
            <pc:sldMk cId="3627608808" sldId="2076137928"/>
            <ac:spMk id="9" creationId="{01DC40C2-19BB-43D5-A42B-4827517FBA31}"/>
          </ac:spMkLst>
        </pc:spChg>
        <pc:graphicFrameChg chg="mod">
          <ac:chgData name="Rick Anderson" userId="7e11a996-2f09-411e-8f59-a5509c876bbe" providerId="ADAL" clId="{517F4EBD-EAA9-4CD9-A761-9AFEE7674A49}" dt="2020-03-18T19:26:27.438" v="622"/>
          <ac:graphicFrameMkLst>
            <pc:docMk/>
            <pc:sldMk cId="3627608808" sldId="2076137928"/>
            <ac:graphicFrameMk id="3" creationId="{8F7BAE8B-75C2-4502-AF73-76D60C32F77B}"/>
          </ac:graphicFrameMkLst>
        </pc:graphicFrameChg>
        <pc:graphicFrameChg chg="modGraphic">
          <ac:chgData name="Rick Anderson" userId="7e11a996-2f09-411e-8f59-a5509c876bbe" providerId="ADAL" clId="{517F4EBD-EAA9-4CD9-A761-9AFEE7674A49}" dt="2020-03-18T19:26:14.440" v="621" actId="20577"/>
          <ac:graphicFrameMkLst>
            <pc:docMk/>
            <pc:sldMk cId="3627608808" sldId="2076137928"/>
            <ac:graphicFrameMk id="11" creationId="{F096DCE0-DDBF-471C-B745-45AD6FFA7853}"/>
          </ac:graphicFrameMkLst>
        </pc:graphicFrameChg>
      </pc:sldChg>
      <pc:sldChg chg="modSp add mod">
        <pc:chgData name="Rick Anderson" userId="7e11a996-2f09-411e-8f59-a5509c876bbe" providerId="ADAL" clId="{517F4EBD-EAA9-4CD9-A761-9AFEE7674A49}" dt="2020-03-18T19:59:48.035" v="1302"/>
        <pc:sldMkLst>
          <pc:docMk/>
          <pc:sldMk cId="2158850738" sldId="2076137929"/>
        </pc:sldMkLst>
        <pc:spChg chg="mod">
          <ac:chgData name="Rick Anderson" userId="7e11a996-2f09-411e-8f59-a5509c876bbe" providerId="ADAL" clId="{517F4EBD-EAA9-4CD9-A761-9AFEE7674A49}" dt="2020-03-18T19:27:22.365" v="641"/>
          <ac:spMkLst>
            <pc:docMk/>
            <pc:sldMk cId="2158850738" sldId="2076137929"/>
            <ac:spMk id="2" creationId="{862ED02E-75B2-4694-953B-5A2449E72929}"/>
          </ac:spMkLst>
        </pc:spChg>
        <pc:graphicFrameChg chg="mod modGraphic">
          <ac:chgData name="Rick Anderson" userId="7e11a996-2f09-411e-8f59-a5509c876bbe" providerId="ADAL" clId="{517F4EBD-EAA9-4CD9-A761-9AFEE7674A49}" dt="2020-03-18T19:59:48.035" v="1302"/>
          <ac:graphicFrameMkLst>
            <pc:docMk/>
            <pc:sldMk cId="2158850738" sldId="2076137929"/>
            <ac:graphicFrameMk id="3" creationId="{8F7BAE8B-75C2-4502-AF73-76D60C32F77B}"/>
          </ac:graphicFrameMkLst>
        </pc:graphicFrameChg>
        <pc:graphicFrameChg chg="modGraphic">
          <ac:chgData name="Rick Anderson" userId="7e11a996-2f09-411e-8f59-a5509c876bbe" providerId="ADAL" clId="{517F4EBD-EAA9-4CD9-A761-9AFEE7674A49}" dt="2020-03-18T19:27:27.312" v="645" actId="20577"/>
          <ac:graphicFrameMkLst>
            <pc:docMk/>
            <pc:sldMk cId="2158850738" sldId="2076137929"/>
            <ac:graphicFrameMk id="13" creationId="{58D8C2C2-61D7-4636-B1EB-71E2ABEBBC41}"/>
          </ac:graphicFrameMkLst>
        </pc:graphicFrameChg>
      </pc:sldChg>
      <pc:sldChg chg="modSp add mod">
        <pc:chgData name="Rick Anderson" userId="7e11a996-2f09-411e-8f59-a5509c876bbe" providerId="ADAL" clId="{517F4EBD-EAA9-4CD9-A761-9AFEE7674A49}" dt="2020-03-18T19:28:19.819" v="661"/>
        <pc:sldMkLst>
          <pc:docMk/>
          <pc:sldMk cId="476586307" sldId="2076137930"/>
        </pc:sldMkLst>
        <pc:spChg chg="mod">
          <ac:chgData name="Rick Anderson" userId="7e11a996-2f09-411e-8f59-a5509c876bbe" providerId="ADAL" clId="{517F4EBD-EAA9-4CD9-A761-9AFEE7674A49}" dt="2020-03-18T19:27:34.982" v="646"/>
          <ac:spMkLst>
            <pc:docMk/>
            <pc:sldMk cId="476586307" sldId="2076137930"/>
            <ac:spMk id="9" creationId="{01DC40C2-19BB-43D5-A42B-4827517FBA31}"/>
          </ac:spMkLst>
        </pc:spChg>
        <pc:graphicFrameChg chg="mod">
          <ac:chgData name="Rick Anderson" userId="7e11a996-2f09-411e-8f59-a5509c876bbe" providerId="ADAL" clId="{517F4EBD-EAA9-4CD9-A761-9AFEE7674A49}" dt="2020-03-18T19:28:19.819" v="661"/>
          <ac:graphicFrameMkLst>
            <pc:docMk/>
            <pc:sldMk cId="476586307" sldId="2076137930"/>
            <ac:graphicFrameMk id="3" creationId="{8F7BAE8B-75C2-4502-AF73-76D60C32F77B}"/>
          </ac:graphicFrameMkLst>
        </pc:graphicFrameChg>
        <pc:graphicFrameChg chg="modGraphic">
          <ac:chgData name="Rick Anderson" userId="7e11a996-2f09-411e-8f59-a5509c876bbe" providerId="ADAL" clId="{517F4EBD-EAA9-4CD9-A761-9AFEE7674A49}" dt="2020-03-18T19:27:38.428" v="650" actId="20577"/>
          <ac:graphicFrameMkLst>
            <pc:docMk/>
            <pc:sldMk cId="476586307" sldId="2076137930"/>
            <ac:graphicFrameMk id="11" creationId="{F096DCE0-DDBF-471C-B745-45AD6FFA7853}"/>
          </ac:graphicFrameMkLst>
        </pc:graphicFrameChg>
      </pc:sldChg>
      <pc:sldChg chg="modSp add mod">
        <pc:chgData name="Rick Anderson" userId="7e11a996-2f09-411e-8f59-a5509c876bbe" providerId="ADAL" clId="{517F4EBD-EAA9-4CD9-A761-9AFEE7674A49}" dt="2020-03-18T19:30:31.271" v="720" actId="20577"/>
        <pc:sldMkLst>
          <pc:docMk/>
          <pc:sldMk cId="3150456941" sldId="2076137931"/>
        </pc:sldMkLst>
        <pc:spChg chg="mod">
          <ac:chgData name="Rick Anderson" userId="7e11a996-2f09-411e-8f59-a5509c876bbe" providerId="ADAL" clId="{517F4EBD-EAA9-4CD9-A761-9AFEE7674A49}" dt="2020-03-18T19:29:29.148" v="680"/>
          <ac:spMkLst>
            <pc:docMk/>
            <pc:sldMk cId="3150456941" sldId="2076137931"/>
            <ac:spMk id="2" creationId="{862ED02E-75B2-4694-953B-5A2449E72929}"/>
          </ac:spMkLst>
        </pc:spChg>
        <pc:graphicFrameChg chg="modGraphic">
          <ac:chgData name="Rick Anderson" userId="7e11a996-2f09-411e-8f59-a5509c876bbe" providerId="ADAL" clId="{517F4EBD-EAA9-4CD9-A761-9AFEE7674A49}" dt="2020-03-18T19:30:31.271" v="720" actId="20577"/>
          <ac:graphicFrameMkLst>
            <pc:docMk/>
            <pc:sldMk cId="3150456941" sldId="2076137931"/>
            <ac:graphicFrameMk id="3" creationId="{8F7BAE8B-75C2-4502-AF73-76D60C32F77B}"/>
          </ac:graphicFrameMkLst>
        </pc:graphicFrameChg>
        <pc:graphicFrameChg chg="modGraphic">
          <ac:chgData name="Rick Anderson" userId="7e11a996-2f09-411e-8f59-a5509c876bbe" providerId="ADAL" clId="{517F4EBD-EAA9-4CD9-A761-9AFEE7674A49}" dt="2020-03-18T19:29:33.826" v="684" actId="20577"/>
          <ac:graphicFrameMkLst>
            <pc:docMk/>
            <pc:sldMk cId="3150456941" sldId="2076137931"/>
            <ac:graphicFrameMk id="13" creationId="{58D8C2C2-61D7-4636-B1EB-71E2ABEBBC41}"/>
          </ac:graphicFrameMkLst>
        </pc:graphicFrameChg>
      </pc:sldChg>
      <pc:sldChg chg="modSp add mod">
        <pc:chgData name="Rick Anderson" userId="7e11a996-2f09-411e-8f59-a5509c876bbe" providerId="ADAL" clId="{517F4EBD-EAA9-4CD9-A761-9AFEE7674A49}" dt="2020-03-18T19:30:07.236" v="695"/>
        <pc:sldMkLst>
          <pc:docMk/>
          <pc:sldMk cId="1746473540" sldId="2076137932"/>
        </pc:sldMkLst>
        <pc:spChg chg="mod">
          <ac:chgData name="Rick Anderson" userId="7e11a996-2f09-411e-8f59-a5509c876bbe" providerId="ADAL" clId="{517F4EBD-EAA9-4CD9-A761-9AFEE7674A49}" dt="2020-03-18T19:29:46.425" v="690"/>
          <ac:spMkLst>
            <pc:docMk/>
            <pc:sldMk cId="1746473540" sldId="2076137932"/>
            <ac:spMk id="9" creationId="{01DC40C2-19BB-43D5-A42B-4827517FBA31}"/>
          </ac:spMkLst>
        </pc:spChg>
        <pc:graphicFrameChg chg="mod">
          <ac:chgData name="Rick Anderson" userId="7e11a996-2f09-411e-8f59-a5509c876bbe" providerId="ADAL" clId="{517F4EBD-EAA9-4CD9-A761-9AFEE7674A49}" dt="2020-03-18T19:30:07.236" v="695"/>
          <ac:graphicFrameMkLst>
            <pc:docMk/>
            <pc:sldMk cId="1746473540" sldId="2076137932"/>
            <ac:graphicFrameMk id="3" creationId="{8F7BAE8B-75C2-4502-AF73-76D60C32F77B}"/>
          </ac:graphicFrameMkLst>
        </pc:graphicFrameChg>
        <pc:graphicFrameChg chg="modGraphic">
          <ac:chgData name="Rick Anderson" userId="7e11a996-2f09-411e-8f59-a5509c876bbe" providerId="ADAL" clId="{517F4EBD-EAA9-4CD9-A761-9AFEE7674A49}" dt="2020-03-18T19:29:50.721" v="694" actId="20577"/>
          <ac:graphicFrameMkLst>
            <pc:docMk/>
            <pc:sldMk cId="1746473540" sldId="2076137932"/>
            <ac:graphicFrameMk id="11" creationId="{F096DCE0-DDBF-471C-B745-45AD6FFA7853}"/>
          </ac:graphicFrameMkLst>
        </pc:graphicFrameChg>
      </pc:sldChg>
      <pc:sldChg chg="modSp add mod">
        <pc:chgData name="Rick Anderson" userId="7e11a996-2f09-411e-8f59-a5509c876bbe" providerId="ADAL" clId="{517F4EBD-EAA9-4CD9-A761-9AFEE7674A49}" dt="2020-03-18T19:32:34.296" v="764" actId="20577"/>
        <pc:sldMkLst>
          <pc:docMk/>
          <pc:sldMk cId="378534026" sldId="2076137933"/>
        </pc:sldMkLst>
        <pc:spChg chg="mod">
          <ac:chgData name="Rick Anderson" userId="7e11a996-2f09-411e-8f59-a5509c876bbe" providerId="ADAL" clId="{517F4EBD-EAA9-4CD9-A761-9AFEE7674A49}" dt="2020-03-18T19:31:33.634" v="722"/>
          <ac:spMkLst>
            <pc:docMk/>
            <pc:sldMk cId="378534026" sldId="2076137933"/>
            <ac:spMk id="2" creationId="{862ED02E-75B2-4694-953B-5A2449E72929}"/>
          </ac:spMkLst>
        </pc:spChg>
        <pc:graphicFrameChg chg="modGraphic">
          <ac:chgData name="Rick Anderson" userId="7e11a996-2f09-411e-8f59-a5509c876bbe" providerId="ADAL" clId="{517F4EBD-EAA9-4CD9-A761-9AFEE7674A49}" dt="2020-03-18T19:32:34.296" v="764" actId="20577"/>
          <ac:graphicFrameMkLst>
            <pc:docMk/>
            <pc:sldMk cId="378534026" sldId="2076137933"/>
            <ac:graphicFrameMk id="3" creationId="{8F7BAE8B-75C2-4502-AF73-76D60C32F77B}"/>
          </ac:graphicFrameMkLst>
        </pc:graphicFrameChg>
        <pc:graphicFrameChg chg="modGraphic">
          <ac:chgData name="Rick Anderson" userId="7e11a996-2f09-411e-8f59-a5509c876bbe" providerId="ADAL" clId="{517F4EBD-EAA9-4CD9-A761-9AFEE7674A49}" dt="2020-03-18T19:31:55.710" v="726" actId="20577"/>
          <ac:graphicFrameMkLst>
            <pc:docMk/>
            <pc:sldMk cId="378534026" sldId="2076137933"/>
            <ac:graphicFrameMk id="13" creationId="{58D8C2C2-61D7-4636-B1EB-71E2ABEBBC41}"/>
          </ac:graphicFrameMkLst>
        </pc:graphicFrameChg>
      </pc:sldChg>
      <pc:sldChg chg="modSp add mod">
        <pc:chgData name="Rick Anderson" userId="7e11a996-2f09-411e-8f59-a5509c876bbe" providerId="ADAL" clId="{517F4EBD-EAA9-4CD9-A761-9AFEE7674A49}" dt="2020-03-18T19:32:54.237" v="765"/>
        <pc:sldMkLst>
          <pc:docMk/>
          <pc:sldMk cId="2314342572" sldId="2076137934"/>
        </pc:sldMkLst>
        <pc:spChg chg="mod">
          <ac:chgData name="Rick Anderson" userId="7e11a996-2f09-411e-8f59-a5509c876bbe" providerId="ADAL" clId="{517F4EBD-EAA9-4CD9-A761-9AFEE7674A49}" dt="2020-03-18T19:32:08.342" v="735"/>
          <ac:spMkLst>
            <pc:docMk/>
            <pc:sldMk cId="2314342572" sldId="2076137934"/>
            <ac:spMk id="9" creationId="{01DC40C2-19BB-43D5-A42B-4827517FBA31}"/>
          </ac:spMkLst>
        </pc:spChg>
        <pc:graphicFrameChg chg="mod">
          <ac:chgData name="Rick Anderson" userId="7e11a996-2f09-411e-8f59-a5509c876bbe" providerId="ADAL" clId="{517F4EBD-EAA9-4CD9-A761-9AFEE7674A49}" dt="2020-03-18T19:32:54.237" v="765"/>
          <ac:graphicFrameMkLst>
            <pc:docMk/>
            <pc:sldMk cId="2314342572" sldId="2076137934"/>
            <ac:graphicFrameMk id="3" creationId="{8F7BAE8B-75C2-4502-AF73-76D60C32F77B}"/>
          </ac:graphicFrameMkLst>
        </pc:graphicFrameChg>
        <pc:graphicFrameChg chg="modGraphic">
          <ac:chgData name="Rick Anderson" userId="7e11a996-2f09-411e-8f59-a5509c876bbe" providerId="ADAL" clId="{517F4EBD-EAA9-4CD9-A761-9AFEE7674A49}" dt="2020-03-18T19:32:12.159" v="739" actId="20577"/>
          <ac:graphicFrameMkLst>
            <pc:docMk/>
            <pc:sldMk cId="2314342572" sldId="2076137934"/>
            <ac:graphicFrameMk id="11" creationId="{F096DCE0-DDBF-471C-B745-45AD6FFA7853}"/>
          </ac:graphicFrameMkLst>
        </pc:graphicFrameChg>
      </pc:sldChg>
      <pc:sldChg chg="modSp add mod">
        <pc:chgData name="Rick Anderson" userId="7e11a996-2f09-411e-8f59-a5509c876bbe" providerId="ADAL" clId="{517F4EBD-EAA9-4CD9-A761-9AFEE7674A49}" dt="2020-03-18T19:37:58.061" v="796" actId="20577"/>
        <pc:sldMkLst>
          <pc:docMk/>
          <pc:sldMk cId="2977203668" sldId="2076137935"/>
        </pc:sldMkLst>
        <pc:spChg chg="mod">
          <ac:chgData name="Rick Anderson" userId="7e11a996-2f09-411e-8f59-a5509c876bbe" providerId="ADAL" clId="{517F4EBD-EAA9-4CD9-A761-9AFEE7674A49}" dt="2020-03-18T19:37:03.293" v="767"/>
          <ac:spMkLst>
            <pc:docMk/>
            <pc:sldMk cId="2977203668" sldId="2076137935"/>
            <ac:spMk id="2" creationId="{862ED02E-75B2-4694-953B-5A2449E72929}"/>
          </ac:spMkLst>
        </pc:spChg>
        <pc:graphicFrameChg chg="modGraphic">
          <ac:chgData name="Rick Anderson" userId="7e11a996-2f09-411e-8f59-a5509c876bbe" providerId="ADAL" clId="{517F4EBD-EAA9-4CD9-A761-9AFEE7674A49}" dt="2020-03-18T19:37:58.061" v="796" actId="20577"/>
          <ac:graphicFrameMkLst>
            <pc:docMk/>
            <pc:sldMk cId="2977203668" sldId="2076137935"/>
            <ac:graphicFrameMk id="3" creationId="{8F7BAE8B-75C2-4502-AF73-76D60C32F77B}"/>
          </ac:graphicFrameMkLst>
        </pc:graphicFrameChg>
        <pc:graphicFrameChg chg="modGraphic">
          <ac:chgData name="Rick Anderson" userId="7e11a996-2f09-411e-8f59-a5509c876bbe" providerId="ADAL" clId="{517F4EBD-EAA9-4CD9-A761-9AFEE7674A49}" dt="2020-03-18T19:37:37.154" v="779" actId="20577"/>
          <ac:graphicFrameMkLst>
            <pc:docMk/>
            <pc:sldMk cId="2977203668" sldId="2076137935"/>
            <ac:graphicFrameMk id="13" creationId="{58D8C2C2-61D7-4636-B1EB-71E2ABEBBC41}"/>
          </ac:graphicFrameMkLst>
        </pc:graphicFrameChg>
      </pc:sldChg>
      <pc:sldChg chg="modSp add mod">
        <pc:chgData name="Rick Anderson" userId="7e11a996-2f09-411e-8f59-a5509c876bbe" providerId="ADAL" clId="{517F4EBD-EAA9-4CD9-A761-9AFEE7674A49}" dt="2020-03-18T19:40:40.579" v="852"/>
        <pc:sldMkLst>
          <pc:docMk/>
          <pc:sldMk cId="2543151095" sldId="2076137936"/>
        </pc:sldMkLst>
        <pc:spChg chg="mod">
          <ac:chgData name="Rick Anderson" userId="7e11a996-2f09-411e-8f59-a5509c876bbe" providerId="ADAL" clId="{517F4EBD-EAA9-4CD9-A761-9AFEE7674A49}" dt="2020-03-18T19:37:18.231" v="771"/>
          <ac:spMkLst>
            <pc:docMk/>
            <pc:sldMk cId="2543151095" sldId="2076137936"/>
            <ac:spMk id="9" creationId="{01DC40C2-19BB-43D5-A42B-4827517FBA31}"/>
          </ac:spMkLst>
        </pc:spChg>
        <pc:graphicFrameChg chg="mod">
          <ac:chgData name="Rick Anderson" userId="7e11a996-2f09-411e-8f59-a5509c876bbe" providerId="ADAL" clId="{517F4EBD-EAA9-4CD9-A761-9AFEE7674A49}" dt="2020-03-18T19:40:40.579" v="852"/>
          <ac:graphicFrameMkLst>
            <pc:docMk/>
            <pc:sldMk cId="2543151095" sldId="2076137936"/>
            <ac:graphicFrameMk id="3" creationId="{8F7BAE8B-75C2-4502-AF73-76D60C32F77B}"/>
          </ac:graphicFrameMkLst>
        </pc:graphicFrameChg>
        <pc:graphicFrameChg chg="modGraphic">
          <ac:chgData name="Rick Anderson" userId="7e11a996-2f09-411e-8f59-a5509c876bbe" providerId="ADAL" clId="{517F4EBD-EAA9-4CD9-A761-9AFEE7674A49}" dt="2020-03-18T19:37:30.390" v="775" actId="20577"/>
          <ac:graphicFrameMkLst>
            <pc:docMk/>
            <pc:sldMk cId="2543151095" sldId="2076137936"/>
            <ac:graphicFrameMk id="11" creationId="{F096DCE0-DDBF-471C-B745-45AD6FFA7853}"/>
          </ac:graphicFrameMkLst>
        </pc:graphicFrameChg>
      </pc:sldChg>
      <pc:sldChg chg="modSp add mod">
        <pc:chgData name="Rick Anderson" userId="7e11a996-2f09-411e-8f59-a5509c876bbe" providerId="ADAL" clId="{517F4EBD-EAA9-4CD9-A761-9AFEE7674A49}" dt="2020-03-18T19:59:33.881" v="1301"/>
        <pc:sldMkLst>
          <pc:docMk/>
          <pc:sldMk cId="2399496401" sldId="2076137937"/>
        </pc:sldMkLst>
        <pc:spChg chg="mod">
          <ac:chgData name="Rick Anderson" userId="7e11a996-2f09-411e-8f59-a5509c876bbe" providerId="ADAL" clId="{517F4EBD-EAA9-4CD9-A761-9AFEE7674A49}" dt="2020-03-18T19:39:35.998" v="836"/>
          <ac:spMkLst>
            <pc:docMk/>
            <pc:sldMk cId="2399496401" sldId="2076137937"/>
            <ac:spMk id="2" creationId="{862ED02E-75B2-4694-953B-5A2449E72929}"/>
          </ac:spMkLst>
        </pc:spChg>
        <pc:graphicFrameChg chg="mod modGraphic">
          <ac:chgData name="Rick Anderson" userId="7e11a996-2f09-411e-8f59-a5509c876bbe" providerId="ADAL" clId="{517F4EBD-EAA9-4CD9-A761-9AFEE7674A49}" dt="2020-03-18T19:59:33.881" v="1301"/>
          <ac:graphicFrameMkLst>
            <pc:docMk/>
            <pc:sldMk cId="2399496401" sldId="2076137937"/>
            <ac:graphicFrameMk id="3" creationId="{8F7BAE8B-75C2-4502-AF73-76D60C32F77B}"/>
          </ac:graphicFrameMkLst>
        </pc:graphicFrameChg>
        <pc:graphicFrameChg chg="modGraphic">
          <ac:chgData name="Rick Anderson" userId="7e11a996-2f09-411e-8f59-a5509c876bbe" providerId="ADAL" clId="{517F4EBD-EAA9-4CD9-A761-9AFEE7674A49}" dt="2020-03-18T19:40:00.277" v="845" actId="20577"/>
          <ac:graphicFrameMkLst>
            <pc:docMk/>
            <pc:sldMk cId="2399496401" sldId="2076137937"/>
            <ac:graphicFrameMk id="13" creationId="{58D8C2C2-61D7-4636-B1EB-71E2ABEBBC41}"/>
          </ac:graphicFrameMkLst>
        </pc:graphicFrameChg>
      </pc:sldChg>
      <pc:sldChg chg="modSp add mod">
        <pc:chgData name="Rick Anderson" userId="7e11a996-2f09-411e-8f59-a5509c876bbe" providerId="ADAL" clId="{517F4EBD-EAA9-4CD9-A761-9AFEE7674A49}" dt="2020-03-18T19:40:20.959" v="851"/>
        <pc:sldMkLst>
          <pc:docMk/>
          <pc:sldMk cId="1147363360" sldId="2076137938"/>
        </pc:sldMkLst>
        <pc:spChg chg="mod">
          <ac:chgData name="Rick Anderson" userId="7e11a996-2f09-411e-8f59-a5509c876bbe" providerId="ADAL" clId="{517F4EBD-EAA9-4CD9-A761-9AFEE7674A49}" dt="2020-03-18T19:39:43.201" v="837"/>
          <ac:spMkLst>
            <pc:docMk/>
            <pc:sldMk cId="1147363360" sldId="2076137938"/>
            <ac:spMk id="9" creationId="{01DC40C2-19BB-43D5-A42B-4827517FBA31}"/>
          </ac:spMkLst>
        </pc:spChg>
        <pc:graphicFrameChg chg="mod">
          <ac:chgData name="Rick Anderson" userId="7e11a996-2f09-411e-8f59-a5509c876bbe" providerId="ADAL" clId="{517F4EBD-EAA9-4CD9-A761-9AFEE7674A49}" dt="2020-03-18T19:40:20.959" v="851"/>
          <ac:graphicFrameMkLst>
            <pc:docMk/>
            <pc:sldMk cId="1147363360" sldId="2076137938"/>
            <ac:graphicFrameMk id="3" creationId="{8F7BAE8B-75C2-4502-AF73-76D60C32F77B}"/>
          </ac:graphicFrameMkLst>
        </pc:graphicFrameChg>
        <pc:graphicFrameChg chg="modGraphic">
          <ac:chgData name="Rick Anderson" userId="7e11a996-2f09-411e-8f59-a5509c876bbe" providerId="ADAL" clId="{517F4EBD-EAA9-4CD9-A761-9AFEE7674A49}" dt="2020-03-18T19:39:54.258" v="841" actId="20577"/>
          <ac:graphicFrameMkLst>
            <pc:docMk/>
            <pc:sldMk cId="1147363360" sldId="2076137938"/>
            <ac:graphicFrameMk id="11" creationId="{F096DCE0-DDBF-471C-B745-45AD6FFA7853}"/>
          </ac:graphicFrameMkLst>
        </pc:graphicFrameChg>
      </pc:sldChg>
      <pc:sldChg chg="modSp add mod">
        <pc:chgData name="Rick Anderson" userId="7e11a996-2f09-411e-8f59-a5509c876bbe" providerId="ADAL" clId="{517F4EBD-EAA9-4CD9-A761-9AFEE7674A49}" dt="2020-03-18T19:42:05.325" v="891" actId="20577"/>
        <pc:sldMkLst>
          <pc:docMk/>
          <pc:sldMk cId="3258768754" sldId="2076137939"/>
        </pc:sldMkLst>
        <pc:spChg chg="mod">
          <ac:chgData name="Rick Anderson" userId="7e11a996-2f09-411e-8f59-a5509c876bbe" providerId="ADAL" clId="{517F4EBD-EAA9-4CD9-A761-9AFEE7674A49}" dt="2020-03-18T19:41:28.473" v="854"/>
          <ac:spMkLst>
            <pc:docMk/>
            <pc:sldMk cId="3258768754" sldId="2076137939"/>
            <ac:spMk id="2" creationId="{862ED02E-75B2-4694-953B-5A2449E72929}"/>
          </ac:spMkLst>
        </pc:spChg>
        <pc:graphicFrameChg chg="modGraphic">
          <ac:chgData name="Rick Anderson" userId="7e11a996-2f09-411e-8f59-a5509c876bbe" providerId="ADAL" clId="{517F4EBD-EAA9-4CD9-A761-9AFEE7674A49}" dt="2020-03-18T19:42:05.325" v="891" actId="20577"/>
          <ac:graphicFrameMkLst>
            <pc:docMk/>
            <pc:sldMk cId="3258768754" sldId="2076137939"/>
            <ac:graphicFrameMk id="3" creationId="{8F7BAE8B-75C2-4502-AF73-76D60C32F77B}"/>
          </ac:graphicFrameMkLst>
        </pc:graphicFrameChg>
        <pc:graphicFrameChg chg="modGraphic">
          <ac:chgData name="Rick Anderson" userId="7e11a996-2f09-411e-8f59-a5509c876bbe" providerId="ADAL" clId="{517F4EBD-EAA9-4CD9-A761-9AFEE7674A49}" dt="2020-03-18T19:41:58.954" v="886" actId="20577"/>
          <ac:graphicFrameMkLst>
            <pc:docMk/>
            <pc:sldMk cId="3258768754" sldId="2076137939"/>
            <ac:graphicFrameMk id="13" creationId="{58D8C2C2-61D7-4636-B1EB-71E2ABEBBC41}"/>
          </ac:graphicFrameMkLst>
        </pc:graphicFrameChg>
      </pc:sldChg>
      <pc:sldChg chg="modSp add mod">
        <pc:chgData name="Rick Anderson" userId="7e11a996-2f09-411e-8f59-a5509c876bbe" providerId="ADAL" clId="{517F4EBD-EAA9-4CD9-A761-9AFEE7674A49}" dt="2020-03-18T19:42:28.588" v="898"/>
        <pc:sldMkLst>
          <pc:docMk/>
          <pc:sldMk cId="910783331" sldId="2076137940"/>
        </pc:sldMkLst>
        <pc:spChg chg="mod">
          <ac:chgData name="Rick Anderson" userId="7e11a996-2f09-411e-8f59-a5509c876bbe" providerId="ADAL" clId="{517F4EBD-EAA9-4CD9-A761-9AFEE7674A49}" dt="2020-03-18T19:41:35.531" v="855"/>
          <ac:spMkLst>
            <pc:docMk/>
            <pc:sldMk cId="910783331" sldId="2076137940"/>
            <ac:spMk id="9" creationId="{01DC40C2-19BB-43D5-A42B-4827517FBA31}"/>
          </ac:spMkLst>
        </pc:spChg>
        <pc:graphicFrameChg chg="mod">
          <ac:chgData name="Rick Anderson" userId="7e11a996-2f09-411e-8f59-a5509c876bbe" providerId="ADAL" clId="{517F4EBD-EAA9-4CD9-A761-9AFEE7674A49}" dt="2020-03-18T19:42:28.588" v="898"/>
          <ac:graphicFrameMkLst>
            <pc:docMk/>
            <pc:sldMk cId="910783331" sldId="2076137940"/>
            <ac:graphicFrameMk id="3" creationId="{8F7BAE8B-75C2-4502-AF73-76D60C32F77B}"/>
          </ac:graphicFrameMkLst>
        </pc:graphicFrameChg>
        <pc:graphicFrameChg chg="modGraphic">
          <ac:chgData name="Rick Anderson" userId="7e11a996-2f09-411e-8f59-a5509c876bbe" providerId="ADAL" clId="{517F4EBD-EAA9-4CD9-A761-9AFEE7674A49}" dt="2020-03-18T19:42:16.271" v="897" actId="20577"/>
          <ac:graphicFrameMkLst>
            <pc:docMk/>
            <pc:sldMk cId="910783331" sldId="2076137940"/>
            <ac:graphicFrameMk id="11" creationId="{F096DCE0-DDBF-471C-B745-45AD6FFA7853}"/>
          </ac:graphicFrameMkLst>
        </pc:graphicFrameChg>
      </pc:sldChg>
      <pc:sldChg chg="modSp add mod">
        <pc:chgData name="Rick Anderson" userId="7e11a996-2f09-411e-8f59-a5509c876bbe" providerId="ADAL" clId="{517F4EBD-EAA9-4CD9-A761-9AFEE7674A49}" dt="2020-03-18T19:44:59.769" v="936" actId="14734"/>
        <pc:sldMkLst>
          <pc:docMk/>
          <pc:sldMk cId="3920835110" sldId="2076137941"/>
        </pc:sldMkLst>
        <pc:spChg chg="mod">
          <ac:chgData name="Rick Anderson" userId="7e11a996-2f09-411e-8f59-a5509c876bbe" providerId="ADAL" clId="{517F4EBD-EAA9-4CD9-A761-9AFEE7674A49}" dt="2020-03-18T19:43:28.408" v="900"/>
          <ac:spMkLst>
            <pc:docMk/>
            <pc:sldMk cId="3920835110" sldId="2076137941"/>
            <ac:spMk id="2" creationId="{862ED02E-75B2-4694-953B-5A2449E72929}"/>
          </ac:spMkLst>
        </pc:spChg>
        <pc:graphicFrameChg chg="modGraphic">
          <ac:chgData name="Rick Anderson" userId="7e11a996-2f09-411e-8f59-a5509c876bbe" providerId="ADAL" clId="{517F4EBD-EAA9-4CD9-A761-9AFEE7674A49}" dt="2020-03-18T19:44:59.769" v="936" actId="14734"/>
          <ac:graphicFrameMkLst>
            <pc:docMk/>
            <pc:sldMk cId="3920835110" sldId="2076137941"/>
            <ac:graphicFrameMk id="3" creationId="{8F7BAE8B-75C2-4502-AF73-76D60C32F77B}"/>
          </ac:graphicFrameMkLst>
        </pc:graphicFrameChg>
        <pc:graphicFrameChg chg="modGraphic">
          <ac:chgData name="Rick Anderson" userId="7e11a996-2f09-411e-8f59-a5509c876bbe" providerId="ADAL" clId="{517F4EBD-EAA9-4CD9-A761-9AFEE7674A49}" dt="2020-03-18T19:44:08.267" v="909" actId="20577"/>
          <ac:graphicFrameMkLst>
            <pc:docMk/>
            <pc:sldMk cId="3920835110" sldId="2076137941"/>
            <ac:graphicFrameMk id="13" creationId="{58D8C2C2-61D7-4636-B1EB-71E2ABEBBC41}"/>
          </ac:graphicFrameMkLst>
        </pc:graphicFrameChg>
      </pc:sldChg>
      <pc:sldChg chg="modSp add mod">
        <pc:chgData name="Rick Anderson" userId="7e11a996-2f09-411e-8f59-a5509c876bbe" providerId="ADAL" clId="{517F4EBD-EAA9-4CD9-A761-9AFEE7674A49}" dt="2020-03-18T19:44:34.497" v="918"/>
        <pc:sldMkLst>
          <pc:docMk/>
          <pc:sldMk cId="3985806225" sldId="2076137942"/>
        </pc:sldMkLst>
        <pc:spChg chg="mod">
          <ac:chgData name="Rick Anderson" userId="7e11a996-2f09-411e-8f59-a5509c876bbe" providerId="ADAL" clId="{517F4EBD-EAA9-4CD9-A761-9AFEE7674A49}" dt="2020-03-18T19:43:35.105" v="901"/>
          <ac:spMkLst>
            <pc:docMk/>
            <pc:sldMk cId="3985806225" sldId="2076137942"/>
            <ac:spMk id="9" creationId="{01DC40C2-19BB-43D5-A42B-4827517FBA31}"/>
          </ac:spMkLst>
        </pc:spChg>
        <pc:graphicFrameChg chg="mod">
          <ac:chgData name="Rick Anderson" userId="7e11a996-2f09-411e-8f59-a5509c876bbe" providerId="ADAL" clId="{517F4EBD-EAA9-4CD9-A761-9AFEE7674A49}" dt="2020-03-18T19:44:34.497" v="918"/>
          <ac:graphicFrameMkLst>
            <pc:docMk/>
            <pc:sldMk cId="3985806225" sldId="2076137942"/>
            <ac:graphicFrameMk id="3" creationId="{8F7BAE8B-75C2-4502-AF73-76D60C32F77B}"/>
          </ac:graphicFrameMkLst>
        </pc:graphicFrameChg>
        <pc:graphicFrameChg chg="modGraphic">
          <ac:chgData name="Rick Anderson" userId="7e11a996-2f09-411e-8f59-a5509c876bbe" providerId="ADAL" clId="{517F4EBD-EAA9-4CD9-A761-9AFEE7674A49}" dt="2020-03-18T19:43:59.431" v="905" actId="20577"/>
          <ac:graphicFrameMkLst>
            <pc:docMk/>
            <pc:sldMk cId="3985806225" sldId="2076137942"/>
            <ac:graphicFrameMk id="11" creationId="{F096DCE0-DDBF-471C-B745-45AD6FFA7853}"/>
          </ac:graphicFrameMkLst>
        </pc:graphicFrameChg>
      </pc:sldChg>
      <pc:sldChg chg="modSp add mod">
        <pc:chgData name="Rick Anderson" userId="7e11a996-2f09-411e-8f59-a5509c876bbe" providerId="ADAL" clId="{517F4EBD-EAA9-4CD9-A761-9AFEE7674A49}" dt="2020-03-18T19:46:58.499" v="977" actId="14734"/>
        <pc:sldMkLst>
          <pc:docMk/>
          <pc:sldMk cId="706347189" sldId="2076137943"/>
        </pc:sldMkLst>
        <pc:spChg chg="mod">
          <ac:chgData name="Rick Anderson" userId="7e11a996-2f09-411e-8f59-a5509c876bbe" providerId="ADAL" clId="{517F4EBD-EAA9-4CD9-A761-9AFEE7674A49}" dt="2020-03-18T19:45:35.846" v="938"/>
          <ac:spMkLst>
            <pc:docMk/>
            <pc:sldMk cId="706347189" sldId="2076137943"/>
            <ac:spMk id="2" creationId="{862ED02E-75B2-4694-953B-5A2449E72929}"/>
          </ac:spMkLst>
        </pc:spChg>
        <pc:graphicFrameChg chg="modGraphic">
          <ac:chgData name="Rick Anderson" userId="7e11a996-2f09-411e-8f59-a5509c876bbe" providerId="ADAL" clId="{517F4EBD-EAA9-4CD9-A761-9AFEE7674A49}" dt="2020-03-18T19:46:58.499" v="977" actId="14734"/>
          <ac:graphicFrameMkLst>
            <pc:docMk/>
            <pc:sldMk cId="706347189" sldId="2076137943"/>
            <ac:graphicFrameMk id="3" creationId="{8F7BAE8B-75C2-4502-AF73-76D60C32F77B}"/>
          </ac:graphicFrameMkLst>
        </pc:graphicFrameChg>
        <pc:graphicFrameChg chg="modGraphic">
          <ac:chgData name="Rick Anderson" userId="7e11a996-2f09-411e-8f59-a5509c876bbe" providerId="ADAL" clId="{517F4EBD-EAA9-4CD9-A761-9AFEE7674A49}" dt="2020-03-18T19:46:05.725" v="943" actId="20577"/>
          <ac:graphicFrameMkLst>
            <pc:docMk/>
            <pc:sldMk cId="706347189" sldId="2076137943"/>
            <ac:graphicFrameMk id="13" creationId="{58D8C2C2-61D7-4636-B1EB-71E2ABEBBC41}"/>
          </ac:graphicFrameMkLst>
        </pc:graphicFrameChg>
      </pc:sldChg>
      <pc:sldChg chg="modSp add mod">
        <pc:chgData name="Rick Anderson" userId="7e11a996-2f09-411e-8f59-a5509c876bbe" providerId="ADAL" clId="{517F4EBD-EAA9-4CD9-A761-9AFEE7674A49}" dt="2020-03-18T19:46:26.496" v="948"/>
        <pc:sldMkLst>
          <pc:docMk/>
          <pc:sldMk cId="996360287" sldId="2076137944"/>
        </pc:sldMkLst>
        <pc:spChg chg="mod">
          <ac:chgData name="Rick Anderson" userId="7e11a996-2f09-411e-8f59-a5509c876bbe" providerId="ADAL" clId="{517F4EBD-EAA9-4CD9-A761-9AFEE7674A49}" dt="2020-03-18T19:45:47.237" v="939"/>
          <ac:spMkLst>
            <pc:docMk/>
            <pc:sldMk cId="996360287" sldId="2076137944"/>
            <ac:spMk id="9" creationId="{01DC40C2-19BB-43D5-A42B-4827517FBA31}"/>
          </ac:spMkLst>
        </pc:spChg>
        <pc:graphicFrameChg chg="mod">
          <ac:chgData name="Rick Anderson" userId="7e11a996-2f09-411e-8f59-a5509c876bbe" providerId="ADAL" clId="{517F4EBD-EAA9-4CD9-A761-9AFEE7674A49}" dt="2020-03-18T19:46:26.496" v="948"/>
          <ac:graphicFrameMkLst>
            <pc:docMk/>
            <pc:sldMk cId="996360287" sldId="2076137944"/>
            <ac:graphicFrameMk id="3" creationId="{8F7BAE8B-75C2-4502-AF73-76D60C32F77B}"/>
          </ac:graphicFrameMkLst>
        </pc:graphicFrameChg>
        <pc:graphicFrameChg chg="modGraphic">
          <ac:chgData name="Rick Anderson" userId="7e11a996-2f09-411e-8f59-a5509c876bbe" providerId="ADAL" clId="{517F4EBD-EAA9-4CD9-A761-9AFEE7674A49}" dt="2020-03-18T19:46:12.528" v="947" actId="20577"/>
          <ac:graphicFrameMkLst>
            <pc:docMk/>
            <pc:sldMk cId="996360287" sldId="2076137944"/>
            <ac:graphicFrameMk id="11" creationId="{F096DCE0-DDBF-471C-B745-45AD6FFA7853}"/>
          </ac:graphicFrameMkLst>
        </pc:graphicFrameChg>
      </pc:sldChg>
      <pc:sldChg chg="modSp add mod">
        <pc:chgData name="Rick Anderson" userId="7e11a996-2f09-411e-8f59-a5509c876bbe" providerId="ADAL" clId="{517F4EBD-EAA9-4CD9-A761-9AFEE7674A49}" dt="2020-03-18T19:59:18.771" v="1300"/>
        <pc:sldMkLst>
          <pc:docMk/>
          <pc:sldMk cId="1596540970" sldId="2076137945"/>
        </pc:sldMkLst>
        <pc:spChg chg="mod">
          <ac:chgData name="Rick Anderson" userId="7e11a996-2f09-411e-8f59-a5509c876bbe" providerId="ADAL" clId="{517F4EBD-EAA9-4CD9-A761-9AFEE7674A49}" dt="2020-03-18T19:47:31.176" v="979"/>
          <ac:spMkLst>
            <pc:docMk/>
            <pc:sldMk cId="1596540970" sldId="2076137945"/>
            <ac:spMk id="2" creationId="{862ED02E-75B2-4694-953B-5A2449E72929}"/>
          </ac:spMkLst>
        </pc:spChg>
        <pc:graphicFrameChg chg="mod modGraphic">
          <ac:chgData name="Rick Anderson" userId="7e11a996-2f09-411e-8f59-a5509c876bbe" providerId="ADAL" clId="{517F4EBD-EAA9-4CD9-A761-9AFEE7674A49}" dt="2020-03-18T19:59:18.771" v="1300"/>
          <ac:graphicFrameMkLst>
            <pc:docMk/>
            <pc:sldMk cId="1596540970" sldId="2076137945"/>
            <ac:graphicFrameMk id="3" creationId="{8F7BAE8B-75C2-4502-AF73-76D60C32F77B}"/>
          </ac:graphicFrameMkLst>
        </pc:graphicFrameChg>
        <pc:graphicFrameChg chg="modGraphic">
          <ac:chgData name="Rick Anderson" userId="7e11a996-2f09-411e-8f59-a5509c876bbe" providerId="ADAL" clId="{517F4EBD-EAA9-4CD9-A761-9AFEE7674A49}" dt="2020-03-18T19:48:00.526" v="989" actId="20577"/>
          <ac:graphicFrameMkLst>
            <pc:docMk/>
            <pc:sldMk cId="1596540970" sldId="2076137945"/>
            <ac:graphicFrameMk id="13" creationId="{58D8C2C2-61D7-4636-B1EB-71E2ABEBBC41}"/>
          </ac:graphicFrameMkLst>
        </pc:graphicFrameChg>
      </pc:sldChg>
      <pc:sldChg chg="modSp add mod">
        <pc:chgData name="Rick Anderson" userId="7e11a996-2f09-411e-8f59-a5509c876bbe" providerId="ADAL" clId="{517F4EBD-EAA9-4CD9-A761-9AFEE7674A49}" dt="2020-03-18T19:47:54.222" v="985" actId="20577"/>
        <pc:sldMkLst>
          <pc:docMk/>
          <pc:sldMk cId="607655936" sldId="2076137946"/>
        </pc:sldMkLst>
        <pc:spChg chg="mod">
          <ac:chgData name="Rick Anderson" userId="7e11a996-2f09-411e-8f59-a5509c876bbe" providerId="ADAL" clId="{517F4EBD-EAA9-4CD9-A761-9AFEE7674A49}" dt="2020-03-18T19:47:36.287" v="980"/>
          <ac:spMkLst>
            <pc:docMk/>
            <pc:sldMk cId="607655936" sldId="2076137946"/>
            <ac:spMk id="9" creationId="{01DC40C2-19BB-43D5-A42B-4827517FBA31}"/>
          </ac:spMkLst>
        </pc:spChg>
        <pc:graphicFrameChg chg="mod">
          <ac:chgData name="Rick Anderson" userId="7e11a996-2f09-411e-8f59-a5509c876bbe" providerId="ADAL" clId="{517F4EBD-EAA9-4CD9-A761-9AFEE7674A49}" dt="2020-03-18T19:47:50.217" v="981"/>
          <ac:graphicFrameMkLst>
            <pc:docMk/>
            <pc:sldMk cId="607655936" sldId="2076137946"/>
            <ac:graphicFrameMk id="3" creationId="{8F7BAE8B-75C2-4502-AF73-76D60C32F77B}"/>
          </ac:graphicFrameMkLst>
        </pc:graphicFrameChg>
        <pc:graphicFrameChg chg="modGraphic">
          <ac:chgData name="Rick Anderson" userId="7e11a996-2f09-411e-8f59-a5509c876bbe" providerId="ADAL" clId="{517F4EBD-EAA9-4CD9-A761-9AFEE7674A49}" dt="2020-03-18T19:47:54.222" v="985" actId="20577"/>
          <ac:graphicFrameMkLst>
            <pc:docMk/>
            <pc:sldMk cId="607655936" sldId="2076137946"/>
            <ac:graphicFrameMk id="11" creationId="{F096DCE0-DDBF-471C-B745-45AD6FFA7853}"/>
          </ac:graphicFrameMkLst>
        </pc:graphicFrameChg>
      </pc:sldChg>
      <pc:sldChg chg="modSp add mod">
        <pc:chgData name="Rick Anderson" userId="7e11a996-2f09-411e-8f59-a5509c876bbe" providerId="ADAL" clId="{517F4EBD-EAA9-4CD9-A761-9AFEE7674A49}" dt="2020-03-18T19:51:34.836" v="1092" actId="20577"/>
        <pc:sldMkLst>
          <pc:docMk/>
          <pc:sldMk cId="326960353" sldId="2076137947"/>
        </pc:sldMkLst>
        <pc:spChg chg="mod">
          <ac:chgData name="Rick Anderson" userId="7e11a996-2f09-411e-8f59-a5509c876bbe" providerId="ADAL" clId="{517F4EBD-EAA9-4CD9-A761-9AFEE7674A49}" dt="2020-03-18T19:48:59.446" v="1021"/>
          <ac:spMkLst>
            <pc:docMk/>
            <pc:sldMk cId="326960353" sldId="2076137947"/>
            <ac:spMk id="2" creationId="{862ED02E-75B2-4694-953B-5A2449E72929}"/>
          </ac:spMkLst>
        </pc:spChg>
        <pc:graphicFrameChg chg="modGraphic">
          <ac:chgData name="Rick Anderson" userId="7e11a996-2f09-411e-8f59-a5509c876bbe" providerId="ADAL" clId="{517F4EBD-EAA9-4CD9-A761-9AFEE7674A49}" dt="2020-03-18T19:51:34.836" v="1092" actId="20577"/>
          <ac:graphicFrameMkLst>
            <pc:docMk/>
            <pc:sldMk cId="326960353" sldId="2076137947"/>
            <ac:graphicFrameMk id="3" creationId="{8F7BAE8B-75C2-4502-AF73-76D60C32F77B}"/>
          </ac:graphicFrameMkLst>
        </pc:graphicFrameChg>
        <pc:graphicFrameChg chg="modGraphic">
          <ac:chgData name="Rick Anderson" userId="7e11a996-2f09-411e-8f59-a5509c876bbe" providerId="ADAL" clId="{517F4EBD-EAA9-4CD9-A761-9AFEE7674A49}" dt="2020-03-18T19:49:36.474" v="1031" actId="20577"/>
          <ac:graphicFrameMkLst>
            <pc:docMk/>
            <pc:sldMk cId="326960353" sldId="2076137947"/>
            <ac:graphicFrameMk id="13" creationId="{58D8C2C2-61D7-4636-B1EB-71E2ABEBBC41}"/>
          </ac:graphicFrameMkLst>
        </pc:graphicFrameChg>
      </pc:sldChg>
      <pc:sldChg chg="modSp add mod">
        <pc:chgData name="Rick Anderson" userId="7e11a996-2f09-411e-8f59-a5509c876bbe" providerId="ADAL" clId="{517F4EBD-EAA9-4CD9-A761-9AFEE7674A49}" dt="2020-03-18T19:49:30.208" v="1027" actId="20577"/>
        <pc:sldMkLst>
          <pc:docMk/>
          <pc:sldMk cId="2338602184" sldId="2076137948"/>
        </pc:sldMkLst>
        <pc:spChg chg="mod">
          <ac:chgData name="Rick Anderson" userId="7e11a996-2f09-411e-8f59-a5509c876bbe" providerId="ADAL" clId="{517F4EBD-EAA9-4CD9-A761-9AFEE7674A49}" dt="2020-03-18T19:49:06.250" v="1022"/>
          <ac:spMkLst>
            <pc:docMk/>
            <pc:sldMk cId="2338602184" sldId="2076137948"/>
            <ac:spMk id="9" creationId="{01DC40C2-19BB-43D5-A42B-4827517FBA31}"/>
          </ac:spMkLst>
        </pc:spChg>
        <pc:graphicFrameChg chg="mod">
          <ac:chgData name="Rick Anderson" userId="7e11a996-2f09-411e-8f59-a5509c876bbe" providerId="ADAL" clId="{517F4EBD-EAA9-4CD9-A761-9AFEE7674A49}" dt="2020-03-18T19:49:24.961" v="1023"/>
          <ac:graphicFrameMkLst>
            <pc:docMk/>
            <pc:sldMk cId="2338602184" sldId="2076137948"/>
            <ac:graphicFrameMk id="3" creationId="{8F7BAE8B-75C2-4502-AF73-76D60C32F77B}"/>
          </ac:graphicFrameMkLst>
        </pc:graphicFrameChg>
        <pc:graphicFrameChg chg="modGraphic">
          <ac:chgData name="Rick Anderson" userId="7e11a996-2f09-411e-8f59-a5509c876bbe" providerId="ADAL" clId="{517F4EBD-EAA9-4CD9-A761-9AFEE7674A49}" dt="2020-03-18T19:49:30.208" v="1027" actId="20577"/>
          <ac:graphicFrameMkLst>
            <pc:docMk/>
            <pc:sldMk cId="2338602184" sldId="2076137948"/>
            <ac:graphicFrameMk id="11" creationId="{F096DCE0-DDBF-471C-B745-45AD6FFA7853}"/>
          </ac:graphicFrameMkLst>
        </pc:graphicFrameChg>
      </pc:sldChg>
      <pc:sldChg chg="modSp add mod">
        <pc:chgData name="Rick Anderson" userId="7e11a996-2f09-411e-8f59-a5509c876bbe" providerId="ADAL" clId="{517F4EBD-EAA9-4CD9-A761-9AFEE7674A49}" dt="2020-03-18T19:51:25.902" v="1082" actId="20577"/>
        <pc:sldMkLst>
          <pc:docMk/>
          <pc:sldMk cId="296201623" sldId="2076137949"/>
        </pc:sldMkLst>
        <pc:spChg chg="mod">
          <ac:chgData name="Rick Anderson" userId="7e11a996-2f09-411e-8f59-a5509c876bbe" providerId="ADAL" clId="{517F4EBD-EAA9-4CD9-A761-9AFEE7674A49}" dt="2020-03-18T19:50:17.123" v="1050"/>
          <ac:spMkLst>
            <pc:docMk/>
            <pc:sldMk cId="296201623" sldId="2076137949"/>
            <ac:spMk id="2" creationId="{862ED02E-75B2-4694-953B-5A2449E72929}"/>
          </ac:spMkLst>
        </pc:spChg>
        <pc:graphicFrameChg chg="modGraphic">
          <ac:chgData name="Rick Anderson" userId="7e11a996-2f09-411e-8f59-a5509c876bbe" providerId="ADAL" clId="{517F4EBD-EAA9-4CD9-A761-9AFEE7674A49}" dt="2020-03-18T19:51:25.902" v="1082" actId="20577"/>
          <ac:graphicFrameMkLst>
            <pc:docMk/>
            <pc:sldMk cId="296201623" sldId="2076137949"/>
            <ac:graphicFrameMk id="3" creationId="{8F7BAE8B-75C2-4502-AF73-76D60C32F77B}"/>
          </ac:graphicFrameMkLst>
        </pc:graphicFrameChg>
        <pc:graphicFrameChg chg="modGraphic">
          <ac:chgData name="Rick Anderson" userId="7e11a996-2f09-411e-8f59-a5509c876bbe" providerId="ADAL" clId="{517F4EBD-EAA9-4CD9-A761-9AFEE7674A49}" dt="2020-03-18T19:51:03.081" v="1060" actId="20577"/>
          <ac:graphicFrameMkLst>
            <pc:docMk/>
            <pc:sldMk cId="296201623" sldId="2076137949"/>
            <ac:graphicFrameMk id="13" creationId="{58D8C2C2-61D7-4636-B1EB-71E2ABEBBC41}"/>
          </ac:graphicFrameMkLst>
        </pc:graphicFrameChg>
      </pc:sldChg>
      <pc:sldChg chg="modSp add mod">
        <pc:chgData name="Rick Anderson" userId="7e11a996-2f09-411e-8f59-a5509c876bbe" providerId="ADAL" clId="{517F4EBD-EAA9-4CD9-A761-9AFEE7674A49}" dt="2020-03-18T19:50:52.475" v="1056" actId="20577"/>
        <pc:sldMkLst>
          <pc:docMk/>
          <pc:sldMk cId="2519447419" sldId="2076137950"/>
        </pc:sldMkLst>
        <pc:spChg chg="mod">
          <ac:chgData name="Rick Anderson" userId="7e11a996-2f09-411e-8f59-a5509c876bbe" providerId="ADAL" clId="{517F4EBD-EAA9-4CD9-A761-9AFEE7674A49}" dt="2020-03-18T19:50:22.480" v="1051"/>
          <ac:spMkLst>
            <pc:docMk/>
            <pc:sldMk cId="2519447419" sldId="2076137950"/>
            <ac:spMk id="9" creationId="{01DC40C2-19BB-43D5-A42B-4827517FBA31}"/>
          </ac:spMkLst>
        </pc:spChg>
        <pc:graphicFrameChg chg="mod">
          <ac:chgData name="Rick Anderson" userId="7e11a996-2f09-411e-8f59-a5509c876bbe" providerId="ADAL" clId="{517F4EBD-EAA9-4CD9-A761-9AFEE7674A49}" dt="2020-03-18T19:50:47.664" v="1052"/>
          <ac:graphicFrameMkLst>
            <pc:docMk/>
            <pc:sldMk cId="2519447419" sldId="2076137950"/>
            <ac:graphicFrameMk id="3" creationId="{8F7BAE8B-75C2-4502-AF73-76D60C32F77B}"/>
          </ac:graphicFrameMkLst>
        </pc:graphicFrameChg>
        <pc:graphicFrameChg chg="modGraphic">
          <ac:chgData name="Rick Anderson" userId="7e11a996-2f09-411e-8f59-a5509c876bbe" providerId="ADAL" clId="{517F4EBD-EAA9-4CD9-A761-9AFEE7674A49}" dt="2020-03-18T19:50:52.475" v="1056" actId="20577"/>
          <ac:graphicFrameMkLst>
            <pc:docMk/>
            <pc:sldMk cId="2519447419" sldId="2076137950"/>
            <ac:graphicFrameMk id="11" creationId="{F096DCE0-DDBF-471C-B745-45AD6FFA7853}"/>
          </ac:graphicFrameMkLst>
        </pc:graphicFrameChg>
      </pc:sldChg>
      <pc:sldChg chg="modSp add mod">
        <pc:chgData name="Rick Anderson" userId="7e11a996-2f09-411e-8f59-a5509c876bbe" providerId="ADAL" clId="{517F4EBD-EAA9-4CD9-A761-9AFEE7674A49}" dt="2020-03-18T19:53:49.571" v="1158" actId="20577"/>
        <pc:sldMkLst>
          <pc:docMk/>
          <pc:sldMk cId="1193611381" sldId="2076137951"/>
        </pc:sldMkLst>
        <pc:spChg chg="mod">
          <ac:chgData name="Rick Anderson" userId="7e11a996-2f09-411e-8f59-a5509c876bbe" providerId="ADAL" clId="{517F4EBD-EAA9-4CD9-A761-9AFEE7674A49}" dt="2020-03-18T19:52:31.138" v="1094"/>
          <ac:spMkLst>
            <pc:docMk/>
            <pc:sldMk cId="1193611381" sldId="2076137951"/>
            <ac:spMk id="2" creationId="{862ED02E-75B2-4694-953B-5A2449E72929}"/>
          </ac:spMkLst>
        </pc:spChg>
        <pc:graphicFrameChg chg="modGraphic">
          <ac:chgData name="Rick Anderson" userId="7e11a996-2f09-411e-8f59-a5509c876bbe" providerId="ADAL" clId="{517F4EBD-EAA9-4CD9-A761-9AFEE7674A49}" dt="2020-03-18T19:53:49.571" v="1158" actId="20577"/>
          <ac:graphicFrameMkLst>
            <pc:docMk/>
            <pc:sldMk cId="1193611381" sldId="2076137951"/>
            <ac:graphicFrameMk id="3" creationId="{8F7BAE8B-75C2-4502-AF73-76D60C32F77B}"/>
          </ac:graphicFrameMkLst>
        </pc:graphicFrameChg>
        <pc:graphicFrameChg chg="modGraphic">
          <ac:chgData name="Rick Anderson" userId="7e11a996-2f09-411e-8f59-a5509c876bbe" providerId="ADAL" clId="{517F4EBD-EAA9-4CD9-A761-9AFEE7674A49}" dt="2020-03-18T19:53:01.026" v="1104" actId="20577"/>
          <ac:graphicFrameMkLst>
            <pc:docMk/>
            <pc:sldMk cId="1193611381" sldId="2076137951"/>
            <ac:graphicFrameMk id="13" creationId="{58D8C2C2-61D7-4636-B1EB-71E2ABEBBC41}"/>
          </ac:graphicFrameMkLst>
        </pc:graphicFrameChg>
      </pc:sldChg>
      <pc:sldChg chg="modSp add mod">
        <pc:chgData name="Rick Anderson" userId="7e11a996-2f09-411e-8f59-a5509c876bbe" providerId="ADAL" clId="{517F4EBD-EAA9-4CD9-A761-9AFEE7674A49}" dt="2020-03-18T19:52:54.048" v="1100" actId="20577"/>
        <pc:sldMkLst>
          <pc:docMk/>
          <pc:sldMk cId="1050700134" sldId="2076137952"/>
        </pc:sldMkLst>
        <pc:spChg chg="mod">
          <ac:chgData name="Rick Anderson" userId="7e11a996-2f09-411e-8f59-a5509c876bbe" providerId="ADAL" clId="{517F4EBD-EAA9-4CD9-A761-9AFEE7674A49}" dt="2020-03-18T19:52:36.316" v="1095"/>
          <ac:spMkLst>
            <pc:docMk/>
            <pc:sldMk cId="1050700134" sldId="2076137952"/>
            <ac:spMk id="9" creationId="{01DC40C2-19BB-43D5-A42B-4827517FBA31}"/>
          </ac:spMkLst>
        </pc:spChg>
        <pc:graphicFrameChg chg="mod">
          <ac:chgData name="Rick Anderson" userId="7e11a996-2f09-411e-8f59-a5509c876bbe" providerId="ADAL" clId="{517F4EBD-EAA9-4CD9-A761-9AFEE7674A49}" dt="2020-03-18T19:52:48.734" v="1096"/>
          <ac:graphicFrameMkLst>
            <pc:docMk/>
            <pc:sldMk cId="1050700134" sldId="2076137952"/>
            <ac:graphicFrameMk id="3" creationId="{8F7BAE8B-75C2-4502-AF73-76D60C32F77B}"/>
          </ac:graphicFrameMkLst>
        </pc:graphicFrameChg>
        <pc:graphicFrameChg chg="modGraphic">
          <ac:chgData name="Rick Anderson" userId="7e11a996-2f09-411e-8f59-a5509c876bbe" providerId="ADAL" clId="{517F4EBD-EAA9-4CD9-A761-9AFEE7674A49}" dt="2020-03-18T19:52:54.048" v="1100" actId="20577"/>
          <ac:graphicFrameMkLst>
            <pc:docMk/>
            <pc:sldMk cId="1050700134" sldId="2076137952"/>
            <ac:graphicFrameMk id="11" creationId="{F096DCE0-DDBF-471C-B745-45AD6FFA7853}"/>
          </ac:graphicFrameMkLst>
        </pc:graphicFrameChg>
      </pc:sldChg>
      <pc:sldChg chg="modSp add mod">
        <pc:chgData name="Rick Anderson" userId="7e11a996-2f09-411e-8f59-a5509c876bbe" providerId="ADAL" clId="{517F4EBD-EAA9-4CD9-A761-9AFEE7674A49}" dt="2020-03-18T19:55:55.202" v="1196" actId="20577"/>
        <pc:sldMkLst>
          <pc:docMk/>
          <pc:sldMk cId="2820675114" sldId="2076137953"/>
        </pc:sldMkLst>
        <pc:spChg chg="mod">
          <ac:chgData name="Rick Anderson" userId="7e11a996-2f09-411e-8f59-a5509c876bbe" providerId="ADAL" clId="{517F4EBD-EAA9-4CD9-A761-9AFEE7674A49}" dt="2020-03-18T19:54:41.194" v="1160"/>
          <ac:spMkLst>
            <pc:docMk/>
            <pc:sldMk cId="2820675114" sldId="2076137953"/>
            <ac:spMk id="2" creationId="{862ED02E-75B2-4694-953B-5A2449E72929}"/>
          </ac:spMkLst>
        </pc:spChg>
        <pc:graphicFrameChg chg="modGraphic">
          <ac:chgData name="Rick Anderson" userId="7e11a996-2f09-411e-8f59-a5509c876bbe" providerId="ADAL" clId="{517F4EBD-EAA9-4CD9-A761-9AFEE7674A49}" dt="2020-03-18T19:55:55.202" v="1196" actId="20577"/>
          <ac:graphicFrameMkLst>
            <pc:docMk/>
            <pc:sldMk cId="2820675114" sldId="2076137953"/>
            <ac:graphicFrameMk id="3" creationId="{8F7BAE8B-75C2-4502-AF73-76D60C32F77B}"/>
          </ac:graphicFrameMkLst>
        </pc:graphicFrameChg>
        <pc:graphicFrameChg chg="modGraphic">
          <ac:chgData name="Rick Anderson" userId="7e11a996-2f09-411e-8f59-a5509c876bbe" providerId="ADAL" clId="{517F4EBD-EAA9-4CD9-A761-9AFEE7674A49}" dt="2020-03-18T19:55:20.534" v="1170" actId="20577"/>
          <ac:graphicFrameMkLst>
            <pc:docMk/>
            <pc:sldMk cId="2820675114" sldId="2076137953"/>
            <ac:graphicFrameMk id="13" creationId="{58D8C2C2-61D7-4636-B1EB-71E2ABEBBC41}"/>
          </ac:graphicFrameMkLst>
        </pc:graphicFrameChg>
      </pc:sldChg>
      <pc:sldChg chg="modSp add mod">
        <pc:chgData name="Rick Anderson" userId="7e11a996-2f09-411e-8f59-a5509c876bbe" providerId="ADAL" clId="{517F4EBD-EAA9-4CD9-A761-9AFEE7674A49}" dt="2020-03-18T19:55:13.554" v="1166" actId="20577"/>
        <pc:sldMkLst>
          <pc:docMk/>
          <pc:sldMk cId="3100897079" sldId="2076137954"/>
        </pc:sldMkLst>
        <pc:spChg chg="mod">
          <ac:chgData name="Rick Anderson" userId="7e11a996-2f09-411e-8f59-a5509c876bbe" providerId="ADAL" clId="{517F4EBD-EAA9-4CD9-A761-9AFEE7674A49}" dt="2020-03-18T19:54:46.117" v="1161"/>
          <ac:spMkLst>
            <pc:docMk/>
            <pc:sldMk cId="3100897079" sldId="2076137954"/>
            <ac:spMk id="9" creationId="{01DC40C2-19BB-43D5-A42B-4827517FBA31}"/>
          </ac:spMkLst>
        </pc:spChg>
        <pc:graphicFrameChg chg="mod">
          <ac:chgData name="Rick Anderson" userId="7e11a996-2f09-411e-8f59-a5509c876bbe" providerId="ADAL" clId="{517F4EBD-EAA9-4CD9-A761-9AFEE7674A49}" dt="2020-03-18T19:54:59.214" v="1162"/>
          <ac:graphicFrameMkLst>
            <pc:docMk/>
            <pc:sldMk cId="3100897079" sldId="2076137954"/>
            <ac:graphicFrameMk id="3" creationId="{8F7BAE8B-75C2-4502-AF73-76D60C32F77B}"/>
          </ac:graphicFrameMkLst>
        </pc:graphicFrameChg>
        <pc:graphicFrameChg chg="modGraphic">
          <ac:chgData name="Rick Anderson" userId="7e11a996-2f09-411e-8f59-a5509c876bbe" providerId="ADAL" clId="{517F4EBD-EAA9-4CD9-A761-9AFEE7674A49}" dt="2020-03-18T19:55:13.554" v="1166" actId="20577"/>
          <ac:graphicFrameMkLst>
            <pc:docMk/>
            <pc:sldMk cId="3100897079" sldId="2076137954"/>
            <ac:graphicFrameMk id="11" creationId="{F096DCE0-DDBF-471C-B745-45AD6FFA7853}"/>
          </ac:graphicFrameMkLst>
        </pc:graphicFrameChg>
      </pc:sldChg>
      <pc:sldChg chg="modSp add mod">
        <pc:chgData name="Rick Anderson" userId="7e11a996-2f09-411e-8f59-a5509c876bbe" providerId="ADAL" clId="{517F4EBD-EAA9-4CD9-A761-9AFEE7674A49}" dt="2020-03-18T19:57:41.219" v="1241" actId="20577"/>
        <pc:sldMkLst>
          <pc:docMk/>
          <pc:sldMk cId="3658979863" sldId="2076137955"/>
        </pc:sldMkLst>
        <pc:spChg chg="mod">
          <ac:chgData name="Rick Anderson" userId="7e11a996-2f09-411e-8f59-a5509c876bbe" providerId="ADAL" clId="{517F4EBD-EAA9-4CD9-A761-9AFEE7674A49}" dt="2020-03-18T19:56:38.501" v="1198"/>
          <ac:spMkLst>
            <pc:docMk/>
            <pc:sldMk cId="3658979863" sldId="2076137955"/>
            <ac:spMk id="2" creationId="{862ED02E-75B2-4694-953B-5A2449E72929}"/>
          </ac:spMkLst>
        </pc:spChg>
        <pc:graphicFrameChg chg="modGraphic">
          <ac:chgData name="Rick Anderson" userId="7e11a996-2f09-411e-8f59-a5509c876bbe" providerId="ADAL" clId="{517F4EBD-EAA9-4CD9-A761-9AFEE7674A49}" dt="2020-03-18T19:57:41.219" v="1241" actId="20577"/>
          <ac:graphicFrameMkLst>
            <pc:docMk/>
            <pc:sldMk cId="3658979863" sldId="2076137955"/>
            <ac:graphicFrameMk id="3" creationId="{8F7BAE8B-75C2-4502-AF73-76D60C32F77B}"/>
          </ac:graphicFrameMkLst>
        </pc:graphicFrameChg>
        <pc:graphicFrameChg chg="modGraphic">
          <ac:chgData name="Rick Anderson" userId="7e11a996-2f09-411e-8f59-a5509c876bbe" providerId="ADAL" clId="{517F4EBD-EAA9-4CD9-A761-9AFEE7674A49}" dt="2020-03-18T19:57:36.566" v="1229" actId="20577"/>
          <ac:graphicFrameMkLst>
            <pc:docMk/>
            <pc:sldMk cId="3658979863" sldId="2076137955"/>
            <ac:graphicFrameMk id="13" creationId="{58D8C2C2-61D7-4636-B1EB-71E2ABEBBC41}"/>
          </ac:graphicFrameMkLst>
        </pc:graphicFrameChg>
      </pc:sldChg>
      <pc:sldChg chg="modSp add mod">
        <pc:chgData name="Rick Anderson" userId="7e11a996-2f09-411e-8f59-a5509c876bbe" providerId="ADAL" clId="{517F4EBD-EAA9-4CD9-A761-9AFEE7674A49}" dt="2020-03-18T19:56:58.447" v="1206"/>
        <pc:sldMkLst>
          <pc:docMk/>
          <pc:sldMk cId="789518312" sldId="2076137956"/>
        </pc:sldMkLst>
        <pc:spChg chg="mod">
          <ac:chgData name="Rick Anderson" userId="7e11a996-2f09-411e-8f59-a5509c876bbe" providerId="ADAL" clId="{517F4EBD-EAA9-4CD9-A761-9AFEE7674A49}" dt="2020-03-18T19:56:43.566" v="1199"/>
          <ac:spMkLst>
            <pc:docMk/>
            <pc:sldMk cId="789518312" sldId="2076137956"/>
            <ac:spMk id="9" creationId="{01DC40C2-19BB-43D5-A42B-4827517FBA31}"/>
          </ac:spMkLst>
        </pc:spChg>
        <pc:graphicFrameChg chg="mod">
          <ac:chgData name="Rick Anderson" userId="7e11a996-2f09-411e-8f59-a5509c876bbe" providerId="ADAL" clId="{517F4EBD-EAA9-4CD9-A761-9AFEE7674A49}" dt="2020-03-18T19:56:58.447" v="1206"/>
          <ac:graphicFrameMkLst>
            <pc:docMk/>
            <pc:sldMk cId="789518312" sldId="2076137956"/>
            <ac:graphicFrameMk id="3" creationId="{8F7BAE8B-75C2-4502-AF73-76D60C32F77B}"/>
          </ac:graphicFrameMkLst>
        </pc:graphicFrameChg>
        <pc:graphicFrameChg chg="modGraphic">
          <ac:chgData name="Rick Anderson" userId="7e11a996-2f09-411e-8f59-a5509c876bbe" providerId="ADAL" clId="{517F4EBD-EAA9-4CD9-A761-9AFEE7674A49}" dt="2020-03-18T19:56:49.739" v="1205" actId="20577"/>
          <ac:graphicFrameMkLst>
            <pc:docMk/>
            <pc:sldMk cId="789518312" sldId="2076137956"/>
            <ac:graphicFrameMk id="11" creationId="{F096DCE0-DDBF-471C-B745-45AD6FFA7853}"/>
          </ac:graphicFrameMkLst>
        </pc:graphicFrameChg>
      </pc:sldChg>
      <pc:sldChg chg="modSp add mod">
        <pc:chgData name="Rick Anderson" userId="7e11a996-2f09-411e-8f59-a5509c876bbe" providerId="ADAL" clId="{517F4EBD-EAA9-4CD9-A761-9AFEE7674A49}" dt="2020-03-18T19:58:56.802" v="1299" actId="20577"/>
        <pc:sldMkLst>
          <pc:docMk/>
          <pc:sldMk cId="2923905429" sldId="2076137957"/>
        </pc:sldMkLst>
        <pc:spChg chg="mod">
          <ac:chgData name="Rick Anderson" userId="7e11a996-2f09-411e-8f59-a5509c876bbe" providerId="ADAL" clId="{517F4EBD-EAA9-4CD9-A761-9AFEE7674A49}" dt="2020-03-18T19:58:09.925" v="1249" actId="20577"/>
          <ac:spMkLst>
            <pc:docMk/>
            <pc:sldMk cId="2923905429" sldId="2076137957"/>
            <ac:spMk id="2" creationId="{862ED02E-75B2-4694-953B-5A2449E72929}"/>
          </ac:spMkLst>
        </pc:spChg>
        <pc:graphicFrameChg chg="modGraphic">
          <ac:chgData name="Rick Anderson" userId="7e11a996-2f09-411e-8f59-a5509c876bbe" providerId="ADAL" clId="{517F4EBD-EAA9-4CD9-A761-9AFEE7674A49}" dt="2020-03-18T19:58:56.802" v="1299" actId="20577"/>
          <ac:graphicFrameMkLst>
            <pc:docMk/>
            <pc:sldMk cId="2923905429" sldId="2076137957"/>
            <ac:graphicFrameMk id="3" creationId="{8F7BAE8B-75C2-4502-AF73-76D60C32F77B}"/>
          </ac:graphicFrameMkLst>
        </pc:graphicFrameChg>
        <pc:graphicFrameChg chg="modGraphic">
          <ac:chgData name="Rick Anderson" userId="7e11a996-2f09-411e-8f59-a5509c876bbe" providerId="ADAL" clId="{517F4EBD-EAA9-4CD9-A761-9AFEE7674A49}" dt="2020-03-18T19:58:14.841" v="1251" actId="20577"/>
          <ac:graphicFrameMkLst>
            <pc:docMk/>
            <pc:sldMk cId="2923905429" sldId="2076137957"/>
            <ac:graphicFrameMk id="13" creationId="{58D8C2C2-61D7-4636-B1EB-71E2ABEBBC41}"/>
          </ac:graphicFrameMkLst>
        </pc:graphicFrameChg>
      </pc:sldChg>
      <pc:sldChg chg="modSp add mod">
        <pc:chgData name="Rick Anderson" userId="7e11a996-2f09-411e-8f59-a5509c876bbe" providerId="ADAL" clId="{517F4EBD-EAA9-4CD9-A761-9AFEE7674A49}" dt="2020-03-18T19:58:32.165" v="1283" actId="20577"/>
        <pc:sldMkLst>
          <pc:docMk/>
          <pc:sldMk cId="589677564" sldId="2076137958"/>
        </pc:sldMkLst>
        <pc:spChg chg="mod">
          <ac:chgData name="Rick Anderson" userId="7e11a996-2f09-411e-8f59-a5509c876bbe" providerId="ADAL" clId="{517F4EBD-EAA9-4CD9-A761-9AFEE7674A49}" dt="2020-03-18T19:58:24.700" v="1274" actId="20577"/>
          <ac:spMkLst>
            <pc:docMk/>
            <pc:sldMk cId="589677564" sldId="2076137958"/>
            <ac:spMk id="9" creationId="{01DC40C2-19BB-43D5-A42B-4827517FBA31}"/>
          </ac:spMkLst>
        </pc:spChg>
        <pc:graphicFrameChg chg="modGraphic">
          <ac:chgData name="Rick Anderson" userId="7e11a996-2f09-411e-8f59-a5509c876bbe" providerId="ADAL" clId="{517F4EBD-EAA9-4CD9-A761-9AFEE7674A49}" dt="2020-03-18T19:58:32.165" v="1283" actId="20577"/>
          <ac:graphicFrameMkLst>
            <pc:docMk/>
            <pc:sldMk cId="589677564" sldId="2076137958"/>
            <ac:graphicFrameMk id="3" creationId="{8F7BAE8B-75C2-4502-AF73-76D60C32F77B}"/>
          </ac:graphicFrameMkLst>
        </pc:graphicFrameChg>
        <pc:graphicFrameChg chg="modGraphic">
          <ac:chgData name="Rick Anderson" userId="7e11a996-2f09-411e-8f59-a5509c876bbe" providerId="ADAL" clId="{517F4EBD-EAA9-4CD9-A761-9AFEE7674A49}" dt="2020-03-18T19:58:28.121" v="1276" actId="20577"/>
          <ac:graphicFrameMkLst>
            <pc:docMk/>
            <pc:sldMk cId="589677564" sldId="2076137958"/>
            <ac:graphicFrameMk id="11" creationId="{F096DCE0-DDBF-471C-B745-45AD6FFA7853}"/>
          </ac:graphicFrameMkLst>
        </pc:graphicFrameChg>
      </pc:sldChg>
      <pc:sldChg chg="add">
        <pc:chgData name="Rick Anderson" userId="7e11a996-2f09-411e-8f59-a5509c876bbe" providerId="ADAL" clId="{517F4EBD-EAA9-4CD9-A761-9AFEE7674A49}" dt="2020-03-18T20:01:35.670" v="1308"/>
        <pc:sldMkLst>
          <pc:docMk/>
          <pc:sldMk cId="204205705" sldId="2076137959"/>
        </pc:sldMkLst>
      </pc:sldChg>
      <pc:sldChg chg="modSp add mod ord">
        <pc:chgData name="Rick Anderson" userId="7e11a996-2f09-411e-8f59-a5509c876bbe" providerId="ADAL" clId="{517F4EBD-EAA9-4CD9-A761-9AFEE7674A49}" dt="2020-03-18T20:08:51.180" v="1382"/>
        <pc:sldMkLst>
          <pc:docMk/>
          <pc:sldMk cId="4246650992" sldId="2076137960"/>
        </pc:sldMkLst>
        <pc:spChg chg="mod">
          <ac:chgData name="Rick Anderson" userId="7e11a996-2f09-411e-8f59-a5509c876bbe" providerId="ADAL" clId="{517F4EBD-EAA9-4CD9-A761-9AFEE7674A49}" dt="2020-03-18T20:08:45.449" v="1380" actId="20577"/>
          <ac:spMkLst>
            <pc:docMk/>
            <pc:sldMk cId="4246650992" sldId="2076137960"/>
            <ac:spMk id="2" creationId="{75FD9CD8-7FFF-4A0E-A58F-A0F64D201EAD}"/>
          </ac:spMkLst>
        </pc:spChg>
        <pc:spChg chg="mod">
          <ac:chgData name="Rick Anderson" userId="7e11a996-2f09-411e-8f59-a5509c876bbe" providerId="ADAL" clId="{517F4EBD-EAA9-4CD9-A761-9AFEE7674A49}" dt="2020-03-18T20:08:20.887" v="1356" actId="20577"/>
          <ac:spMkLst>
            <pc:docMk/>
            <pc:sldMk cId="4246650992" sldId="2076137960"/>
            <ac:spMk id="3" creationId="{222F921C-8471-484F-B3B7-5370B122E5DB}"/>
          </ac:spMkLst>
        </pc:spChg>
      </pc:sldChg>
      <pc:sldChg chg="addSp modSp add mod ord">
        <pc:chgData name="Rick Anderson" userId="7e11a996-2f09-411e-8f59-a5509c876bbe" providerId="ADAL" clId="{517F4EBD-EAA9-4CD9-A761-9AFEE7674A49}" dt="2020-03-18T20:22:43.961" v="1695" actId="14100"/>
        <pc:sldMkLst>
          <pc:docMk/>
          <pc:sldMk cId="764988942" sldId="2076137961"/>
        </pc:sldMkLst>
        <pc:spChg chg="mod">
          <ac:chgData name="Rick Anderson" userId="7e11a996-2f09-411e-8f59-a5509c876bbe" providerId="ADAL" clId="{517F4EBD-EAA9-4CD9-A761-9AFEE7674A49}" dt="2020-03-18T20:15:15.902" v="1533" actId="20577"/>
          <ac:spMkLst>
            <pc:docMk/>
            <pc:sldMk cId="764988942" sldId="2076137961"/>
            <ac:spMk id="2" creationId="{214BF8B0-F9D4-4813-87BF-F2A54E3E5907}"/>
          </ac:spMkLst>
        </pc:spChg>
        <pc:spChg chg="mod">
          <ac:chgData name="Rick Anderson" userId="7e11a996-2f09-411e-8f59-a5509c876bbe" providerId="ADAL" clId="{517F4EBD-EAA9-4CD9-A761-9AFEE7674A49}" dt="2020-03-18T20:22:28.984" v="1692" actId="20577"/>
          <ac:spMkLst>
            <pc:docMk/>
            <pc:sldMk cId="764988942" sldId="2076137961"/>
            <ac:spMk id="3" creationId="{DA1EC765-1440-4F3A-8DB7-6AD5F8B53A6E}"/>
          </ac:spMkLst>
        </pc:spChg>
        <pc:spChg chg="add mod">
          <ac:chgData name="Rick Anderson" userId="7e11a996-2f09-411e-8f59-a5509c876bbe" providerId="ADAL" clId="{517F4EBD-EAA9-4CD9-A761-9AFEE7674A49}" dt="2020-03-18T20:18:11.268" v="1583" actId="122"/>
          <ac:spMkLst>
            <pc:docMk/>
            <pc:sldMk cId="764988942" sldId="2076137961"/>
            <ac:spMk id="4" creationId="{F4927A85-5DC2-42FC-AFA0-54ACCC17091B}"/>
          </ac:spMkLst>
        </pc:spChg>
        <pc:spChg chg="add mod">
          <ac:chgData name="Rick Anderson" userId="7e11a996-2f09-411e-8f59-a5509c876bbe" providerId="ADAL" clId="{517F4EBD-EAA9-4CD9-A761-9AFEE7674A49}" dt="2020-03-18T20:22:43.961" v="1695" actId="14100"/>
          <ac:spMkLst>
            <pc:docMk/>
            <pc:sldMk cId="764988942" sldId="2076137961"/>
            <ac:spMk id="6" creationId="{C50BF165-4B68-480F-A0D4-0DC52D649D19}"/>
          </ac:spMkLst>
        </pc:spChg>
        <pc:spChg chg="add mod">
          <ac:chgData name="Rick Anderson" userId="7e11a996-2f09-411e-8f59-a5509c876bbe" providerId="ADAL" clId="{517F4EBD-EAA9-4CD9-A761-9AFEE7674A49}" dt="2020-03-18T20:22:36.683" v="1694" actId="14100"/>
          <ac:spMkLst>
            <pc:docMk/>
            <pc:sldMk cId="764988942" sldId="2076137961"/>
            <ac:spMk id="8" creationId="{71B172BA-2E49-4C44-B13B-AC8ADFE5103A}"/>
          </ac:spMkLst>
        </pc:spChg>
        <pc:spChg chg="add mod">
          <ac:chgData name="Rick Anderson" userId="7e11a996-2f09-411e-8f59-a5509c876bbe" providerId="ADAL" clId="{517F4EBD-EAA9-4CD9-A761-9AFEE7674A49}" dt="2020-03-18T20:22:11.377" v="1690" actId="1076"/>
          <ac:spMkLst>
            <pc:docMk/>
            <pc:sldMk cId="764988942" sldId="2076137961"/>
            <ac:spMk id="9" creationId="{DD79A97D-A2E4-455C-B48F-C8F49086DC00}"/>
          </ac:spMkLst>
        </pc:spChg>
      </pc:sldChg>
      <pc:sldChg chg="modSp add mod ord">
        <pc:chgData name="Rick Anderson" userId="7e11a996-2f09-411e-8f59-a5509c876bbe" providerId="ADAL" clId="{517F4EBD-EAA9-4CD9-A761-9AFEE7674A49}" dt="2020-03-18T20:25:26.489" v="1697" actId="121"/>
        <pc:sldMkLst>
          <pc:docMk/>
          <pc:sldMk cId="267950532" sldId="2076137962"/>
        </pc:sldMkLst>
        <pc:spChg chg="mod">
          <ac:chgData name="Rick Anderson" userId="7e11a996-2f09-411e-8f59-a5509c876bbe" providerId="ADAL" clId="{517F4EBD-EAA9-4CD9-A761-9AFEE7674A49}" dt="2020-03-18T20:25:26.489" v="1697" actId="121"/>
          <ac:spMkLst>
            <pc:docMk/>
            <pc:sldMk cId="267950532" sldId="2076137962"/>
            <ac:spMk id="2" creationId="{214BF8B0-F9D4-4813-87BF-F2A54E3E5907}"/>
          </ac:spMkLst>
        </pc:spChg>
        <pc:spChg chg="mod">
          <ac:chgData name="Rick Anderson" userId="7e11a996-2f09-411e-8f59-a5509c876bbe" providerId="ADAL" clId="{517F4EBD-EAA9-4CD9-A761-9AFEE7674A49}" dt="2020-03-18T20:11:24.623" v="1450" actId="20577"/>
          <ac:spMkLst>
            <pc:docMk/>
            <pc:sldMk cId="267950532" sldId="2076137962"/>
            <ac:spMk id="3" creationId="{DA1EC765-1440-4F3A-8DB7-6AD5F8B53A6E}"/>
          </ac:spMkLst>
        </pc:spChg>
      </pc:sldChg>
      <pc:sldChg chg="add del">
        <pc:chgData name="Rick Anderson" userId="7e11a996-2f09-411e-8f59-a5509c876bbe" providerId="ADAL" clId="{517F4EBD-EAA9-4CD9-A761-9AFEE7674A49}" dt="2020-03-18T20:11:40.283" v="1452"/>
        <pc:sldMkLst>
          <pc:docMk/>
          <pc:sldMk cId="237393169" sldId="2076137963"/>
        </pc:sldMkLst>
      </pc:sldChg>
      <pc:sldChg chg="add del">
        <pc:chgData name="Rick Anderson" userId="7e11a996-2f09-411e-8f59-a5509c876bbe" providerId="ADAL" clId="{517F4EBD-EAA9-4CD9-A761-9AFEE7674A49}" dt="2020-03-18T20:12:58.464" v="1456" actId="2696"/>
        <pc:sldMkLst>
          <pc:docMk/>
          <pc:sldMk cId="3020400262" sldId="2076137963"/>
        </pc:sldMkLst>
      </pc:sldChg>
      <pc:sldChg chg="add del">
        <pc:chgData name="Rick Anderson" userId="7e11a996-2f09-411e-8f59-a5509c876bbe" providerId="ADAL" clId="{517F4EBD-EAA9-4CD9-A761-9AFEE7674A49}" dt="2020-03-18T20:11:56.809" v="1454"/>
        <pc:sldMkLst>
          <pc:docMk/>
          <pc:sldMk cId="3438369347" sldId="2076137963"/>
        </pc:sldMkLst>
      </pc:sldChg>
      <pc:sldChg chg="modSp add mod ord">
        <pc:chgData name="Rick Anderson" userId="7e11a996-2f09-411e-8f59-a5509c876bbe" providerId="ADAL" clId="{517F4EBD-EAA9-4CD9-A761-9AFEE7674A49}" dt="2020-03-18T20:25:38.407" v="1698" actId="121"/>
        <pc:sldMkLst>
          <pc:docMk/>
          <pc:sldMk cId="3943563955" sldId="2076137963"/>
        </pc:sldMkLst>
        <pc:spChg chg="mod">
          <ac:chgData name="Rick Anderson" userId="7e11a996-2f09-411e-8f59-a5509c876bbe" providerId="ADAL" clId="{517F4EBD-EAA9-4CD9-A761-9AFEE7674A49}" dt="2020-03-18T20:25:38.407" v="1698" actId="121"/>
          <ac:spMkLst>
            <pc:docMk/>
            <pc:sldMk cId="3943563955" sldId="2076137963"/>
            <ac:spMk id="2" creationId="{214BF8B0-F9D4-4813-87BF-F2A54E3E5907}"/>
          </ac:spMkLst>
        </pc:spChg>
        <pc:spChg chg="mod">
          <ac:chgData name="Rick Anderson" userId="7e11a996-2f09-411e-8f59-a5509c876bbe" providerId="ADAL" clId="{517F4EBD-EAA9-4CD9-A761-9AFEE7674A49}" dt="2020-03-18T20:13:37.682" v="1485" actId="20577"/>
          <ac:spMkLst>
            <pc:docMk/>
            <pc:sldMk cId="3943563955" sldId="2076137963"/>
            <ac:spMk id="3" creationId="{DA1EC765-1440-4F3A-8DB7-6AD5F8B53A6E}"/>
          </ac:spMkLst>
        </pc:spChg>
      </pc:sldChg>
      <pc:sldChg chg="modSp add mod">
        <pc:chgData name="Rick Anderson" userId="7e11a996-2f09-411e-8f59-a5509c876bbe" providerId="ADAL" clId="{517F4EBD-EAA9-4CD9-A761-9AFEE7674A49}" dt="2020-03-18T20:26:00.221" v="1699" actId="121"/>
        <pc:sldMkLst>
          <pc:docMk/>
          <pc:sldMk cId="1815471386" sldId="2076137964"/>
        </pc:sldMkLst>
        <pc:spChg chg="mod">
          <ac:chgData name="Rick Anderson" userId="7e11a996-2f09-411e-8f59-a5509c876bbe" providerId="ADAL" clId="{517F4EBD-EAA9-4CD9-A761-9AFEE7674A49}" dt="2020-03-18T20:26:00.221" v="1699" actId="121"/>
          <ac:spMkLst>
            <pc:docMk/>
            <pc:sldMk cId="1815471386" sldId="2076137964"/>
            <ac:spMk id="2" creationId="{214BF8B0-F9D4-4813-87BF-F2A54E3E5907}"/>
          </ac:spMkLst>
        </pc:spChg>
        <pc:spChg chg="mod">
          <ac:chgData name="Rick Anderson" userId="7e11a996-2f09-411e-8f59-a5509c876bbe" providerId="ADAL" clId="{517F4EBD-EAA9-4CD9-A761-9AFEE7674A49}" dt="2020-03-18T20:14:17.024" v="1514" actId="20577"/>
          <ac:spMkLst>
            <pc:docMk/>
            <pc:sldMk cId="1815471386" sldId="2076137964"/>
            <ac:spMk id="3" creationId="{DA1EC765-1440-4F3A-8DB7-6AD5F8B53A6E}"/>
          </ac:spMkLst>
        </pc:spChg>
      </pc:sldChg>
      <pc:sldChg chg="add del">
        <pc:chgData name="Rick Anderson" userId="7e11a996-2f09-411e-8f59-a5509c876bbe" providerId="ADAL" clId="{517F4EBD-EAA9-4CD9-A761-9AFEE7674A49}" dt="2020-03-18T20:13:45.922" v="1487" actId="2696"/>
        <pc:sldMkLst>
          <pc:docMk/>
          <pc:sldMk cId="3257295186" sldId="2076137964"/>
        </pc:sldMkLst>
      </pc:sldChg>
      <pc:sldChg chg="modSp add mod">
        <pc:chgData name="Rick Anderson" userId="7e11a996-2f09-411e-8f59-a5509c876bbe" providerId="ADAL" clId="{517F4EBD-EAA9-4CD9-A761-9AFEE7674A49}" dt="2020-03-18T20:25:15.341" v="1696" actId="121"/>
        <pc:sldMkLst>
          <pc:docMk/>
          <pc:sldMk cId="342216683" sldId="2076137965"/>
        </pc:sldMkLst>
        <pc:spChg chg="mod">
          <ac:chgData name="Rick Anderson" userId="7e11a996-2f09-411e-8f59-a5509c876bbe" providerId="ADAL" clId="{517F4EBD-EAA9-4CD9-A761-9AFEE7674A49}" dt="2020-03-18T20:25:15.341" v="1696" actId="121"/>
          <ac:spMkLst>
            <pc:docMk/>
            <pc:sldMk cId="342216683" sldId="2076137965"/>
            <ac:spMk id="2" creationId="{214BF8B0-F9D4-4813-87BF-F2A54E3E5907}"/>
          </ac:spMkLst>
        </pc:spChg>
      </pc:sldChg>
    </pc:docChg>
  </pc:docChgLst>
  <pc:docChgLst>
    <pc:chgData name="Doug Kilishek" userId="7c6da15f-acfd-4d57-9ba7-3e6d5764be98" providerId="ADAL" clId="{A8713A36-2B47-48F8-92AC-0B4C9277CD0D}"/>
    <pc:docChg chg="custSel modSld">
      <pc:chgData name="Doug Kilishek" userId="7c6da15f-acfd-4d57-9ba7-3e6d5764be98" providerId="ADAL" clId="{A8713A36-2B47-48F8-92AC-0B4C9277CD0D}" dt="2020-03-17T22:25:32.258" v="101" actId="1076"/>
      <pc:docMkLst>
        <pc:docMk/>
      </pc:docMkLst>
      <pc:sldChg chg="modSp mod">
        <pc:chgData name="Doug Kilishek" userId="7c6da15f-acfd-4d57-9ba7-3e6d5764be98" providerId="ADAL" clId="{A8713A36-2B47-48F8-92AC-0B4C9277CD0D}" dt="2020-03-17T22:25:32.258" v="101" actId="1076"/>
        <pc:sldMkLst>
          <pc:docMk/>
          <pc:sldMk cId="594241725" sldId="2076137902"/>
        </pc:sldMkLst>
        <pc:spChg chg="mod">
          <ac:chgData name="Doug Kilishek" userId="7c6da15f-acfd-4d57-9ba7-3e6d5764be98" providerId="ADAL" clId="{A8713A36-2B47-48F8-92AC-0B4C9277CD0D}" dt="2020-03-17T22:25:32.258" v="101" actId="1076"/>
          <ac:spMkLst>
            <pc:docMk/>
            <pc:sldMk cId="594241725" sldId="2076137902"/>
            <ac:spMk id="4" creationId="{00000000-0000-0000-0000-000000000000}"/>
          </ac:spMkLst>
        </pc:spChg>
        <pc:graphicFrameChg chg="mod modGraphic">
          <ac:chgData name="Doug Kilishek" userId="7c6da15f-acfd-4d57-9ba7-3e6d5764be98" providerId="ADAL" clId="{A8713A36-2B47-48F8-92AC-0B4C9277CD0D}" dt="2020-03-17T22:25:27.983" v="100" actId="1076"/>
          <ac:graphicFrameMkLst>
            <pc:docMk/>
            <pc:sldMk cId="594241725" sldId="2076137902"/>
            <ac:graphicFrameMk id="3" creationId="{8F7BAE8B-75C2-4502-AF73-76D60C32F77B}"/>
          </ac:graphicFrameMkLst>
        </pc:graphicFrameChg>
      </pc:sldChg>
      <pc:sldChg chg="delSp modSp mod">
        <pc:chgData name="Doug Kilishek" userId="7c6da15f-acfd-4d57-9ba7-3e6d5764be98" providerId="ADAL" clId="{A8713A36-2B47-48F8-92AC-0B4C9277CD0D}" dt="2020-03-17T22:24:48.331" v="98" actId="1076"/>
        <pc:sldMkLst>
          <pc:docMk/>
          <pc:sldMk cId="1688154014" sldId="2076137904"/>
        </pc:sldMkLst>
        <pc:spChg chg="mod">
          <ac:chgData name="Doug Kilishek" userId="7c6da15f-acfd-4d57-9ba7-3e6d5764be98" providerId="ADAL" clId="{A8713A36-2B47-48F8-92AC-0B4C9277CD0D}" dt="2020-03-17T22:24:48.331" v="98" actId="1076"/>
          <ac:spMkLst>
            <pc:docMk/>
            <pc:sldMk cId="1688154014" sldId="2076137904"/>
            <ac:spMk id="4" creationId="{00000000-0000-0000-0000-000000000000}"/>
          </ac:spMkLst>
        </pc:spChg>
        <pc:spChg chg="del">
          <ac:chgData name="Doug Kilishek" userId="7c6da15f-acfd-4d57-9ba7-3e6d5764be98" providerId="ADAL" clId="{A8713A36-2B47-48F8-92AC-0B4C9277CD0D}" dt="2020-03-17T22:23:52.067" v="3" actId="478"/>
          <ac:spMkLst>
            <pc:docMk/>
            <pc:sldMk cId="1688154014" sldId="2076137904"/>
            <ac:spMk id="6" creationId="{6AA6147E-7B02-49A1-B19A-8F16F614FDAB}"/>
          </ac:spMkLst>
        </pc:spChg>
        <pc:graphicFrameChg chg="mod modGraphic">
          <ac:chgData name="Doug Kilishek" userId="7c6da15f-acfd-4d57-9ba7-3e6d5764be98" providerId="ADAL" clId="{A8713A36-2B47-48F8-92AC-0B4C9277CD0D}" dt="2020-03-17T22:24:44.924" v="97" actId="1076"/>
          <ac:graphicFrameMkLst>
            <pc:docMk/>
            <pc:sldMk cId="1688154014" sldId="2076137904"/>
            <ac:graphicFrameMk id="3" creationId="{8F7BAE8B-75C2-4502-AF73-76D60C32F77B}"/>
          </ac:graphicFrameMkLst>
        </pc:graphicFrameChg>
      </pc:sldChg>
    </pc:docChg>
  </pc:docChgLst>
  <pc:docChgLst>
    <pc:chgData name="Doug Kilishek" userId="7c6da15f-acfd-4d57-9ba7-3e6d5764be98" providerId="ADAL" clId="{D7E8C74E-3651-4EFE-A06A-23F11CA7194D}"/>
    <pc:docChg chg="undo custSel addSld delSld modSld addSection modSection">
      <pc:chgData name="Doug Kilishek" userId="7c6da15f-acfd-4d57-9ba7-3e6d5764be98" providerId="ADAL" clId="{D7E8C74E-3651-4EFE-A06A-23F11CA7194D}" dt="2020-03-19T18:48:40.700" v="700" actId="20577"/>
      <pc:docMkLst>
        <pc:docMk/>
      </pc:docMkLst>
      <pc:sldChg chg="modSp mod">
        <pc:chgData name="Doug Kilishek" userId="7c6da15f-acfd-4d57-9ba7-3e6d5764be98" providerId="ADAL" clId="{D7E8C74E-3651-4EFE-A06A-23F11CA7194D}" dt="2020-03-18T14:49:22.053" v="457" actId="20577"/>
        <pc:sldMkLst>
          <pc:docMk/>
          <pc:sldMk cId="594241725" sldId="2076137902"/>
        </pc:sldMkLst>
        <pc:spChg chg="mod">
          <ac:chgData name="Doug Kilishek" userId="7c6da15f-acfd-4d57-9ba7-3e6d5764be98" providerId="ADAL" clId="{D7E8C74E-3651-4EFE-A06A-23F11CA7194D}" dt="2020-03-18T14:49:22.053" v="457" actId="20577"/>
          <ac:spMkLst>
            <pc:docMk/>
            <pc:sldMk cId="594241725" sldId="2076137902"/>
            <ac:spMk id="6" creationId="{4E61BD16-AFDB-4AF8-86B6-42AA03CD5F9E}"/>
          </ac:spMkLst>
        </pc:spChg>
      </pc:sldChg>
      <pc:sldChg chg="addSp modSp mod">
        <pc:chgData name="Doug Kilishek" userId="7c6da15f-acfd-4d57-9ba7-3e6d5764be98" providerId="ADAL" clId="{D7E8C74E-3651-4EFE-A06A-23F11CA7194D}" dt="2020-03-18T14:49:12.290" v="427" actId="20577"/>
        <pc:sldMkLst>
          <pc:docMk/>
          <pc:sldMk cId="1688154014" sldId="2076137904"/>
        </pc:sldMkLst>
        <pc:spChg chg="add mod">
          <ac:chgData name="Doug Kilishek" userId="7c6da15f-acfd-4d57-9ba7-3e6d5764be98" providerId="ADAL" clId="{D7E8C74E-3651-4EFE-A06A-23F11CA7194D}" dt="2020-03-18T14:49:12.290" v="427" actId="20577"/>
          <ac:spMkLst>
            <pc:docMk/>
            <pc:sldMk cId="1688154014" sldId="2076137904"/>
            <ac:spMk id="5" creationId="{BF56F70D-44AC-4700-ADDB-AA7A85096C4E}"/>
          </ac:spMkLst>
        </pc:spChg>
      </pc:sldChg>
      <pc:sldChg chg="delSp modSp del mod">
        <pc:chgData name="Doug Kilishek" userId="7c6da15f-acfd-4d57-9ba7-3e6d5764be98" providerId="ADAL" clId="{D7E8C74E-3651-4EFE-A06A-23F11CA7194D}" dt="2020-03-19T18:48:14.943" v="672" actId="2696"/>
        <pc:sldMkLst>
          <pc:docMk/>
          <pc:sldMk cId="1116698757" sldId="2076137905"/>
        </pc:sldMkLst>
        <pc:spChg chg="mod">
          <ac:chgData name="Doug Kilishek" userId="7c6da15f-acfd-4d57-9ba7-3e6d5764be98" providerId="ADAL" clId="{D7E8C74E-3651-4EFE-A06A-23F11CA7194D}" dt="2020-03-18T14:41:12.788" v="21" actId="20577"/>
          <ac:spMkLst>
            <pc:docMk/>
            <pc:sldMk cId="1116698757" sldId="2076137905"/>
            <ac:spMk id="2" creationId="{862ED02E-75B2-4694-953B-5A2449E72929}"/>
          </ac:spMkLst>
        </pc:spChg>
        <pc:spChg chg="del">
          <ac:chgData name="Doug Kilishek" userId="7c6da15f-acfd-4d57-9ba7-3e6d5764be98" providerId="ADAL" clId="{D7E8C74E-3651-4EFE-A06A-23F11CA7194D}" dt="2020-03-18T14:36:50.769" v="0" actId="478"/>
          <ac:spMkLst>
            <pc:docMk/>
            <pc:sldMk cId="1116698757" sldId="2076137905"/>
            <ac:spMk id="5" creationId="{C4B3A35C-204F-4F47-B0C1-53F207D065FF}"/>
          </ac:spMkLst>
        </pc:spChg>
      </pc:sldChg>
      <pc:sldChg chg="delSp modSp mod">
        <pc:chgData name="Doug Kilishek" userId="7c6da15f-acfd-4d57-9ba7-3e6d5764be98" providerId="ADAL" clId="{D7E8C74E-3651-4EFE-A06A-23F11CA7194D}" dt="2020-03-18T14:41:35.132" v="24" actId="20577"/>
        <pc:sldMkLst>
          <pc:docMk/>
          <pc:sldMk cId="468473437" sldId="2076137906"/>
        </pc:sldMkLst>
        <pc:spChg chg="mod">
          <ac:chgData name="Doug Kilishek" userId="7c6da15f-acfd-4d57-9ba7-3e6d5764be98" providerId="ADAL" clId="{D7E8C74E-3651-4EFE-A06A-23F11CA7194D}" dt="2020-03-18T14:41:35.132" v="24" actId="20577"/>
          <ac:spMkLst>
            <pc:docMk/>
            <pc:sldMk cId="468473437" sldId="2076137906"/>
            <ac:spMk id="2" creationId="{862ED02E-75B2-4694-953B-5A2449E72929}"/>
          </ac:spMkLst>
        </pc:spChg>
        <pc:spChg chg="del">
          <ac:chgData name="Doug Kilishek" userId="7c6da15f-acfd-4d57-9ba7-3e6d5764be98" providerId="ADAL" clId="{D7E8C74E-3651-4EFE-A06A-23F11CA7194D}" dt="2020-03-18T14:36:57.351" v="1" actId="478"/>
          <ac:spMkLst>
            <pc:docMk/>
            <pc:sldMk cId="468473437" sldId="2076137906"/>
            <ac:spMk id="6" creationId="{9E54AB9C-B856-44A1-95C8-CA334B791157}"/>
          </ac:spMkLst>
        </pc:spChg>
        <pc:graphicFrameChg chg="mod modGraphic">
          <ac:chgData name="Doug Kilishek" userId="7c6da15f-acfd-4d57-9ba7-3e6d5764be98" providerId="ADAL" clId="{D7E8C74E-3651-4EFE-A06A-23F11CA7194D}" dt="2020-03-18T14:38:44.210" v="15" actId="20577"/>
          <ac:graphicFrameMkLst>
            <pc:docMk/>
            <pc:sldMk cId="468473437" sldId="2076137906"/>
            <ac:graphicFrameMk id="3" creationId="{8F7BAE8B-75C2-4502-AF73-76D60C32F77B}"/>
          </ac:graphicFrameMkLst>
        </pc:graphicFrameChg>
      </pc:sldChg>
      <pc:sldChg chg="modSp add mod">
        <pc:chgData name="Doug Kilishek" userId="7c6da15f-acfd-4d57-9ba7-3e6d5764be98" providerId="ADAL" clId="{D7E8C74E-3651-4EFE-A06A-23F11CA7194D}" dt="2020-03-19T18:45:53.578" v="647" actId="13926"/>
        <pc:sldMkLst>
          <pc:docMk/>
          <pc:sldMk cId="2080303691" sldId="2076137907"/>
        </pc:sldMkLst>
        <pc:spChg chg="mod">
          <ac:chgData name="Doug Kilishek" userId="7c6da15f-acfd-4d57-9ba7-3e6d5764be98" providerId="ADAL" clId="{D7E8C74E-3651-4EFE-A06A-23F11CA7194D}" dt="2020-03-18T14:41:47.329" v="25" actId="6549"/>
          <ac:spMkLst>
            <pc:docMk/>
            <pc:sldMk cId="2080303691" sldId="2076137907"/>
            <ac:spMk id="2" creationId="{862ED02E-75B2-4694-953B-5A2449E72929}"/>
          </ac:spMkLst>
        </pc:spChg>
        <pc:graphicFrameChg chg="modGraphic">
          <ac:chgData name="Doug Kilishek" userId="7c6da15f-acfd-4d57-9ba7-3e6d5764be98" providerId="ADAL" clId="{D7E8C74E-3651-4EFE-A06A-23F11CA7194D}" dt="2020-03-19T18:45:53.578" v="647" actId="13926"/>
          <ac:graphicFrameMkLst>
            <pc:docMk/>
            <pc:sldMk cId="2080303691" sldId="2076137907"/>
            <ac:graphicFrameMk id="3" creationId="{8F7BAE8B-75C2-4502-AF73-76D60C32F77B}"/>
          </ac:graphicFrameMkLst>
        </pc:graphicFrameChg>
      </pc:sldChg>
      <pc:sldChg chg="modSp add mod">
        <pc:chgData name="Doug Kilishek" userId="7c6da15f-acfd-4d57-9ba7-3e6d5764be98" providerId="ADAL" clId="{D7E8C74E-3651-4EFE-A06A-23F11CA7194D}" dt="2020-03-18T14:48:28.769" v="391" actId="20577"/>
        <pc:sldMkLst>
          <pc:docMk/>
          <pc:sldMk cId="1408912535" sldId="2076137908"/>
        </pc:sldMkLst>
        <pc:spChg chg="mod">
          <ac:chgData name="Doug Kilishek" userId="7c6da15f-acfd-4d57-9ba7-3e6d5764be98" providerId="ADAL" clId="{D7E8C74E-3651-4EFE-A06A-23F11CA7194D}" dt="2020-03-18T14:42:00.592" v="26"/>
          <ac:spMkLst>
            <pc:docMk/>
            <pc:sldMk cId="1408912535" sldId="2076137908"/>
            <ac:spMk id="2" creationId="{862ED02E-75B2-4694-953B-5A2449E72929}"/>
          </ac:spMkLst>
        </pc:spChg>
        <pc:graphicFrameChg chg="mod modGraphic">
          <ac:chgData name="Doug Kilishek" userId="7c6da15f-acfd-4d57-9ba7-3e6d5764be98" providerId="ADAL" clId="{D7E8C74E-3651-4EFE-A06A-23F11CA7194D}" dt="2020-03-18T14:48:28.769" v="391" actId="20577"/>
          <ac:graphicFrameMkLst>
            <pc:docMk/>
            <pc:sldMk cId="1408912535" sldId="2076137908"/>
            <ac:graphicFrameMk id="3" creationId="{8F7BAE8B-75C2-4502-AF73-76D60C32F77B}"/>
          </ac:graphicFrameMkLst>
        </pc:graphicFrameChg>
      </pc:sldChg>
      <pc:sldChg chg="modSp mod">
        <pc:chgData name="Doug Kilishek" userId="7c6da15f-acfd-4d57-9ba7-3e6d5764be98" providerId="ADAL" clId="{D7E8C74E-3651-4EFE-A06A-23F11CA7194D}" dt="2020-03-19T18:46:04.161" v="648" actId="13926"/>
        <pc:sldMkLst>
          <pc:docMk/>
          <pc:sldMk cId="1225195346" sldId="2076137909"/>
        </pc:sldMkLst>
        <pc:graphicFrameChg chg="modGraphic">
          <ac:chgData name="Doug Kilishek" userId="7c6da15f-acfd-4d57-9ba7-3e6d5764be98" providerId="ADAL" clId="{D7E8C74E-3651-4EFE-A06A-23F11CA7194D}" dt="2020-03-19T18:46:04.161" v="648" actId="13926"/>
          <ac:graphicFrameMkLst>
            <pc:docMk/>
            <pc:sldMk cId="1225195346" sldId="2076137909"/>
            <ac:graphicFrameMk id="3" creationId="{8F7BAE8B-75C2-4502-AF73-76D60C32F77B}"/>
          </ac:graphicFrameMkLst>
        </pc:graphicFrameChg>
      </pc:sldChg>
      <pc:sldChg chg="modSp mod">
        <pc:chgData name="Doug Kilishek" userId="7c6da15f-acfd-4d57-9ba7-3e6d5764be98" providerId="ADAL" clId="{D7E8C74E-3651-4EFE-A06A-23F11CA7194D}" dt="2020-03-19T18:46:08.563" v="649" actId="13926"/>
        <pc:sldMkLst>
          <pc:docMk/>
          <pc:sldMk cId="1312247246" sldId="2076137911"/>
        </pc:sldMkLst>
        <pc:graphicFrameChg chg="modGraphic">
          <ac:chgData name="Doug Kilishek" userId="7c6da15f-acfd-4d57-9ba7-3e6d5764be98" providerId="ADAL" clId="{D7E8C74E-3651-4EFE-A06A-23F11CA7194D}" dt="2020-03-19T18:46:08.563" v="649" actId="13926"/>
          <ac:graphicFrameMkLst>
            <pc:docMk/>
            <pc:sldMk cId="1312247246" sldId="2076137911"/>
            <ac:graphicFrameMk id="3" creationId="{8F7BAE8B-75C2-4502-AF73-76D60C32F77B}"/>
          </ac:graphicFrameMkLst>
        </pc:graphicFrameChg>
      </pc:sldChg>
      <pc:sldChg chg="modSp mod">
        <pc:chgData name="Doug Kilishek" userId="7c6da15f-acfd-4d57-9ba7-3e6d5764be98" providerId="ADAL" clId="{D7E8C74E-3651-4EFE-A06A-23F11CA7194D}" dt="2020-03-19T14:25:59.677" v="636" actId="242"/>
        <pc:sldMkLst>
          <pc:docMk/>
          <pc:sldMk cId="1711952475" sldId="2076137912"/>
        </pc:sldMkLst>
        <pc:graphicFrameChg chg="modGraphic">
          <ac:chgData name="Doug Kilishek" userId="7c6da15f-acfd-4d57-9ba7-3e6d5764be98" providerId="ADAL" clId="{D7E8C74E-3651-4EFE-A06A-23F11CA7194D}" dt="2020-03-19T14:25:59.677" v="636" actId="242"/>
          <ac:graphicFrameMkLst>
            <pc:docMk/>
            <pc:sldMk cId="1711952475" sldId="2076137912"/>
            <ac:graphicFrameMk id="3" creationId="{8F7BAE8B-75C2-4502-AF73-76D60C32F77B}"/>
          </ac:graphicFrameMkLst>
        </pc:graphicFrameChg>
      </pc:sldChg>
      <pc:sldChg chg="del">
        <pc:chgData name="Doug Kilishek" userId="7c6da15f-acfd-4d57-9ba7-3e6d5764be98" providerId="ADAL" clId="{D7E8C74E-3651-4EFE-A06A-23F11CA7194D}" dt="2020-03-19T18:48:14.943" v="672" actId="2696"/>
        <pc:sldMkLst>
          <pc:docMk/>
          <pc:sldMk cId="2183860989" sldId="2076137914"/>
        </pc:sldMkLst>
      </pc:sldChg>
      <pc:sldChg chg="modSp mod">
        <pc:chgData name="Doug Kilishek" userId="7c6da15f-acfd-4d57-9ba7-3e6d5764be98" providerId="ADAL" clId="{D7E8C74E-3651-4EFE-A06A-23F11CA7194D}" dt="2020-03-19T18:46:18.307" v="650" actId="13926"/>
        <pc:sldMkLst>
          <pc:docMk/>
          <pc:sldMk cId="1832935298" sldId="2076137915"/>
        </pc:sldMkLst>
        <pc:graphicFrameChg chg="modGraphic">
          <ac:chgData name="Doug Kilishek" userId="7c6da15f-acfd-4d57-9ba7-3e6d5764be98" providerId="ADAL" clId="{D7E8C74E-3651-4EFE-A06A-23F11CA7194D}" dt="2020-03-19T18:46:18.307" v="650" actId="13926"/>
          <ac:graphicFrameMkLst>
            <pc:docMk/>
            <pc:sldMk cId="1832935298" sldId="2076137915"/>
            <ac:graphicFrameMk id="3" creationId="{8F7BAE8B-75C2-4502-AF73-76D60C32F77B}"/>
          </ac:graphicFrameMkLst>
        </pc:graphicFrameChg>
      </pc:sldChg>
      <pc:sldChg chg="modSp mod">
        <pc:chgData name="Doug Kilishek" userId="7c6da15f-acfd-4d57-9ba7-3e6d5764be98" providerId="ADAL" clId="{D7E8C74E-3651-4EFE-A06A-23F11CA7194D}" dt="2020-03-19T18:46:26.076" v="651" actId="13926"/>
        <pc:sldMkLst>
          <pc:docMk/>
          <pc:sldMk cId="2464673908" sldId="2076137917"/>
        </pc:sldMkLst>
        <pc:graphicFrameChg chg="modGraphic">
          <ac:chgData name="Doug Kilishek" userId="7c6da15f-acfd-4d57-9ba7-3e6d5764be98" providerId="ADAL" clId="{D7E8C74E-3651-4EFE-A06A-23F11CA7194D}" dt="2020-03-19T18:46:26.076" v="651" actId="13926"/>
          <ac:graphicFrameMkLst>
            <pc:docMk/>
            <pc:sldMk cId="2464673908" sldId="2076137917"/>
            <ac:graphicFrameMk id="3" creationId="{8F7BAE8B-75C2-4502-AF73-76D60C32F77B}"/>
          </ac:graphicFrameMkLst>
        </pc:graphicFrameChg>
      </pc:sldChg>
      <pc:sldChg chg="modSp mod">
        <pc:chgData name="Doug Kilishek" userId="7c6da15f-acfd-4d57-9ba7-3e6d5764be98" providerId="ADAL" clId="{D7E8C74E-3651-4EFE-A06A-23F11CA7194D}" dt="2020-03-19T18:46:30.154" v="652" actId="13926"/>
        <pc:sldMkLst>
          <pc:docMk/>
          <pc:sldMk cId="4283155928" sldId="2076137919"/>
        </pc:sldMkLst>
        <pc:graphicFrameChg chg="modGraphic">
          <ac:chgData name="Doug Kilishek" userId="7c6da15f-acfd-4d57-9ba7-3e6d5764be98" providerId="ADAL" clId="{D7E8C74E-3651-4EFE-A06A-23F11CA7194D}" dt="2020-03-19T18:46:30.154" v="652" actId="13926"/>
          <ac:graphicFrameMkLst>
            <pc:docMk/>
            <pc:sldMk cId="4283155928" sldId="2076137919"/>
            <ac:graphicFrameMk id="3" creationId="{8F7BAE8B-75C2-4502-AF73-76D60C32F77B}"/>
          </ac:graphicFrameMkLst>
        </pc:graphicFrameChg>
      </pc:sldChg>
      <pc:sldChg chg="modSp mod">
        <pc:chgData name="Doug Kilishek" userId="7c6da15f-acfd-4d57-9ba7-3e6d5764be98" providerId="ADAL" clId="{D7E8C74E-3651-4EFE-A06A-23F11CA7194D}" dt="2020-03-19T18:46:33.942" v="653" actId="13926"/>
        <pc:sldMkLst>
          <pc:docMk/>
          <pc:sldMk cId="2882966441" sldId="2076137921"/>
        </pc:sldMkLst>
        <pc:graphicFrameChg chg="modGraphic">
          <ac:chgData name="Doug Kilishek" userId="7c6da15f-acfd-4d57-9ba7-3e6d5764be98" providerId="ADAL" clId="{D7E8C74E-3651-4EFE-A06A-23F11CA7194D}" dt="2020-03-19T18:46:33.942" v="653" actId="13926"/>
          <ac:graphicFrameMkLst>
            <pc:docMk/>
            <pc:sldMk cId="2882966441" sldId="2076137921"/>
            <ac:graphicFrameMk id="3" creationId="{8F7BAE8B-75C2-4502-AF73-76D60C32F77B}"/>
          </ac:graphicFrameMkLst>
        </pc:graphicFrameChg>
      </pc:sldChg>
      <pc:sldChg chg="modSp mod">
        <pc:chgData name="Doug Kilishek" userId="7c6da15f-acfd-4d57-9ba7-3e6d5764be98" providerId="ADAL" clId="{D7E8C74E-3651-4EFE-A06A-23F11CA7194D}" dt="2020-03-19T18:46:41.995" v="654" actId="13926"/>
        <pc:sldMkLst>
          <pc:docMk/>
          <pc:sldMk cId="3560099051" sldId="2076137923"/>
        </pc:sldMkLst>
        <pc:graphicFrameChg chg="modGraphic">
          <ac:chgData name="Doug Kilishek" userId="7c6da15f-acfd-4d57-9ba7-3e6d5764be98" providerId="ADAL" clId="{D7E8C74E-3651-4EFE-A06A-23F11CA7194D}" dt="2020-03-19T18:46:41.995" v="654" actId="13926"/>
          <ac:graphicFrameMkLst>
            <pc:docMk/>
            <pc:sldMk cId="3560099051" sldId="2076137923"/>
            <ac:graphicFrameMk id="3" creationId="{8F7BAE8B-75C2-4502-AF73-76D60C32F77B}"/>
          </ac:graphicFrameMkLst>
        </pc:graphicFrameChg>
      </pc:sldChg>
      <pc:sldChg chg="modSp mod">
        <pc:chgData name="Doug Kilishek" userId="7c6da15f-acfd-4d57-9ba7-3e6d5764be98" providerId="ADAL" clId="{D7E8C74E-3651-4EFE-A06A-23F11CA7194D}" dt="2020-03-19T18:46:46.730" v="655" actId="13926"/>
        <pc:sldMkLst>
          <pc:docMk/>
          <pc:sldMk cId="3074791798" sldId="2076137925"/>
        </pc:sldMkLst>
        <pc:graphicFrameChg chg="modGraphic">
          <ac:chgData name="Doug Kilishek" userId="7c6da15f-acfd-4d57-9ba7-3e6d5764be98" providerId="ADAL" clId="{D7E8C74E-3651-4EFE-A06A-23F11CA7194D}" dt="2020-03-19T18:46:46.730" v="655" actId="13926"/>
          <ac:graphicFrameMkLst>
            <pc:docMk/>
            <pc:sldMk cId="3074791798" sldId="2076137925"/>
            <ac:graphicFrameMk id="3" creationId="{8F7BAE8B-75C2-4502-AF73-76D60C32F77B}"/>
          </ac:graphicFrameMkLst>
        </pc:graphicFrameChg>
      </pc:sldChg>
      <pc:sldChg chg="modSp mod">
        <pc:chgData name="Doug Kilishek" userId="7c6da15f-acfd-4d57-9ba7-3e6d5764be98" providerId="ADAL" clId="{D7E8C74E-3651-4EFE-A06A-23F11CA7194D}" dt="2020-03-19T18:46:54.220" v="656" actId="13926"/>
        <pc:sldMkLst>
          <pc:docMk/>
          <pc:sldMk cId="1395007670" sldId="2076137927"/>
        </pc:sldMkLst>
        <pc:graphicFrameChg chg="modGraphic">
          <ac:chgData name="Doug Kilishek" userId="7c6da15f-acfd-4d57-9ba7-3e6d5764be98" providerId="ADAL" clId="{D7E8C74E-3651-4EFE-A06A-23F11CA7194D}" dt="2020-03-19T18:46:54.220" v="656" actId="13926"/>
          <ac:graphicFrameMkLst>
            <pc:docMk/>
            <pc:sldMk cId="1395007670" sldId="2076137927"/>
            <ac:graphicFrameMk id="3" creationId="{8F7BAE8B-75C2-4502-AF73-76D60C32F77B}"/>
          </ac:graphicFrameMkLst>
        </pc:graphicFrameChg>
      </pc:sldChg>
      <pc:sldChg chg="modSp mod">
        <pc:chgData name="Doug Kilishek" userId="7c6da15f-acfd-4d57-9ba7-3e6d5764be98" providerId="ADAL" clId="{D7E8C74E-3651-4EFE-A06A-23F11CA7194D}" dt="2020-03-19T18:46:57.920" v="657" actId="13926"/>
        <pc:sldMkLst>
          <pc:docMk/>
          <pc:sldMk cId="2158850738" sldId="2076137929"/>
        </pc:sldMkLst>
        <pc:graphicFrameChg chg="modGraphic">
          <ac:chgData name="Doug Kilishek" userId="7c6da15f-acfd-4d57-9ba7-3e6d5764be98" providerId="ADAL" clId="{D7E8C74E-3651-4EFE-A06A-23F11CA7194D}" dt="2020-03-19T18:46:57.920" v="657" actId="13926"/>
          <ac:graphicFrameMkLst>
            <pc:docMk/>
            <pc:sldMk cId="2158850738" sldId="2076137929"/>
            <ac:graphicFrameMk id="3" creationId="{8F7BAE8B-75C2-4502-AF73-76D60C32F77B}"/>
          </ac:graphicFrameMkLst>
        </pc:graphicFrameChg>
      </pc:sldChg>
      <pc:sldChg chg="modSp mod">
        <pc:chgData name="Doug Kilishek" userId="7c6da15f-acfd-4d57-9ba7-3e6d5764be98" providerId="ADAL" clId="{D7E8C74E-3651-4EFE-A06A-23F11CA7194D}" dt="2020-03-19T18:47:02.203" v="658" actId="13926"/>
        <pc:sldMkLst>
          <pc:docMk/>
          <pc:sldMk cId="3150456941" sldId="2076137931"/>
        </pc:sldMkLst>
        <pc:graphicFrameChg chg="modGraphic">
          <ac:chgData name="Doug Kilishek" userId="7c6da15f-acfd-4d57-9ba7-3e6d5764be98" providerId="ADAL" clId="{D7E8C74E-3651-4EFE-A06A-23F11CA7194D}" dt="2020-03-19T18:47:02.203" v="658" actId="13926"/>
          <ac:graphicFrameMkLst>
            <pc:docMk/>
            <pc:sldMk cId="3150456941" sldId="2076137931"/>
            <ac:graphicFrameMk id="3" creationId="{8F7BAE8B-75C2-4502-AF73-76D60C32F77B}"/>
          </ac:graphicFrameMkLst>
        </pc:graphicFrameChg>
      </pc:sldChg>
      <pc:sldChg chg="modSp mod">
        <pc:chgData name="Doug Kilishek" userId="7c6da15f-acfd-4d57-9ba7-3e6d5764be98" providerId="ADAL" clId="{D7E8C74E-3651-4EFE-A06A-23F11CA7194D}" dt="2020-03-19T18:47:06.063" v="659" actId="13926"/>
        <pc:sldMkLst>
          <pc:docMk/>
          <pc:sldMk cId="378534026" sldId="2076137933"/>
        </pc:sldMkLst>
        <pc:graphicFrameChg chg="modGraphic">
          <ac:chgData name="Doug Kilishek" userId="7c6da15f-acfd-4d57-9ba7-3e6d5764be98" providerId="ADAL" clId="{D7E8C74E-3651-4EFE-A06A-23F11CA7194D}" dt="2020-03-19T18:47:06.063" v="659" actId="13926"/>
          <ac:graphicFrameMkLst>
            <pc:docMk/>
            <pc:sldMk cId="378534026" sldId="2076137933"/>
            <ac:graphicFrameMk id="3" creationId="{8F7BAE8B-75C2-4502-AF73-76D60C32F77B}"/>
          </ac:graphicFrameMkLst>
        </pc:graphicFrameChg>
      </pc:sldChg>
      <pc:sldChg chg="modSp mod">
        <pc:chgData name="Doug Kilishek" userId="7c6da15f-acfd-4d57-9ba7-3e6d5764be98" providerId="ADAL" clId="{D7E8C74E-3651-4EFE-A06A-23F11CA7194D}" dt="2020-03-19T18:47:12.845" v="660" actId="13926"/>
        <pc:sldMkLst>
          <pc:docMk/>
          <pc:sldMk cId="2977203668" sldId="2076137935"/>
        </pc:sldMkLst>
        <pc:graphicFrameChg chg="modGraphic">
          <ac:chgData name="Doug Kilishek" userId="7c6da15f-acfd-4d57-9ba7-3e6d5764be98" providerId="ADAL" clId="{D7E8C74E-3651-4EFE-A06A-23F11CA7194D}" dt="2020-03-19T18:47:12.845" v="660" actId="13926"/>
          <ac:graphicFrameMkLst>
            <pc:docMk/>
            <pc:sldMk cId="2977203668" sldId="2076137935"/>
            <ac:graphicFrameMk id="3" creationId="{8F7BAE8B-75C2-4502-AF73-76D60C32F77B}"/>
          </ac:graphicFrameMkLst>
        </pc:graphicFrameChg>
      </pc:sldChg>
      <pc:sldChg chg="modSp mod">
        <pc:chgData name="Doug Kilishek" userId="7c6da15f-acfd-4d57-9ba7-3e6d5764be98" providerId="ADAL" clId="{D7E8C74E-3651-4EFE-A06A-23F11CA7194D}" dt="2020-03-19T18:47:19.055" v="661" actId="13926"/>
        <pc:sldMkLst>
          <pc:docMk/>
          <pc:sldMk cId="2399496401" sldId="2076137937"/>
        </pc:sldMkLst>
        <pc:graphicFrameChg chg="modGraphic">
          <ac:chgData name="Doug Kilishek" userId="7c6da15f-acfd-4d57-9ba7-3e6d5764be98" providerId="ADAL" clId="{D7E8C74E-3651-4EFE-A06A-23F11CA7194D}" dt="2020-03-19T18:47:19.055" v="661" actId="13926"/>
          <ac:graphicFrameMkLst>
            <pc:docMk/>
            <pc:sldMk cId="2399496401" sldId="2076137937"/>
            <ac:graphicFrameMk id="3" creationId="{8F7BAE8B-75C2-4502-AF73-76D60C32F77B}"/>
          </ac:graphicFrameMkLst>
        </pc:graphicFrameChg>
      </pc:sldChg>
      <pc:sldChg chg="modSp mod">
        <pc:chgData name="Doug Kilishek" userId="7c6da15f-acfd-4d57-9ba7-3e6d5764be98" providerId="ADAL" clId="{D7E8C74E-3651-4EFE-A06A-23F11CA7194D}" dt="2020-03-19T18:47:23.120" v="662" actId="13926"/>
        <pc:sldMkLst>
          <pc:docMk/>
          <pc:sldMk cId="3258768754" sldId="2076137939"/>
        </pc:sldMkLst>
        <pc:graphicFrameChg chg="modGraphic">
          <ac:chgData name="Doug Kilishek" userId="7c6da15f-acfd-4d57-9ba7-3e6d5764be98" providerId="ADAL" clId="{D7E8C74E-3651-4EFE-A06A-23F11CA7194D}" dt="2020-03-19T18:47:23.120" v="662" actId="13926"/>
          <ac:graphicFrameMkLst>
            <pc:docMk/>
            <pc:sldMk cId="3258768754" sldId="2076137939"/>
            <ac:graphicFrameMk id="3" creationId="{8F7BAE8B-75C2-4502-AF73-76D60C32F77B}"/>
          </ac:graphicFrameMkLst>
        </pc:graphicFrameChg>
      </pc:sldChg>
      <pc:sldChg chg="modSp mod">
        <pc:chgData name="Doug Kilishek" userId="7c6da15f-acfd-4d57-9ba7-3e6d5764be98" providerId="ADAL" clId="{D7E8C74E-3651-4EFE-A06A-23F11CA7194D}" dt="2020-03-19T18:47:27.584" v="663" actId="13926"/>
        <pc:sldMkLst>
          <pc:docMk/>
          <pc:sldMk cId="3920835110" sldId="2076137941"/>
        </pc:sldMkLst>
        <pc:graphicFrameChg chg="modGraphic">
          <ac:chgData name="Doug Kilishek" userId="7c6da15f-acfd-4d57-9ba7-3e6d5764be98" providerId="ADAL" clId="{D7E8C74E-3651-4EFE-A06A-23F11CA7194D}" dt="2020-03-19T18:47:27.584" v="663" actId="13926"/>
          <ac:graphicFrameMkLst>
            <pc:docMk/>
            <pc:sldMk cId="3920835110" sldId="2076137941"/>
            <ac:graphicFrameMk id="3" creationId="{8F7BAE8B-75C2-4502-AF73-76D60C32F77B}"/>
          </ac:graphicFrameMkLst>
        </pc:graphicFrameChg>
      </pc:sldChg>
      <pc:sldChg chg="modSp mod">
        <pc:chgData name="Doug Kilishek" userId="7c6da15f-acfd-4d57-9ba7-3e6d5764be98" providerId="ADAL" clId="{D7E8C74E-3651-4EFE-A06A-23F11CA7194D}" dt="2020-03-19T18:47:36.123" v="664" actId="13926"/>
        <pc:sldMkLst>
          <pc:docMk/>
          <pc:sldMk cId="706347189" sldId="2076137943"/>
        </pc:sldMkLst>
        <pc:graphicFrameChg chg="modGraphic">
          <ac:chgData name="Doug Kilishek" userId="7c6da15f-acfd-4d57-9ba7-3e6d5764be98" providerId="ADAL" clId="{D7E8C74E-3651-4EFE-A06A-23F11CA7194D}" dt="2020-03-19T18:47:36.123" v="664" actId="13926"/>
          <ac:graphicFrameMkLst>
            <pc:docMk/>
            <pc:sldMk cId="706347189" sldId="2076137943"/>
            <ac:graphicFrameMk id="3" creationId="{8F7BAE8B-75C2-4502-AF73-76D60C32F77B}"/>
          </ac:graphicFrameMkLst>
        </pc:graphicFrameChg>
      </pc:sldChg>
      <pc:sldChg chg="modSp mod">
        <pc:chgData name="Doug Kilishek" userId="7c6da15f-acfd-4d57-9ba7-3e6d5764be98" providerId="ADAL" clId="{D7E8C74E-3651-4EFE-A06A-23F11CA7194D}" dt="2020-03-19T18:47:39.228" v="665" actId="13926"/>
        <pc:sldMkLst>
          <pc:docMk/>
          <pc:sldMk cId="1596540970" sldId="2076137945"/>
        </pc:sldMkLst>
        <pc:graphicFrameChg chg="modGraphic">
          <ac:chgData name="Doug Kilishek" userId="7c6da15f-acfd-4d57-9ba7-3e6d5764be98" providerId="ADAL" clId="{D7E8C74E-3651-4EFE-A06A-23F11CA7194D}" dt="2020-03-19T18:47:39.228" v="665" actId="13926"/>
          <ac:graphicFrameMkLst>
            <pc:docMk/>
            <pc:sldMk cId="1596540970" sldId="2076137945"/>
            <ac:graphicFrameMk id="3" creationId="{8F7BAE8B-75C2-4502-AF73-76D60C32F77B}"/>
          </ac:graphicFrameMkLst>
        </pc:graphicFrameChg>
      </pc:sldChg>
      <pc:sldChg chg="modSp mod">
        <pc:chgData name="Doug Kilishek" userId="7c6da15f-acfd-4d57-9ba7-3e6d5764be98" providerId="ADAL" clId="{D7E8C74E-3651-4EFE-A06A-23F11CA7194D}" dt="2020-03-19T18:47:41.532" v="666" actId="13926"/>
        <pc:sldMkLst>
          <pc:docMk/>
          <pc:sldMk cId="326960353" sldId="2076137947"/>
        </pc:sldMkLst>
        <pc:graphicFrameChg chg="modGraphic">
          <ac:chgData name="Doug Kilishek" userId="7c6da15f-acfd-4d57-9ba7-3e6d5764be98" providerId="ADAL" clId="{D7E8C74E-3651-4EFE-A06A-23F11CA7194D}" dt="2020-03-19T18:47:41.532" v="666" actId="13926"/>
          <ac:graphicFrameMkLst>
            <pc:docMk/>
            <pc:sldMk cId="326960353" sldId="2076137947"/>
            <ac:graphicFrameMk id="3" creationId="{8F7BAE8B-75C2-4502-AF73-76D60C32F77B}"/>
          </ac:graphicFrameMkLst>
        </pc:graphicFrameChg>
      </pc:sldChg>
      <pc:sldChg chg="modSp mod">
        <pc:chgData name="Doug Kilishek" userId="7c6da15f-acfd-4d57-9ba7-3e6d5764be98" providerId="ADAL" clId="{D7E8C74E-3651-4EFE-A06A-23F11CA7194D}" dt="2020-03-19T18:47:45.875" v="667" actId="13926"/>
        <pc:sldMkLst>
          <pc:docMk/>
          <pc:sldMk cId="296201623" sldId="2076137949"/>
        </pc:sldMkLst>
        <pc:graphicFrameChg chg="modGraphic">
          <ac:chgData name="Doug Kilishek" userId="7c6da15f-acfd-4d57-9ba7-3e6d5764be98" providerId="ADAL" clId="{D7E8C74E-3651-4EFE-A06A-23F11CA7194D}" dt="2020-03-19T18:47:45.875" v="667" actId="13926"/>
          <ac:graphicFrameMkLst>
            <pc:docMk/>
            <pc:sldMk cId="296201623" sldId="2076137949"/>
            <ac:graphicFrameMk id="3" creationId="{8F7BAE8B-75C2-4502-AF73-76D60C32F77B}"/>
          </ac:graphicFrameMkLst>
        </pc:graphicFrameChg>
      </pc:sldChg>
      <pc:sldChg chg="modSp mod">
        <pc:chgData name="Doug Kilishek" userId="7c6da15f-acfd-4d57-9ba7-3e6d5764be98" providerId="ADAL" clId="{D7E8C74E-3651-4EFE-A06A-23F11CA7194D}" dt="2020-03-19T18:47:48.265" v="668" actId="13926"/>
        <pc:sldMkLst>
          <pc:docMk/>
          <pc:sldMk cId="1193611381" sldId="2076137951"/>
        </pc:sldMkLst>
        <pc:graphicFrameChg chg="modGraphic">
          <ac:chgData name="Doug Kilishek" userId="7c6da15f-acfd-4d57-9ba7-3e6d5764be98" providerId="ADAL" clId="{D7E8C74E-3651-4EFE-A06A-23F11CA7194D}" dt="2020-03-19T18:47:48.265" v="668" actId="13926"/>
          <ac:graphicFrameMkLst>
            <pc:docMk/>
            <pc:sldMk cId="1193611381" sldId="2076137951"/>
            <ac:graphicFrameMk id="3" creationId="{8F7BAE8B-75C2-4502-AF73-76D60C32F77B}"/>
          </ac:graphicFrameMkLst>
        </pc:graphicFrameChg>
      </pc:sldChg>
      <pc:sldChg chg="modSp mod">
        <pc:chgData name="Doug Kilishek" userId="7c6da15f-acfd-4d57-9ba7-3e6d5764be98" providerId="ADAL" clId="{D7E8C74E-3651-4EFE-A06A-23F11CA7194D}" dt="2020-03-19T18:47:52.126" v="669" actId="13926"/>
        <pc:sldMkLst>
          <pc:docMk/>
          <pc:sldMk cId="2820675114" sldId="2076137953"/>
        </pc:sldMkLst>
        <pc:graphicFrameChg chg="modGraphic">
          <ac:chgData name="Doug Kilishek" userId="7c6da15f-acfd-4d57-9ba7-3e6d5764be98" providerId="ADAL" clId="{D7E8C74E-3651-4EFE-A06A-23F11CA7194D}" dt="2020-03-19T18:47:52.126" v="669" actId="13926"/>
          <ac:graphicFrameMkLst>
            <pc:docMk/>
            <pc:sldMk cId="2820675114" sldId="2076137953"/>
            <ac:graphicFrameMk id="3" creationId="{8F7BAE8B-75C2-4502-AF73-76D60C32F77B}"/>
          </ac:graphicFrameMkLst>
        </pc:graphicFrameChg>
      </pc:sldChg>
      <pc:sldChg chg="modSp mod">
        <pc:chgData name="Doug Kilishek" userId="7c6da15f-acfd-4d57-9ba7-3e6d5764be98" providerId="ADAL" clId="{D7E8C74E-3651-4EFE-A06A-23F11CA7194D}" dt="2020-03-19T18:47:54.348" v="670" actId="13926"/>
        <pc:sldMkLst>
          <pc:docMk/>
          <pc:sldMk cId="3658979863" sldId="2076137955"/>
        </pc:sldMkLst>
        <pc:graphicFrameChg chg="modGraphic">
          <ac:chgData name="Doug Kilishek" userId="7c6da15f-acfd-4d57-9ba7-3e6d5764be98" providerId="ADAL" clId="{D7E8C74E-3651-4EFE-A06A-23F11CA7194D}" dt="2020-03-19T18:47:54.348" v="670" actId="13926"/>
          <ac:graphicFrameMkLst>
            <pc:docMk/>
            <pc:sldMk cId="3658979863" sldId="2076137955"/>
            <ac:graphicFrameMk id="3" creationId="{8F7BAE8B-75C2-4502-AF73-76D60C32F77B}"/>
          </ac:graphicFrameMkLst>
        </pc:graphicFrameChg>
      </pc:sldChg>
      <pc:sldChg chg="modSp mod">
        <pc:chgData name="Doug Kilishek" userId="7c6da15f-acfd-4d57-9ba7-3e6d5764be98" providerId="ADAL" clId="{D7E8C74E-3651-4EFE-A06A-23F11CA7194D}" dt="2020-03-19T18:47:57.394" v="671" actId="13926"/>
        <pc:sldMkLst>
          <pc:docMk/>
          <pc:sldMk cId="2923905429" sldId="2076137957"/>
        </pc:sldMkLst>
        <pc:graphicFrameChg chg="modGraphic">
          <ac:chgData name="Doug Kilishek" userId="7c6da15f-acfd-4d57-9ba7-3e6d5764be98" providerId="ADAL" clId="{D7E8C74E-3651-4EFE-A06A-23F11CA7194D}" dt="2020-03-19T18:47:57.394" v="671" actId="13926"/>
          <ac:graphicFrameMkLst>
            <pc:docMk/>
            <pc:sldMk cId="2923905429" sldId="2076137957"/>
            <ac:graphicFrameMk id="3" creationId="{8F7BAE8B-75C2-4502-AF73-76D60C32F77B}"/>
          </ac:graphicFrameMkLst>
        </pc:graphicFrameChg>
      </pc:sldChg>
      <pc:sldChg chg="modSp mod">
        <pc:chgData name="Doug Kilishek" userId="7c6da15f-acfd-4d57-9ba7-3e6d5764be98" providerId="ADAL" clId="{D7E8C74E-3651-4EFE-A06A-23F11CA7194D}" dt="2020-03-19T18:45:48.424" v="646" actId="13926"/>
        <pc:sldMkLst>
          <pc:docMk/>
          <pc:sldMk cId="204205705" sldId="2076137959"/>
        </pc:sldMkLst>
        <pc:graphicFrameChg chg="modGraphic">
          <ac:chgData name="Doug Kilishek" userId="7c6da15f-acfd-4d57-9ba7-3e6d5764be98" providerId="ADAL" clId="{D7E8C74E-3651-4EFE-A06A-23F11CA7194D}" dt="2020-03-19T18:45:48.424" v="646" actId="13926"/>
          <ac:graphicFrameMkLst>
            <pc:docMk/>
            <pc:sldMk cId="204205705" sldId="2076137959"/>
            <ac:graphicFrameMk id="3" creationId="{8F7BAE8B-75C2-4502-AF73-76D60C32F77B}"/>
          </ac:graphicFrameMkLst>
        </pc:graphicFrameChg>
      </pc:sldChg>
      <pc:sldChg chg="modSp mod">
        <pc:chgData name="Doug Kilishek" userId="7c6da15f-acfd-4d57-9ba7-3e6d5764be98" providerId="ADAL" clId="{D7E8C74E-3651-4EFE-A06A-23F11CA7194D}" dt="2020-03-19T14:24:52.844" v="627" actId="20577"/>
        <pc:sldMkLst>
          <pc:docMk/>
          <pc:sldMk cId="4246650992" sldId="2076137960"/>
        </pc:sldMkLst>
        <pc:spChg chg="mod">
          <ac:chgData name="Doug Kilishek" userId="7c6da15f-acfd-4d57-9ba7-3e6d5764be98" providerId="ADAL" clId="{D7E8C74E-3651-4EFE-A06A-23F11CA7194D}" dt="2020-03-19T14:24:52.844" v="627" actId="20577"/>
          <ac:spMkLst>
            <pc:docMk/>
            <pc:sldMk cId="4246650992" sldId="2076137960"/>
            <ac:spMk id="2" creationId="{75FD9CD8-7FFF-4A0E-A58F-A0F64D201EAD}"/>
          </ac:spMkLst>
        </pc:spChg>
      </pc:sldChg>
      <pc:sldChg chg="modSp new mod">
        <pc:chgData name="Doug Kilishek" userId="7c6da15f-acfd-4d57-9ba7-3e6d5764be98" providerId="ADAL" clId="{D7E8C74E-3651-4EFE-A06A-23F11CA7194D}" dt="2020-03-19T18:48:40.700" v="700" actId="20577"/>
        <pc:sldMkLst>
          <pc:docMk/>
          <pc:sldMk cId="1638670798" sldId="2076137966"/>
        </pc:sldMkLst>
        <pc:spChg chg="mod">
          <ac:chgData name="Doug Kilishek" userId="7c6da15f-acfd-4d57-9ba7-3e6d5764be98" providerId="ADAL" clId="{D7E8C74E-3651-4EFE-A06A-23F11CA7194D}" dt="2020-03-19T18:48:40.700" v="700" actId="20577"/>
          <ac:spMkLst>
            <pc:docMk/>
            <pc:sldMk cId="1638670798" sldId="2076137966"/>
            <ac:spMk id="2" creationId="{81F113A6-D67E-48F4-BC5E-CA03226A254A}"/>
          </ac:spMkLst>
        </pc:spChg>
      </pc:sldChg>
      <pc:sldChg chg="add">
        <pc:chgData name="Doug Kilishek" userId="7c6da15f-acfd-4d57-9ba7-3e6d5764be98" providerId="ADAL" clId="{D7E8C74E-3651-4EFE-A06A-23F11CA7194D}" dt="2020-03-19T18:48:33.048" v="674" actId="22"/>
        <pc:sldMkLst>
          <pc:docMk/>
          <pc:sldMk cId="1116698757" sldId="2076137967"/>
        </pc:sldMkLst>
      </pc:sldChg>
      <pc:sldChg chg="add">
        <pc:chgData name="Doug Kilishek" userId="7c6da15f-acfd-4d57-9ba7-3e6d5764be98" providerId="ADAL" clId="{D7E8C74E-3651-4EFE-A06A-23F11CA7194D}" dt="2020-03-19T18:48:33.048" v="674" actId="22"/>
        <pc:sldMkLst>
          <pc:docMk/>
          <pc:sldMk cId="2183860989" sldId="20761379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2100-FC35-4B91-94C4-C497DEF7793B}"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043F-F5FF-42D7-9B10-EBEDCB59996E}" type="slidenum">
              <a:rPr lang="en-US" smtClean="0"/>
              <a:t>‹#›</a:t>
            </a:fld>
            <a:endParaRPr lang="en-US"/>
          </a:p>
        </p:txBody>
      </p:sp>
    </p:spTree>
    <p:extLst>
      <p:ext uri="{BB962C8B-B14F-4D97-AF65-F5344CB8AC3E}">
        <p14:creationId xmlns:p14="http://schemas.microsoft.com/office/powerpoint/2010/main" val="223422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801436"/>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24" y="6041178"/>
            <a:ext cx="1613565" cy="346755"/>
          </a:xfrm>
          <a:prstGeom prst="rect">
            <a:avLst/>
          </a:prstGeom>
        </p:spPr>
      </p:pic>
    </p:spTree>
    <p:extLst>
      <p:ext uri="{BB962C8B-B14F-4D97-AF65-F5344CB8AC3E}">
        <p14:creationId xmlns:p14="http://schemas.microsoft.com/office/powerpoint/2010/main" val="1690910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9680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7004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2759221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32524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563402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3217400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627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872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9452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66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525612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54616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a:t>
            </a:r>
            <a:r>
              <a:rPr lang="en-US" sz="686" baseline="0">
                <a:gradFill>
                  <a:gsLst>
                    <a:gs pos="0">
                      <a:schemeClr val="tx1"/>
                    </a:gs>
                    <a:gs pos="100000">
                      <a:schemeClr val="tx1"/>
                    </a:gs>
                  </a:gsLst>
                  <a:lin ang="5400000" scaled="0"/>
                </a:gradFill>
                <a:cs typeface="Segoe UI" pitchFamily="34" charset="0"/>
              </a:rPr>
              <a:t> Copyright</a:t>
            </a:r>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201840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073482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95272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69332"/>
          </a:xfrm>
          <a:noFill/>
        </p:spPr>
        <p:txBody>
          <a:bodyPr wrap="square" lIns="0" tIns="0" rIns="0" bIns="0">
            <a:spAutoFit/>
          </a:bodyPr>
          <a:lstStyle>
            <a:lvl1pPr marL="0" indent="0">
              <a:spcBef>
                <a:spcPts val="0"/>
              </a:spcBef>
              <a:buNone/>
              <a:defRPr sz="24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6120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312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2372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39341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96786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251494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888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54493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0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879018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62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00590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473015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69652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55049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70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356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75651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4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41834617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13649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192000" cy="6857997"/>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192000" cy="68580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4248" y="257170"/>
            <a:ext cx="2266311" cy="569191"/>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64841" y="4847661"/>
            <a:ext cx="9602819"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07391" y="3029995"/>
            <a:ext cx="966026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265217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Title Slide">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1" y="3035102"/>
            <a:ext cx="6501251" cy="498674"/>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1" y="3962401"/>
            <a:ext cx="6501251" cy="276999"/>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sp>
        <p:nvSpPr>
          <p:cNvPr id="275" name="Oval 274">
            <a:extLst>
              <a:ext uri="{FF2B5EF4-FFF2-40B4-BE49-F238E27FC236}">
                <a16:creationId xmlns:a16="http://schemas.microsoft.com/office/drawing/2014/main" id="{3A24E08F-1AA5-474E-9DD9-5E82B74C4559}"/>
              </a:ext>
            </a:extLst>
          </p:cNvPr>
          <p:cNvSpPr/>
          <p:nvPr userDrawn="1"/>
        </p:nvSpPr>
        <p:spPr bwMode="auto">
          <a:xfrm>
            <a:off x="7377154" y="1312883"/>
            <a:ext cx="4232235" cy="4232235"/>
          </a:xfrm>
          <a:prstGeom prst="ellipse">
            <a:avLst/>
          </a:prstGeom>
          <a:solidFill>
            <a:schemeClr val="bg2"/>
          </a:solidFill>
          <a:ln>
            <a:noFill/>
          </a:ln>
          <a:effectLst>
            <a:innerShdw blurRad="254000">
              <a:prstClr val="black">
                <a:alpha val="32000"/>
              </a:prstClr>
            </a:inn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grpSp>
        <p:nvGrpSpPr>
          <p:cNvPr id="276" name="Graphic 1">
            <a:extLst>
              <a:ext uri="{FF2B5EF4-FFF2-40B4-BE49-F238E27FC236}">
                <a16:creationId xmlns:a16="http://schemas.microsoft.com/office/drawing/2014/main" id="{29461418-0591-4D90-9B24-73480A0FE748}"/>
              </a:ext>
            </a:extLst>
          </p:cNvPr>
          <p:cNvGrpSpPr/>
          <p:nvPr userDrawn="1"/>
        </p:nvGrpSpPr>
        <p:grpSpPr>
          <a:xfrm>
            <a:off x="7540158" y="913033"/>
            <a:ext cx="3649174" cy="3855948"/>
            <a:chOff x="7301098" y="972580"/>
            <a:chExt cx="3649174" cy="3855948"/>
          </a:xfrm>
        </p:grpSpPr>
        <p:sp>
          <p:nvSpPr>
            <p:cNvPr id="277" name="Freeform: Shape 276">
              <a:extLst>
                <a:ext uri="{FF2B5EF4-FFF2-40B4-BE49-F238E27FC236}">
                  <a16:creationId xmlns:a16="http://schemas.microsoft.com/office/drawing/2014/main" id="{31300545-88A0-4735-9A01-19DEB9E50E74}"/>
                </a:ext>
              </a:extLst>
            </p:cNvPr>
            <p:cNvSpPr/>
            <p:nvPr/>
          </p:nvSpPr>
          <p:spPr>
            <a:xfrm>
              <a:off x="9150574" y="3947825"/>
              <a:ext cx="1799698" cy="880703"/>
            </a:xfrm>
            <a:custGeom>
              <a:avLst/>
              <a:gdLst>
                <a:gd name="connsiteX0" fmla="*/ 1577927 w 1799697"/>
                <a:gd name="connsiteY0" fmla="*/ 513425 h 880703"/>
                <a:gd name="connsiteX1" fmla="*/ 1509002 w 1799697"/>
                <a:gd name="connsiteY1" fmla="*/ 532570 h 880703"/>
                <a:gd name="connsiteX2" fmla="*/ 1509002 w 1799697"/>
                <a:gd name="connsiteY2" fmla="*/ 517254 h 880703"/>
                <a:gd name="connsiteX3" fmla="*/ 1256279 w 1799697"/>
                <a:gd name="connsiteY3" fmla="*/ 264530 h 880703"/>
                <a:gd name="connsiteX4" fmla="*/ 1083967 w 1799697"/>
                <a:gd name="connsiteY4" fmla="*/ 333455 h 880703"/>
                <a:gd name="connsiteX5" fmla="*/ 777635 w 1799697"/>
                <a:gd name="connsiteY5" fmla="*/ 115193 h 880703"/>
                <a:gd name="connsiteX6" fmla="*/ 452158 w 1799697"/>
                <a:gd name="connsiteY6" fmla="*/ 436842 h 880703"/>
                <a:gd name="connsiteX7" fmla="*/ 310480 w 1799697"/>
                <a:gd name="connsiteY7" fmla="*/ 375575 h 880703"/>
                <a:gd name="connsiteX8" fmla="*/ 115193 w 1799697"/>
                <a:gd name="connsiteY8" fmla="*/ 570862 h 880703"/>
                <a:gd name="connsiteX9" fmla="*/ 310480 w 1799697"/>
                <a:gd name="connsiteY9" fmla="*/ 766148 h 880703"/>
                <a:gd name="connsiteX10" fmla="*/ 1577927 w 1799697"/>
                <a:gd name="connsiteY10" fmla="*/ 766148 h 880703"/>
                <a:gd name="connsiteX11" fmla="*/ 1708118 w 1799697"/>
                <a:gd name="connsiteY11" fmla="*/ 635957 h 880703"/>
                <a:gd name="connsiteX12" fmla="*/ 1577927 w 1799697"/>
                <a:gd name="connsiteY12" fmla="*/ 513425 h 88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9697" h="880703">
                  <a:moveTo>
                    <a:pt x="1577927" y="513425"/>
                  </a:moveTo>
                  <a:cubicBezTo>
                    <a:pt x="1551123" y="513425"/>
                    <a:pt x="1528148" y="521083"/>
                    <a:pt x="1509002" y="532570"/>
                  </a:cubicBezTo>
                  <a:cubicBezTo>
                    <a:pt x="1509002" y="528741"/>
                    <a:pt x="1509002" y="524912"/>
                    <a:pt x="1509002" y="517254"/>
                  </a:cubicBezTo>
                  <a:cubicBezTo>
                    <a:pt x="1509002" y="379405"/>
                    <a:pt x="1397957" y="264530"/>
                    <a:pt x="1256279" y="264530"/>
                  </a:cubicBezTo>
                  <a:cubicBezTo>
                    <a:pt x="1187354" y="264530"/>
                    <a:pt x="1126088" y="291334"/>
                    <a:pt x="1083967" y="333455"/>
                  </a:cubicBezTo>
                  <a:cubicBezTo>
                    <a:pt x="1038017" y="207093"/>
                    <a:pt x="919314" y="115193"/>
                    <a:pt x="777635" y="115193"/>
                  </a:cubicBezTo>
                  <a:cubicBezTo>
                    <a:pt x="597666" y="115193"/>
                    <a:pt x="455987" y="260701"/>
                    <a:pt x="452158" y="436842"/>
                  </a:cubicBezTo>
                  <a:cubicBezTo>
                    <a:pt x="417696" y="398550"/>
                    <a:pt x="367917" y="375575"/>
                    <a:pt x="310480" y="375575"/>
                  </a:cubicBezTo>
                  <a:cubicBezTo>
                    <a:pt x="203264" y="375575"/>
                    <a:pt x="115193" y="463646"/>
                    <a:pt x="115193" y="570862"/>
                  </a:cubicBezTo>
                  <a:cubicBezTo>
                    <a:pt x="115193" y="678078"/>
                    <a:pt x="203264" y="766148"/>
                    <a:pt x="310480" y="766148"/>
                  </a:cubicBezTo>
                  <a:lnTo>
                    <a:pt x="1577927" y="766148"/>
                  </a:lnTo>
                  <a:cubicBezTo>
                    <a:pt x="1650681" y="766148"/>
                    <a:pt x="1708118" y="708711"/>
                    <a:pt x="1708118" y="635957"/>
                  </a:cubicBezTo>
                  <a:cubicBezTo>
                    <a:pt x="1708118" y="570862"/>
                    <a:pt x="1650681" y="513425"/>
                    <a:pt x="1577927" y="513425"/>
                  </a:cubicBezTo>
                </a:path>
              </a:pathLst>
            </a:custGeom>
            <a:solidFill>
              <a:srgbClr val="FFFFFF"/>
            </a:solidFill>
            <a:ln w="38206" cap="flat">
              <a:noFill/>
              <a:prstDash val="solid"/>
              <a:miter/>
            </a:ln>
          </p:spPr>
          <p:txBody>
            <a:bodyPr rtlCol="0" anchor="ctr"/>
            <a:lstStyle/>
            <a:p>
              <a:endParaRPr lang="en-US" sz="1800"/>
            </a:p>
          </p:txBody>
        </p:sp>
        <p:sp>
          <p:nvSpPr>
            <p:cNvPr id="278" name="Freeform: Shape 277">
              <a:extLst>
                <a:ext uri="{FF2B5EF4-FFF2-40B4-BE49-F238E27FC236}">
                  <a16:creationId xmlns:a16="http://schemas.microsoft.com/office/drawing/2014/main" id="{EE850908-A91F-45AA-A556-EEA0C1258EFA}"/>
                </a:ext>
              </a:extLst>
            </p:cNvPr>
            <p:cNvSpPr/>
            <p:nvPr/>
          </p:nvSpPr>
          <p:spPr>
            <a:xfrm>
              <a:off x="7301098" y="3227946"/>
              <a:ext cx="2297487" cy="1072161"/>
            </a:xfrm>
            <a:custGeom>
              <a:avLst/>
              <a:gdLst>
                <a:gd name="connsiteX0" fmla="*/ 272188 w 2297486"/>
                <a:gd name="connsiteY0" fmla="*/ 670420 h 1072160"/>
                <a:gd name="connsiteX1" fmla="*/ 383234 w 2297486"/>
                <a:gd name="connsiteY1" fmla="*/ 716369 h 1072160"/>
                <a:gd name="connsiteX2" fmla="*/ 383234 w 2297486"/>
                <a:gd name="connsiteY2" fmla="*/ 693394 h 1072160"/>
                <a:gd name="connsiteX3" fmla="*/ 670419 w 2297486"/>
                <a:gd name="connsiteY3" fmla="*/ 406208 h 1072160"/>
                <a:gd name="connsiteX4" fmla="*/ 919314 w 2297486"/>
                <a:gd name="connsiteY4" fmla="*/ 547887 h 1072160"/>
                <a:gd name="connsiteX5" fmla="*/ 919314 w 2297486"/>
                <a:gd name="connsiteY5" fmla="*/ 547887 h 1072160"/>
                <a:gd name="connsiteX6" fmla="*/ 1352007 w 2297486"/>
                <a:gd name="connsiteY6" fmla="*/ 115193 h 1072160"/>
                <a:gd name="connsiteX7" fmla="*/ 1784700 w 2297486"/>
                <a:gd name="connsiteY7" fmla="*/ 547887 h 1072160"/>
                <a:gd name="connsiteX8" fmla="*/ 1777042 w 2297486"/>
                <a:gd name="connsiteY8" fmla="*/ 635957 h 1072160"/>
                <a:gd name="connsiteX9" fmla="*/ 1979987 w 2297486"/>
                <a:gd name="connsiteY9" fmla="*/ 517254 h 1072160"/>
                <a:gd name="connsiteX10" fmla="*/ 2209736 w 2297486"/>
                <a:gd name="connsiteY10" fmla="*/ 747002 h 1072160"/>
                <a:gd name="connsiteX11" fmla="*/ 1979987 w 2297486"/>
                <a:gd name="connsiteY11" fmla="*/ 976751 h 1072160"/>
                <a:gd name="connsiteX12" fmla="*/ 1348178 w 2297486"/>
                <a:gd name="connsiteY12" fmla="*/ 976751 h 1072160"/>
                <a:gd name="connsiteX13" fmla="*/ 666590 w 2297486"/>
                <a:gd name="connsiteY13" fmla="*/ 976751 h 1072160"/>
                <a:gd name="connsiteX14" fmla="*/ 272188 w 2297486"/>
                <a:gd name="connsiteY14" fmla="*/ 976751 h 1072160"/>
                <a:gd name="connsiteX15" fmla="*/ 115193 w 2297486"/>
                <a:gd name="connsiteY15" fmla="*/ 819756 h 1072160"/>
                <a:gd name="connsiteX16" fmla="*/ 272188 w 2297486"/>
                <a:gd name="connsiteY16" fmla="*/ 670420 h 1072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7486" h="1072160">
                  <a:moveTo>
                    <a:pt x="272188" y="670420"/>
                  </a:moveTo>
                  <a:cubicBezTo>
                    <a:pt x="314309" y="670420"/>
                    <a:pt x="356430" y="689565"/>
                    <a:pt x="383234" y="716369"/>
                  </a:cubicBezTo>
                  <a:cubicBezTo>
                    <a:pt x="383234" y="708711"/>
                    <a:pt x="383234" y="701053"/>
                    <a:pt x="383234" y="693394"/>
                  </a:cubicBezTo>
                  <a:cubicBezTo>
                    <a:pt x="383234" y="536399"/>
                    <a:pt x="509595" y="406208"/>
                    <a:pt x="670419" y="406208"/>
                  </a:cubicBezTo>
                  <a:cubicBezTo>
                    <a:pt x="777635" y="406208"/>
                    <a:pt x="869535" y="463646"/>
                    <a:pt x="919314" y="547887"/>
                  </a:cubicBezTo>
                  <a:cubicBezTo>
                    <a:pt x="919314" y="547887"/>
                    <a:pt x="919314" y="547887"/>
                    <a:pt x="919314" y="547887"/>
                  </a:cubicBezTo>
                  <a:cubicBezTo>
                    <a:pt x="919314" y="310480"/>
                    <a:pt x="1110771" y="115193"/>
                    <a:pt x="1352007" y="115193"/>
                  </a:cubicBezTo>
                  <a:cubicBezTo>
                    <a:pt x="1589414" y="115193"/>
                    <a:pt x="1784700" y="306651"/>
                    <a:pt x="1784700" y="547887"/>
                  </a:cubicBezTo>
                  <a:cubicBezTo>
                    <a:pt x="1784700" y="578520"/>
                    <a:pt x="1780871" y="605324"/>
                    <a:pt x="1777042" y="635957"/>
                  </a:cubicBezTo>
                  <a:cubicBezTo>
                    <a:pt x="1815334" y="563203"/>
                    <a:pt x="1891917" y="517254"/>
                    <a:pt x="1979987" y="517254"/>
                  </a:cubicBezTo>
                  <a:cubicBezTo>
                    <a:pt x="2106349" y="517254"/>
                    <a:pt x="2209736" y="620641"/>
                    <a:pt x="2209736" y="747002"/>
                  </a:cubicBezTo>
                  <a:cubicBezTo>
                    <a:pt x="2209736" y="873364"/>
                    <a:pt x="2106349" y="976751"/>
                    <a:pt x="1979987" y="976751"/>
                  </a:cubicBezTo>
                  <a:lnTo>
                    <a:pt x="1348178" y="976751"/>
                  </a:lnTo>
                  <a:lnTo>
                    <a:pt x="666590" y="976751"/>
                  </a:lnTo>
                  <a:lnTo>
                    <a:pt x="272188" y="976751"/>
                  </a:lnTo>
                  <a:cubicBezTo>
                    <a:pt x="187947" y="976751"/>
                    <a:pt x="115193" y="907826"/>
                    <a:pt x="115193" y="819756"/>
                  </a:cubicBezTo>
                  <a:cubicBezTo>
                    <a:pt x="115193" y="739344"/>
                    <a:pt x="184118" y="670420"/>
                    <a:pt x="272188" y="670420"/>
                  </a:cubicBezTo>
                </a:path>
              </a:pathLst>
            </a:custGeom>
            <a:solidFill>
              <a:srgbClr val="FFFFFF"/>
            </a:solidFill>
            <a:ln w="38206" cap="flat">
              <a:noFill/>
              <a:prstDash val="solid"/>
              <a:miter/>
            </a:ln>
          </p:spPr>
          <p:txBody>
            <a:bodyPr rtlCol="0" anchor="ctr"/>
            <a:lstStyle/>
            <a:p>
              <a:endParaRPr lang="en-US" sz="1800"/>
            </a:p>
          </p:txBody>
        </p:sp>
        <p:sp>
          <p:nvSpPr>
            <p:cNvPr id="279" name="Freeform: Shape 278">
              <a:extLst>
                <a:ext uri="{FF2B5EF4-FFF2-40B4-BE49-F238E27FC236}">
                  <a16:creationId xmlns:a16="http://schemas.microsoft.com/office/drawing/2014/main" id="{1943D4B6-9B78-4BA1-9BDE-E49889A1514E}"/>
                </a:ext>
              </a:extLst>
            </p:cNvPr>
            <p:cNvSpPr/>
            <p:nvPr/>
          </p:nvSpPr>
          <p:spPr>
            <a:xfrm>
              <a:off x="7856324" y="1194670"/>
              <a:ext cx="612663" cy="497789"/>
            </a:xfrm>
            <a:custGeom>
              <a:avLst/>
              <a:gdLst>
                <a:gd name="connsiteX0" fmla="*/ 478962 w 612663"/>
                <a:gd name="connsiteY0" fmla="*/ 314309 h 497788"/>
                <a:gd name="connsiteX1" fmla="*/ 459816 w 612663"/>
                <a:gd name="connsiteY1" fmla="*/ 318138 h 497788"/>
                <a:gd name="connsiteX2" fmla="*/ 478962 w 612663"/>
                <a:gd name="connsiteY2" fmla="*/ 253043 h 497788"/>
                <a:gd name="connsiteX3" fmla="*/ 341113 w 612663"/>
                <a:gd name="connsiteY3" fmla="*/ 115193 h 497788"/>
                <a:gd name="connsiteX4" fmla="*/ 203264 w 612663"/>
                <a:gd name="connsiteY4" fmla="*/ 253043 h 497788"/>
                <a:gd name="connsiteX5" fmla="*/ 203264 w 612663"/>
                <a:gd name="connsiteY5" fmla="*/ 264530 h 497788"/>
                <a:gd name="connsiteX6" fmla="*/ 180289 w 612663"/>
                <a:gd name="connsiteY6" fmla="*/ 260701 h 497788"/>
                <a:gd name="connsiteX7" fmla="*/ 115193 w 612663"/>
                <a:gd name="connsiteY7" fmla="*/ 325796 h 497788"/>
                <a:gd name="connsiteX8" fmla="*/ 180289 w 612663"/>
                <a:gd name="connsiteY8" fmla="*/ 390892 h 497788"/>
                <a:gd name="connsiteX9" fmla="*/ 478962 w 612663"/>
                <a:gd name="connsiteY9" fmla="*/ 390892 h 497788"/>
                <a:gd name="connsiteX10" fmla="*/ 517254 w 612663"/>
                <a:gd name="connsiteY10" fmla="*/ 352600 h 497788"/>
                <a:gd name="connsiteX11" fmla="*/ 478962 w 612663"/>
                <a:gd name="connsiteY11" fmla="*/ 314309 h 49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663" h="497788">
                  <a:moveTo>
                    <a:pt x="478962" y="314309"/>
                  </a:moveTo>
                  <a:cubicBezTo>
                    <a:pt x="471304" y="314309"/>
                    <a:pt x="467475" y="314309"/>
                    <a:pt x="459816" y="318138"/>
                  </a:cubicBezTo>
                  <a:cubicBezTo>
                    <a:pt x="475133" y="298992"/>
                    <a:pt x="478962" y="276018"/>
                    <a:pt x="478962" y="253043"/>
                  </a:cubicBezTo>
                  <a:cubicBezTo>
                    <a:pt x="478962" y="176460"/>
                    <a:pt x="417696" y="115193"/>
                    <a:pt x="341113" y="115193"/>
                  </a:cubicBezTo>
                  <a:cubicBezTo>
                    <a:pt x="264530" y="115193"/>
                    <a:pt x="203264" y="176460"/>
                    <a:pt x="203264" y="253043"/>
                  </a:cubicBezTo>
                  <a:cubicBezTo>
                    <a:pt x="203264" y="256872"/>
                    <a:pt x="203264" y="260701"/>
                    <a:pt x="203264" y="264530"/>
                  </a:cubicBezTo>
                  <a:cubicBezTo>
                    <a:pt x="195605" y="260701"/>
                    <a:pt x="187947" y="260701"/>
                    <a:pt x="180289" y="260701"/>
                  </a:cubicBezTo>
                  <a:cubicBezTo>
                    <a:pt x="145827" y="260701"/>
                    <a:pt x="115193" y="287505"/>
                    <a:pt x="115193" y="325796"/>
                  </a:cubicBezTo>
                  <a:cubicBezTo>
                    <a:pt x="115193" y="360259"/>
                    <a:pt x="141997" y="390892"/>
                    <a:pt x="180289" y="390892"/>
                  </a:cubicBezTo>
                  <a:lnTo>
                    <a:pt x="478962" y="390892"/>
                  </a:lnTo>
                  <a:cubicBezTo>
                    <a:pt x="498108" y="390892"/>
                    <a:pt x="517254" y="375575"/>
                    <a:pt x="517254" y="352600"/>
                  </a:cubicBezTo>
                  <a:cubicBezTo>
                    <a:pt x="517254" y="329626"/>
                    <a:pt x="501937" y="314309"/>
                    <a:pt x="478962" y="314309"/>
                  </a:cubicBezTo>
                </a:path>
              </a:pathLst>
            </a:custGeom>
            <a:solidFill>
              <a:srgbClr val="00BCF2"/>
            </a:solidFill>
            <a:ln w="38206" cap="flat">
              <a:noFill/>
              <a:prstDash val="solid"/>
              <a:miter/>
            </a:ln>
          </p:spPr>
          <p:txBody>
            <a:bodyPr rtlCol="0" anchor="ctr"/>
            <a:lstStyle/>
            <a:p>
              <a:endParaRPr lang="en-US" sz="1800"/>
            </a:p>
          </p:txBody>
        </p:sp>
        <p:sp>
          <p:nvSpPr>
            <p:cNvPr id="280" name="Freeform: Shape 279">
              <a:extLst>
                <a:ext uri="{FF2B5EF4-FFF2-40B4-BE49-F238E27FC236}">
                  <a16:creationId xmlns:a16="http://schemas.microsoft.com/office/drawing/2014/main" id="{D604B253-DB64-4BAA-9F8C-F61F59D28464}"/>
                </a:ext>
              </a:extLst>
            </p:cNvPr>
            <p:cNvSpPr/>
            <p:nvPr/>
          </p:nvSpPr>
          <p:spPr>
            <a:xfrm>
              <a:off x="7661037" y="972580"/>
              <a:ext cx="3139898" cy="1837990"/>
            </a:xfrm>
            <a:custGeom>
              <a:avLst/>
              <a:gdLst>
                <a:gd name="connsiteX0" fmla="*/ 2921956 w 3139898"/>
                <a:gd name="connsiteY0" fmla="*/ 1520490 h 1837989"/>
                <a:gd name="connsiteX1" fmla="*/ 2845373 w 3139898"/>
                <a:gd name="connsiteY1" fmla="*/ 1554952 h 1837989"/>
                <a:gd name="connsiteX2" fmla="*/ 2845373 w 3139898"/>
                <a:gd name="connsiteY2" fmla="*/ 1539636 h 1837989"/>
                <a:gd name="connsiteX3" fmla="*/ 2642429 w 3139898"/>
                <a:gd name="connsiteY3" fmla="*/ 1336691 h 1837989"/>
                <a:gd name="connsiteX4" fmla="*/ 2496921 w 3139898"/>
                <a:gd name="connsiteY4" fmla="*/ 1397957 h 1837989"/>
                <a:gd name="connsiteX5" fmla="*/ 2496921 w 3139898"/>
                <a:gd name="connsiteY5" fmla="*/ 1221816 h 1837989"/>
                <a:gd name="connsiteX6" fmla="*/ 2378218 w 3139898"/>
                <a:gd name="connsiteY6" fmla="*/ 1221816 h 1837989"/>
                <a:gd name="connsiteX7" fmla="*/ 2370560 w 3139898"/>
                <a:gd name="connsiteY7" fmla="*/ 1214158 h 1837989"/>
                <a:gd name="connsiteX8" fmla="*/ 2370560 w 3139898"/>
                <a:gd name="connsiteY8" fmla="*/ 563203 h 1837989"/>
                <a:gd name="connsiteX9" fmla="*/ 1999133 w 3139898"/>
                <a:gd name="connsiteY9" fmla="*/ 563203 h 1837989"/>
                <a:gd name="connsiteX10" fmla="*/ 1999133 w 3139898"/>
                <a:gd name="connsiteY10" fmla="*/ 804440 h 1837989"/>
                <a:gd name="connsiteX11" fmla="*/ 1800017 w 3139898"/>
                <a:gd name="connsiteY11" fmla="*/ 804440 h 1837989"/>
                <a:gd name="connsiteX12" fmla="*/ 1800017 w 3139898"/>
                <a:gd name="connsiteY12" fmla="*/ 298992 h 1837989"/>
                <a:gd name="connsiteX13" fmla="*/ 1501344 w 3139898"/>
                <a:gd name="connsiteY13" fmla="*/ 298992 h 1837989"/>
                <a:gd name="connsiteX14" fmla="*/ 1501344 w 3139898"/>
                <a:gd name="connsiteY14" fmla="*/ 678078 h 1837989"/>
                <a:gd name="connsiteX15" fmla="*/ 1424761 w 3139898"/>
                <a:gd name="connsiteY15" fmla="*/ 678078 h 1837989"/>
                <a:gd name="connsiteX16" fmla="*/ 1424761 w 3139898"/>
                <a:gd name="connsiteY16" fmla="*/ 115193 h 1837989"/>
                <a:gd name="connsiteX17" fmla="*/ 1191183 w 3139898"/>
                <a:gd name="connsiteY17" fmla="*/ 348771 h 1837989"/>
                <a:gd name="connsiteX18" fmla="*/ 1191183 w 3139898"/>
                <a:gd name="connsiteY18" fmla="*/ 1145234 h 1837989"/>
                <a:gd name="connsiteX19" fmla="*/ 731686 w 3139898"/>
                <a:gd name="connsiteY19" fmla="*/ 1145234 h 1837989"/>
                <a:gd name="connsiteX20" fmla="*/ 731686 w 3139898"/>
                <a:gd name="connsiteY20" fmla="*/ 896339 h 1837989"/>
                <a:gd name="connsiteX21" fmla="*/ 563203 w 3139898"/>
                <a:gd name="connsiteY21" fmla="*/ 896339 h 1837989"/>
                <a:gd name="connsiteX22" fmla="*/ 563203 w 3139898"/>
                <a:gd name="connsiteY22" fmla="*/ 1317545 h 1837989"/>
                <a:gd name="connsiteX23" fmla="*/ 501937 w 3139898"/>
                <a:gd name="connsiteY23" fmla="*/ 1317545 h 1837989"/>
                <a:gd name="connsiteX24" fmla="*/ 501937 w 3139898"/>
                <a:gd name="connsiteY24" fmla="*/ 1160550 h 1837989"/>
                <a:gd name="connsiteX25" fmla="*/ 367917 w 3139898"/>
                <a:gd name="connsiteY25" fmla="*/ 1160550 h 1837989"/>
                <a:gd name="connsiteX26" fmla="*/ 367917 w 3139898"/>
                <a:gd name="connsiteY26" fmla="*/ 1317545 h 1837989"/>
                <a:gd name="connsiteX27" fmla="*/ 253043 w 3139898"/>
                <a:gd name="connsiteY27" fmla="*/ 1317545 h 1837989"/>
                <a:gd name="connsiteX28" fmla="*/ 253043 w 3139898"/>
                <a:gd name="connsiteY28" fmla="*/ 1474540 h 1837989"/>
                <a:gd name="connsiteX29" fmla="*/ 218580 w 3139898"/>
                <a:gd name="connsiteY29" fmla="*/ 1466882 h 1837989"/>
                <a:gd name="connsiteX30" fmla="*/ 115193 w 3139898"/>
                <a:gd name="connsiteY30" fmla="*/ 1570269 h 1837989"/>
                <a:gd name="connsiteX31" fmla="*/ 218580 w 3139898"/>
                <a:gd name="connsiteY31" fmla="*/ 1673656 h 1837989"/>
                <a:gd name="connsiteX32" fmla="*/ 635957 w 3139898"/>
                <a:gd name="connsiteY32" fmla="*/ 1673656 h 1837989"/>
                <a:gd name="connsiteX33" fmla="*/ 712540 w 3139898"/>
                <a:gd name="connsiteY33" fmla="*/ 1597073 h 1837989"/>
                <a:gd name="connsiteX34" fmla="*/ 662761 w 3139898"/>
                <a:gd name="connsiteY34" fmla="*/ 1524319 h 1837989"/>
                <a:gd name="connsiteX35" fmla="*/ 754661 w 3139898"/>
                <a:gd name="connsiteY35" fmla="*/ 1524319 h 1837989"/>
                <a:gd name="connsiteX36" fmla="*/ 1570268 w 3139898"/>
                <a:gd name="connsiteY36" fmla="*/ 1524319 h 1837989"/>
                <a:gd name="connsiteX37" fmla="*/ 1562610 w 3139898"/>
                <a:gd name="connsiteY37" fmla="*/ 1574098 h 1837989"/>
                <a:gd name="connsiteX38" fmla="*/ 1727263 w 3139898"/>
                <a:gd name="connsiteY38" fmla="*/ 1738751 h 1837989"/>
                <a:gd name="connsiteX39" fmla="*/ 2167615 w 3139898"/>
                <a:gd name="connsiteY39" fmla="*/ 1738751 h 1837989"/>
                <a:gd name="connsiteX40" fmla="*/ 2646258 w 3139898"/>
                <a:gd name="connsiteY40" fmla="*/ 1738751 h 1837989"/>
                <a:gd name="connsiteX41" fmla="*/ 2925786 w 3139898"/>
                <a:gd name="connsiteY41" fmla="*/ 1738751 h 1837989"/>
                <a:gd name="connsiteX42" fmla="*/ 3036831 w 3139898"/>
                <a:gd name="connsiteY42" fmla="*/ 1627706 h 1837989"/>
                <a:gd name="connsiteX43" fmla="*/ 2921956 w 3139898"/>
                <a:gd name="connsiteY43" fmla="*/ 1520490 h 1837989"/>
                <a:gd name="connsiteX44" fmla="*/ 605324 w 3139898"/>
                <a:gd name="connsiteY44" fmla="*/ 1528148 h 1837989"/>
                <a:gd name="connsiteX45" fmla="*/ 605324 w 3139898"/>
                <a:gd name="connsiteY45" fmla="*/ 1528148 h 1837989"/>
                <a:gd name="connsiteX46" fmla="*/ 609153 w 3139898"/>
                <a:gd name="connsiteY46" fmla="*/ 1524319 h 1837989"/>
                <a:gd name="connsiteX47" fmla="*/ 605324 w 3139898"/>
                <a:gd name="connsiteY47" fmla="*/ 1528148 h 18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39898" h="1837989">
                  <a:moveTo>
                    <a:pt x="2921956" y="1520490"/>
                  </a:moveTo>
                  <a:cubicBezTo>
                    <a:pt x="2891323" y="1520490"/>
                    <a:pt x="2864519" y="1531977"/>
                    <a:pt x="2845373" y="1554952"/>
                  </a:cubicBezTo>
                  <a:cubicBezTo>
                    <a:pt x="2845373" y="1551123"/>
                    <a:pt x="2845373" y="1543465"/>
                    <a:pt x="2845373" y="1539636"/>
                  </a:cubicBezTo>
                  <a:cubicBezTo>
                    <a:pt x="2845373" y="1428590"/>
                    <a:pt x="2753474" y="1336691"/>
                    <a:pt x="2642429" y="1336691"/>
                  </a:cubicBezTo>
                  <a:cubicBezTo>
                    <a:pt x="2584992" y="1336691"/>
                    <a:pt x="2535213" y="1359666"/>
                    <a:pt x="2496921" y="1397957"/>
                  </a:cubicBezTo>
                  <a:lnTo>
                    <a:pt x="2496921" y="1221816"/>
                  </a:lnTo>
                  <a:lnTo>
                    <a:pt x="2378218" y="1221816"/>
                  </a:lnTo>
                  <a:cubicBezTo>
                    <a:pt x="2374389" y="1217987"/>
                    <a:pt x="2374389" y="1217987"/>
                    <a:pt x="2370560" y="1214158"/>
                  </a:cubicBezTo>
                  <a:lnTo>
                    <a:pt x="2370560" y="563203"/>
                  </a:lnTo>
                  <a:lnTo>
                    <a:pt x="1999133" y="563203"/>
                  </a:lnTo>
                  <a:lnTo>
                    <a:pt x="1999133" y="804440"/>
                  </a:lnTo>
                  <a:lnTo>
                    <a:pt x="1800017" y="804440"/>
                  </a:lnTo>
                  <a:lnTo>
                    <a:pt x="1800017" y="298992"/>
                  </a:lnTo>
                  <a:lnTo>
                    <a:pt x="1501344" y="298992"/>
                  </a:lnTo>
                  <a:lnTo>
                    <a:pt x="1501344" y="678078"/>
                  </a:lnTo>
                  <a:lnTo>
                    <a:pt x="1424761" y="678078"/>
                  </a:lnTo>
                  <a:lnTo>
                    <a:pt x="1424761" y="115193"/>
                  </a:lnTo>
                  <a:lnTo>
                    <a:pt x="1191183" y="348771"/>
                  </a:lnTo>
                  <a:lnTo>
                    <a:pt x="1191183" y="1145234"/>
                  </a:lnTo>
                  <a:lnTo>
                    <a:pt x="731686" y="1145234"/>
                  </a:lnTo>
                  <a:lnTo>
                    <a:pt x="731686" y="896339"/>
                  </a:lnTo>
                  <a:lnTo>
                    <a:pt x="563203" y="896339"/>
                  </a:lnTo>
                  <a:lnTo>
                    <a:pt x="563203" y="1317545"/>
                  </a:lnTo>
                  <a:lnTo>
                    <a:pt x="501937" y="1317545"/>
                  </a:lnTo>
                  <a:lnTo>
                    <a:pt x="501937" y="1160550"/>
                  </a:lnTo>
                  <a:lnTo>
                    <a:pt x="367917" y="1160550"/>
                  </a:lnTo>
                  <a:lnTo>
                    <a:pt x="367917" y="1317545"/>
                  </a:lnTo>
                  <a:lnTo>
                    <a:pt x="253043" y="1317545"/>
                  </a:lnTo>
                  <a:lnTo>
                    <a:pt x="253043" y="1474540"/>
                  </a:lnTo>
                  <a:cubicBezTo>
                    <a:pt x="241555" y="1470711"/>
                    <a:pt x="230068" y="1466882"/>
                    <a:pt x="218580" y="1466882"/>
                  </a:cubicBezTo>
                  <a:cubicBezTo>
                    <a:pt x="161143" y="1466882"/>
                    <a:pt x="115193" y="1512832"/>
                    <a:pt x="115193" y="1570269"/>
                  </a:cubicBezTo>
                  <a:cubicBezTo>
                    <a:pt x="115193" y="1627706"/>
                    <a:pt x="161143" y="1673656"/>
                    <a:pt x="218580" y="1673656"/>
                  </a:cubicBezTo>
                  <a:lnTo>
                    <a:pt x="635957" y="1673656"/>
                  </a:lnTo>
                  <a:cubicBezTo>
                    <a:pt x="678078" y="1673656"/>
                    <a:pt x="712540" y="1639193"/>
                    <a:pt x="712540" y="1597073"/>
                  </a:cubicBezTo>
                  <a:cubicBezTo>
                    <a:pt x="712540" y="1566440"/>
                    <a:pt x="693394" y="1535806"/>
                    <a:pt x="662761" y="1524319"/>
                  </a:cubicBezTo>
                  <a:lnTo>
                    <a:pt x="754661" y="1524319"/>
                  </a:lnTo>
                  <a:lnTo>
                    <a:pt x="1570268" y="1524319"/>
                  </a:lnTo>
                  <a:cubicBezTo>
                    <a:pt x="1566439" y="1539636"/>
                    <a:pt x="1562610" y="1558781"/>
                    <a:pt x="1562610" y="1574098"/>
                  </a:cubicBezTo>
                  <a:cubicBezTo>
                    <a:pt x="1562610" y="1665997"/>
                    <a:pt x="1635364" y="1738751"/>
                    <a:pt x="1727263" y="1738751"/>
                  </a:cubicBezTo>
                  <a:lnTo>
                    <a:pt x="2167615" y="1738751"/>
                  </a:lnTo>
                  <a:lnTo>
                    <a:pt x="2646258" y="1738751"/>
                  </a:lnTo>
                  <a:lnTo>
                    <a:pt x="2925786" y="1738751"/>
                  </a:lnTo>
                  <a:cubicBezTo>
                    <a:pt x="2987052" y="1738751"/>
                    <a:pt x="3036831" y="1688972"/>
                    <a:pt x="3036831" y="1627706"/>
                  </a:cubicBezTo>
                  <a:cubicBezTo>
                    <a:pt x="3033002" y="1570269"/>
                    <a:pt x="2983223" y="1520490"/>
                    <a:pt x="2921956" y="1520490"/>
                  </a:cubicBezTo>
                  <a:moveTo>
                    <a:pt x="605324" y="1528148"/>
                  </a:moveTo>
                  <a:cubicBezTo>
                    <a:pt x="605324" y="1528148"/>
                    <a:pt x="605324" y="1528148"/>
                    <a:pt x="605324" y="1528148"/>
                  </a:cubicBezTo>
                  <a:lnTo>
                    <a:pt x="609153" y="1524319"/>
                  </a:lnTo>
                  <a:cubicBezTo>
                    <a:pt x="609153" y="1528148"/>
                    <a:pt x="605324" y="1528148"/>
                    <a:pt x="605324" y="1528148"/>
                  </a:cubicBezTo>
                </a:path>
              </a:pathLst>
            </a:custGeom>
            <a:solidFill>
              <a:srgbClr val="00BCF2"/>
            </a:solidFill>
            <a:ln w="38206" cap="flat">
              <a:noFill/>
              <a:prstDash val="solid"/>
              <a:miter/>
            </a:ln>
          </p:spPr>
          <p:txBody>
            <a:bodyPr rtlCol="0" anchor="ctr"/>
            <a:lstStyle/>
            <a:p>
              <a:endParaRPr lang="en-US" sz="1800"/>
            </a:p>
          </p:txBody>
        </p:sp>
        <p:sp>
          <p:nvSpPr>
            <p:cNvPr id="281" name="Freeform: Shape 280">
              <a:extLst>
                <a:ext uri="{FF2B5EF4-FFF2-40B4-BE49-F238E27FC236}">
                  <a16:creationId xmlns:a16="http://schemas.microsoft.com/office/drawing/2014/main" id="{488ACE7A-4434-41FE-B815-B010E5DAF9F9}"/>
                </a:ext>
              </a:extLst>
            </p:cNvPr>
            <p:cNvSpPr/>
            <p:nvPr/>
          </p:nvSpPr>
          <p:spPr>
            <a:xfrm>
              <a:off x="8423037" y="1466539"/>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282" name="Freeform: Shape 281">
              <a:extLst>
                <a:ext uri="{FF2B5EF4-FFF2-40B4-BE49-F238E27FC236}">
                  <a16:creationId xmlns:a16="http://schemas.microsoft.com/office/drawing/2014/main" id="{411C7405-1453-48C2-AE04-CED590AF7D70}"/>
                </a:ext>
              </a:extLst>
            </p:cNvPr>
            <p:cNvSpPr/>
            <p:nvPr/>
          </p:nvSpPr>
          <p:spPr>
            <a:xfrm>
              <a:off x="8985921" y="1466539"/>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3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3" y="1286912"/>
                  </a:lnTo>
                  <a:close/>
                </a:path>
              </a:pathLst>
            </a:custGeom>
            <a:solidFill>
              <a:srgbClr val="1070C4"/>
            </a:solidFill>
            <a:ln w="38206" cap="flat">
              <a:noFill/>
              <a:prstDash val="solid"/>
              <a:miter/>
            </a:ln>
          </p:spPr>
          <p:txBody>
            <a:bodyPr rtlCol="0" anchor="ctr"/>
            <a:lstStyle/>
            <a:p>
              <a:endParaRPr lang="en-US" sz="1800"/>
            </a:p>
          </p:txBody>
        </p:sp>
        <p:sp>
          <p:nvSpPr>
            <p:cNvPr id="283" name="Freeform: Shape 282">
              <a:extLst>
                <a:ext uri="{FF2B5EF4-FFF2-40B4-BE49-F238E27FC236}">
                  <a16:creationId xmlns:a16="http://schemas.microsoft.com/office/drawing/2014/main" id="{9E5A9075-F4B9-4DDD-8DAD-A5F4AEDD8323}"/>
                </a:ext>
              </a:extLst>
            </p:cNvPr>
            <p:cNvSpPr/>
            <p:nvPr/>
          </p:nvSpPr>
          <p:spPr>
            <a:xfrm>
              <a:off x="8480474" y="152780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84" name="Freeform: Shape 283">
              <a:extLst>
                <a:ext uri="{FF2B5EF4-FFF2-40B4-BE49-F238E27FC236}">
                  <a16:creationId xmlns:a16="http://schemas.microsoft.com/office/drawing/2014/main" id="{66EB0EC2-A765-4550-9C66-7E7667400089}"/>
                </a:ext>
              </a:extLst>
            </p:cNvPr>
            <p:cNvSpPr/>
            <p:nvPr/>
          </p:nvSpPr>
          <p:spPr>
            <a:xfrm>
              <a:off x="8499620"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5" name="Freeform: Shape 284">
              <a:extLst>
                <a:ext uri="{FF2B5EF4-FFF2-40B4-BE49-F238E27FC236}">
                  <a16:creationId xmlns:a16="http://schemas.microsoft.com/office/drawing/2014/main" id="{6E53EE14-43E7-4D63-BEFB-98F3BC038CAF}"/>
                </a:ext>
              </a:extLst>
            </p:cNvPr>
            <p:cNvSpPr/>
            <p:nvPr/>
          </p:nvSpPr>
          <p:spPr>
            <a:xfrm>
              <a:off x="8534082"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6" name="Freeform: Shape 285">
              <a:extLst>
                <a:ext uri="{FF2B5EF4-FFF2-40B4-BE49-F238E27FC236}">
                  <a16:creationId xmlns:a16="http://schemas.microsoft.com/office/drawing/2014/main" id="{4DD058B5-9D7D-41E4-9BC1-BC924CF24F1A}"/>
                </a:ext>
              </a:extLst>
            </p:cNvPr>
            <p:cNvSpPr/>
            <p:nvPr/>
          </p:nvSpPr>
          <p:spPr>
            <a:xfrm>
              <a:off x="8568544"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7" name="Freeform: Shape 286">
              <a:extLst>
                <a:ext uri="{FF2B5EF4-FFF2-40B4-BE49-F238E27FC236}">
                  <a16:creationId xmlns:a16="http://schemas.microsoft.com/office/drawing/2014/main" id="{6A915E54-ADED-4F4B-9CCD-9554EA6339A1}"/>
                </a:ext>
              </a:extLst>
            </p:cNvPr>
            <p:cNvSpPr/>
            <p:nvPr/>
          </p:nvSpPr>
          <p:spPr>
            <a:xfrm>
              <a:off x="8603007" y="154695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88" name="Freeform: Shape 287">
              <a:extLst>
                <a:ext uri="{FF2B5EF4-FFF2-40B4-BE49-F238E27FC236}">
                  <a16:creationId xmlns:a16="http://schemas.microsoft.com/office/drawing/2014/main" id="{DD198495-BB7E-4E8B-AD89-F42C523807C8}"/>
                </a:ext>
              </a:extLst>
            </p:cNvPr>
            <p:cNvSpPr/>
            <p:nvPr/>
          </p:nvSpPr>
          <p:spPr>
            <a:xfrm>
              <a:off x="883275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89" name="Freeform: Shape 288">
              <a:extLst>
                <a:ext uri="{FF2B5EF4-FFF2-40B4-BE49-F238E27FC236}">
                  <a16:creationId xmlns:a16="http://schemas.microsoft.com/office/drawing/2014/main" id="{FEB2D473-06C1-496D-A3C6-2C94C71915E6}"/>
                </a:ext>
              </a:extLst>
            </p:cNvPr>
            <p:cNvSpPr/>
            <p:nvPr/>
          </p:nvSpPr>
          <p:spPr>
            <a:xfrm>
              <a:off x="8878705" y="157758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0" name="Freeform: Shape 289">
              <a:extLst>
                <a:ext uri="{FF2B5EF4-FFF2-40B4-BE49-F238E27FC236}">
                  <a16:creationId xmlns:a16="http://schemas.microsoft.com/office/drawing/2014/main" id="{009F8A0D-9A11-4C6D-9236-BC08B45F709F}"/>
                </a:ext>
              </a:extLst>
            </p:cNvPr>
            <p:cNvSpPr/>
            <p:nvPr/>
          </p:nvSpPr>
          <p:spPr>
            <a:xfrm>
              <a:off x="8480474" y="167714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1" name="Freeform: Shape 290">
              <a:extLst>
                <a:ext uri="{FF2B5EF4-FFF2-40B4-BE49-F238E27FC236}">
                  <a16:creationId xmlns:a16="http://schemas.microsoft.com/office/drawing/2014/main" id="{75CFED85-379B-4F41-B58B-39CD0C481F0B}"/>
                </a:ext>
              </a:extLst>
            </p:cNvPr>
            <p:cNvSpPr/>
            <p:nvPr/>
          </p:nvSpPr>
          <p:spPr>
            <a:xfrm>
              <a:off x="8499620"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2" name="Freeform: Shape 291">
              <a:extLst>
                <a:ext uri="{FF2B5EF4-FFF2-40B4-BE49-F238E27FC236}">
                  <a16:creationId xmlns:a16="http://schemas.microsoft.com/office/drawing/2014/main" id="{E7634456-B41A-49D0-817A-0A22275BF5AD}"/>
                </a:ext>
              </a:extLst>
            </p:cNvPr>
            <p:cNvSpPr/>
            <p:nvPr/>
          </p:nvSpPr>
          <p:spPr>
            <a:xfrm>
              <a:off x="8534082"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3" name="Freeform: Shape 292">
              <a:extLst>
                <a:ext uri="{FF2B5EF4-FFF2-40B4-BE49-F238E27FC236}">
                  <a16:creationId xmlns:a16="http://schemas.microsoft.com/office/drawing/2014/main" id="{42E09E20-E99C-4A92-A1BC-687A9A1FE976}"/>
                </a:ext>
              </a:extLst>
            </p:cNvPr>
            <p:cNvSpPr/>
            <p:nvPr/>
          </p:nvSpPr>
          <p:spPr>
            <a:xfrm>
              <a:off x="8568544"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4" name="Freeform: Shape 293">
              <a:extLst>
                <a:ext uri="{FF2B5EF4-FFF2-40B4-BE49-F238E27FC236}">
                  <a16:creationId xmlns:a16="http://schemas.microsoft.com/office/drawing/2014/main" id="{6E6447D0-546F-49D3-ABE5-0B788A68B119}"/>
                </a:ext>
              </a:extLst>
            </p:cNvPr>
            <p:cNvSpPr/>
            <p:nvPr/>
          </p:nvSpPr>
          <p:spPr>
            <a:xfrm>
              <a:off x="8603007" y="169628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5" name="Freeform: Shape 294">
              <a:extLst>
                <a:ext uri="{FF2B5EF4-FFF2-40B4-BE49-F238E27FC236}">
                  <a16:creationId xmlns:a16="http://schemas.microsoft.com/office/drawing/2014/main" id="{22950645-56D1-4F72-8C1C-EFCD5ED4A90D}"/>
                </a:ext>
              </a:extLst>
            </p:cNvPr>
            <p:cNvSpPr/>
            <p:nvPr/>
          </p:nvSpPr>
          <p:spPr>
            <a:xfrm>
              <a:off x="883275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296" name="Freeform: Shape 295">
              <a:extLst>
                <a:ext uri="{FF2B5EF4-FFF2-40B4-BE49-F238E27FC236}">
                  <a16:creationId xmlns:a16="http://schemas.microsoft.com/office/drawing/2014/main" id="{8DD48E9E-F4BE-495C-9B60-29AAE0F39522}"/>
                </a:ext>
              </a:extLst>
            </p:cNvPr>
            <p:cNvSpPr/>
            <p:nvPr/>
          </p:nvSpPr>
          <p:spPr>
            <a:xfrm>
              <a:off x="8878705" y="172692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297" name="Freeform: Shape 296">
              <a:extLst>
                <a:ext uri="{FF2B5EF4-FFF2-40B4-BE49-F238E27FC236}">
                  <a16:creationId xmlns:a16="http://schemas.microsoft.com/office/drawing/2014/main" id="{21E020CE-D7D8-401C-BFC0-FA416693D055}"/>
                </a:ext>
              </a:extLst>
            </p:cNvPr>
            <p:cNvSpPr/>
            <p:nvPr/>
          </p:nvSpPr>
          <p:spPr>
            <a:xfrm>
              <a:off x="8480474" y="182647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298" name="Freeform: Shape 297">
              <a:extLst>
                <a:ext uri="{FF2B5EF4-FFF2-40B4-BE49-F238E27FC236}">
                  <a16:creationId xmlns:a16="http://schemas.microsoft.com/office/drawing/2014/main" id="{C80C39EC-16C3-47F6-8B9F-F074404D6586}"/>
                </a:ext>
              </a:extLst>
            </p:cNvPr>
            <p:cNvSpPr/>
            <p:nvPr/>
          </p:nvSpPr>
          <p:spPr>
            <a:xfrm>
              <a:off x="8499620"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299" name="Freeform: Shape 298">
              <a:extLst>
                <a:ext uri="{FF2B5EF4-FFF2-40B4-BE49-F238E27FC236}">
                  <a16:creationId xmlns:a16="http://schemas.microsoft.com/office/drawing/2014/main" id="{170C84FD-7413-4868-8A1B-4E7FD060B7CC}"/>
                </a:ext>
              </a:extLst>
            </p:cNvPr>
            <p:cNvSpPr/>
            <p:nvPr/>
          </p:nvSpPr>
          <p:spPr>
            <a:xfrm>
              <a:off x="8534082"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0" name="Freeform: Shape 299">
              <a:extLst>
                <a:ext uri="{FF2B5EF4-FFF2-40B4-BE49-F238E27FC236}">
                  <a16:creationId xmlns:a16="http://schemas.microsoft.com/office/drawing/2014/main" id="{E50C041B-B8F8-4C30-AE1C-4E2F7D218725}"/>
                </a:ext>
              </a:extLst>
            </p:cNvPr>
            <p:cNvSpPr/>
            <p:nvPr/>
          </p:nvSpPr>
          <p:spPr>
            <a:xfrm>
              <a:off x="8568544"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1" name="Freeform: Shape 300">
              <a:extLst>
                <a:ext uri="{FF2B5EF4-FFF2-40B4-BE49-F238E27FC236}">
                  <a16:creationId xmlns:a16="http://schemas.microsoft.com/office/drawing/2014/main" id="{F75BDE90-FBF1-4175-82AD-780A10C3EF14}"/>
                </a:ext>
              </a:extLst>
            </p:cNvPr>
            <p:cNvSpPr/>
            <p:nvPr/>
          </p:nvSpPr>
          <p:spPr>
            <a:xfrm>
              <a:off x="8603007" y="184562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2" name="Freeform: Shape 301">
              <a:extLst>
                <a:ext uri="{FF2B5EF4-FFF2-40B4-BE49-F238E27FC236}">
                  <a16:creationId xmlns:a16="http://schemas.microsoft.com/office/drawing/2014/main" id="{1E07C0C7-FA68-4752-BC0B-68D70481BF63}"/>
                </a:ext>
              </a:extLst>
            </p:cNvPr>
            <p:cNvSpPr/>
            <p:nvPr/>
          </p:nvSpPr>
          <p:spPr>
            <a:xfrm>
              <a:off x="883275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03" name="Freeform: Shape 302">
              <a:extLst>
                <a:ext uri="{FF2B5EF4-FFF2-40B4-BE49-F238E27FC236}">
                  <a16:creationId xmlns:a16="http://schemas.microsoft.com/office/drawing/2014/main" id="{D90C0FF1-7C53-490B-A848-24D72DB77FA4}"/>
                </a:ext>
              </a:extLst>
            </p:cNvPr>
            <p:cNvSpPr/>
            <p:nvPr/>
          </p:nvSpPr>
          <p:spPr>
            <a:xfrm>
              <a:off x="8878705" y="187625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04" name="Freeform: Shape 303">
              <a:extLst>
                <a:ext uri="{FF2B5EF4-FFF2-40B4-BE49-F238E27FC236}">
                  <a16:creationId xmlns:a16="http://schemas.microsoft.com/office/drawing/2014/main" id="{63A1D85C-F3F5-4925-9FA3-A902938EAF0C}"/>
                </a:ext>
              </a:extLst>
            </p:cNvPr>
            <p:cNvSpPr/>
            <p:nvPr/>
          </p:nvSpPr>
          <p:spPr>
            <a:xfrm>
              <a:off x="8480474" y="1975816"/>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05" name="Freeform: Shape 304">
              <a:extLst>
                <a:ext uri="{FF2B5EF4-FFF2-40B4-BE49-F238E27FC236}">
                  <a16:creationId xmlns:a16="http://schemas.microsoft.com/office/drawing/2014/main" id="{44B769A6-8A2D-460E-9B96-85CF6229920D}"/>
                </a:ext>
              </a:extLst>
            </p:cNvPr>
            <p:cNvSpPr/>
            <p:nvPr/>
          </p:nvSpPr>
          <p:spPr>
            <a:xfrm>
              <a:off x="8499620"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6" name="Freeform: Shape 305">
              <a:extLst>
                <a:ext uri="{FF2B5EF4-FFF2-40B4-BE49-F238E27FC236}">
                  <a16:creationId xmlns:a16="http://schemas.microsoft.com/office/drawing/2014/main" id="{997DF74E-C993-4CB9-A69A-C6CC32EDEB69}"/>
                </a:ext>
              </a:extLst>
            </p:cNvPr>
            <p:cNvSpPr/>
            <p:nvPr/>
          </p:nvSpPr>
          <p:spPr>
            <a:xfrm>
              <a:off x="8534082"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7" name="Freeform: Shape 306">
              <a:extLst>
                <a:ext uri="{FF2B5EF4-FFF2-40B4-BE49-F238E27FC236}">
                  <a16:creationId xmlns:a16="http://schemas.microsoft.com/office/drawing/2014/main" id="{3D5F413D-0608-436B-A1E1-37467A8E981D}"/>
                </a:ext>
              </a:extLst>
            </p:cNvPr>
            <p:cNvSpPr/>
            <p:nvPr/>
          </p:nvSpPr>
          <p:spPr>
            <a:xfrm>
              <a:off x="8568544"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8" name="Freeform: Shape 307">
              <a:extLst>
                <a:ext uri="{FF2B5EF4-FFF2-40B4-BE49-F238E27FC236}">
                  <a16:creationId xmlns:a16="http://schemas.microsoft.com/office/drawing/2014/main" id="{01ABD533-CB74-4493-9A34-9E1180A16C01}"/>
                </a:ext>
              </a:extLst>
            </p:cNvPr>
            <p:cNvSpPr/>
            <p:nvPr/>
          </p:nvSpPr>
          <p:spPr>
            <a:xfrm>
              <a:off x="8603007" y="1994961"/>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09" name="Freeform: Shape 308">
              <a:extLst>
                <a:ext uri="{FF2B5EF4-FFF2-40B4-BE49-F238E27FC236}">
                  <a16:creationId xmlns:a16="http://schemas.microsoft.com/office/drawing/2014/main" id="{5C26E1AC-EDF3-46BD-8384-D2D69725404C}"/>
                </a:ext>
              </a:extLst>
            </p:cNvPr>
            <p:cNvSpPr/>
            <p:nvPr/>
          </p:nvSpPr>
          <p:spPr>
            <a:xfrm>
              <a:off x="8480474" y="2125152"/>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0" name="Freeform: Shape 309">
              <a:extLst>
                <a:ext uri="{FF2B5EF4-FFF2-40B4-BE49-F238E27FC236}">
                  <a16:creationId xmlns:a16="http://schemas.microsoft.com/office/drawing/2014/main" id="{A1D03A0E-ED26-4F56-90FA-AD6EC0B9E0A7}"/>
                </a:ext>
              </a:extLst>
            </p:cNvPr>
            <p:cNvSpPr/>
            <p:nvPr/>
          </p:nvSpPr>
          <p:spPr>
            <a:xfrm>
              <a:off x="8499620"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1" name="Freeform: Shape 310">
              <a:extLst>
                <a:ext uri="{FF2B5EF4-FFF2-40B4-BE49-F238E27FC236}">
                  <a16:creationId xmlns:a16="http://schemas.microsoft.com/office/drawing/2014/main" id="{9477E232-E3D9-4642-8F72-ACE1BFD1247A}"/>
                </a:ext>
              </a:extLst>
            </p:cNvPr>
            <p:cNvSpPr/>
            <p:nvPr/>
          </p:nvSpPr>
          <p:spPr>
            <a:xfrm>
              <a:off x="8534082"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2" name="Freeform: Shape 311">
              <a:extLst>
                <a:ext uri="{FF2B5EF4-FFF2-40B4-BE49-F238E27FC236}">
                  <a16:creationId xmlns:a16="http://schemas.microsoft.com/office/drawing/2014/main" id="{61B5A62F-4992-418A-90B9-B2E299F194CD}"/>
                </a:ext>
              </a:extLst>
            </p:cNvPr>
            <p:cNvSpPr/>
            <p:nvPr/>
          </p:nvSpPr>
          <p:spPr>
            <a:xfrm>
              <a:off x="8568544"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3" name="Freeform: Shape 312">
              <a:extLst>
                <a:ext uri="{FF2B5EF4-FFF2-40B4-BE49-F238E27FC236}">
                  <a16:creationId xmlns:a16="http://schemas.microsoft.com/office/drawing/2014/main" id="{4D663CB3-BDF8-4E18-8EA8-2FA53307D617}"/>
                </a:ext>
              </a:extLst>
            </p:cNvPr>
            <p:cNvSpPr/>
            <p:nvPr/>
          </p:nvSpPr>
          <p:spPr>
            <a:xfrm>
              <a:off x="8603007" y="2144298"/>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4" name="Freeform: Shape 313">
              <a:extLst>
                <a:ext uri="{FF2B5EF4-FFF2-40B4-BE49-F238E27FC236}">
                  <a16:creationId xmlns:a16="http://schemas.microsoft.com/office/drawing/2014/main" id="{57A42CFB-285C-44AE-9808-687D58A40931}"/>
                </a:ext>
              </a:extLst>
            </p:cNvPr>
            <p:cNvSpPr/>
            <p:nvPr/>
          </p:nvSpPr>
          <p:spPr>
            <a:xfrm>
              <a:off x="883275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15" name="Freeform: Shape 314">
              <a:extLst>
                <a:ext uri="{FF2B5EF4-FFF2-40B4-BE49-F238E27FC236}">
                  <a16:creationId xmlns:a16="http://schemas.microsoft.com/office/drawing/2014/main" id="{B1B2A8F5-0C41-41CB-B580-EDC6610CBD7B}"/>
                </a:ext>
              </a:extLst>
            </p:cNvPr>
            <p:cNvSpPr/>
            <p:nvPr/>
          </p:nvSpPr>
          <p:spPr>
            <a:xfrm>
              <a:off x="8878705" y="2174931"/>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16" name="Freeform: Shape 315">
              <a:extLst>
                <a:ext uri="{FF2B5EF4-FFF2-40B4-BE49-F238E27FC236}">
                  <a16:creationId xmlns:a16="http://schemas.microsoft.com/office/drawing/2014/main" id="{F213E0D2-F4A1-47C9-97C1-4DC88B08277D}"/>
                </a:ext>
              </a:extLst>
            </p:cNvPr>
            <p:cNvSpPr/>
            <p:nvPr/>
          </p:nvSpPr>
          <p:spPr>
            <a:xfrm>
              <a:off x="8480474" y="2274489"/>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17" name="Freeform: Shape 316">
              <a:extLst>
                <a:ext uri="{FF2B5EF4-FFF2-40B4-BE49-F238E27FC236}">
                  <a16:creationId xmlns:a16="http://schemas.microsoft.com/office/drawing/2014/main" id="{A058ADDF-28D1-4F0C-8ACF-CA33D0BF1B4C}"/>
                </a:ext>
              </a:extLst>
            </p:cNvPr>
            <p:cNvSpPr/>
            <p:nvPr/>
          </p:nvSpPr>
          <p:spPr>
            <a:xfrm>
              <a:off x="8499620"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8" name="Freeform: Shape 317">
              <a:extLst>
                <a:ext uri="{FF2B5EF4-FFF2-40B4-BE49-F238E27FC236}">
                  <a16:creationId xmlns:a16="http://schemas.microsoft.com/office/drawing/2014/main" id="{B035BE87-F7CD-417E-97E1-DFBD8EE54203}"/>
                </a:ext>
              </a:extLst>
            </p:cNvPr>
            <p:cNvSpPr/>
            <p:nvPr/>
          </p:nvSpPr>
          <p:spPr>
            <a:xfrm>
              <a:off x="8534082"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19" name="Freeform: Shape 318">
              <a:extLst>
                <a:ext uri="{FF2B5EF4-FFF2-40B4-BE49-F238E27FC236}">
                  <a16:creationId xmlns:a16="http://schemas.microsoft.com/office/drawing/2014/main" id="{F4257370-01A0-444E-B9CC-3C0B40456F88}"/>
                </a:ext>
              </a:extLst>
            </p:cNvPr>
            <p:cNvSpPr/>
            <p:nvPr/>
          </p:nvSpPr>
          <p:spPr>
            <a:xfrm>
              <a:off x="8568544"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0" name="Freeform: Shape 319">
              <a:extLst>
                <a:ext uri="{FF2B5EF4-FFF2-40B4-BE49-F238E27FC236}">
                  <a16:creationId xmlns:a16="http://schemas.microsoft.com/office/drawing/2014/main" id="{3F6B8C67-8EB8-4B5C-B2AB-2391F41F3C00}"/>
                </a:ext>
              </a:extLst>
            </p:cNvPr>
            <p:cNvSpPr/>
            <p:nvPr/>
          </p:nvSpPr>
          <p:spPr>
            <a:xfrm>
              <a:off x="8603007" y="2293635"/>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1" name="Freeform: Shape 320">
              <a:extLst>
                <a:ext uri="{FF2B5EF4-FFF2-40B4-BE49-F238E27FC236}">
                  <a16:creationId xmlns:a16="http://schemas.microsoft.com/office/drawing/2014/main" id="{215FF697-D9BD-4BBA-8E64-E1CC784AB553}"/>
                </a:ext>
              </a:extLst>
            </p:cNvPr>
            <p:cNvSpPr/>
            <p:nvPr/>
          </p:nvSpPr>
          <p:spPr>
            <a:xfrm>
              <a:off x="883275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2" name="Freeform: Shape 321">
              <a:extLst>
                <a:ext uri="{FF2B5EF4-FFF2-40B4-BE49-F238E27FC236}">
                  <a16:creationId xmlns:a16="http://schemas.microsoft.com/office/drawing/2014/main" id="{4F5B75D1-CE89-4946-AFAF-963C30754BEA}"/>
                </a:ext>
              </a:extLst>
            </p:cNvPr>
            <p:cNvSpPr/>
            <p:nvPr/>
          </p:nvSpPr>
          <p:spPr>
            <a:xfrm>
              <a:off x="8878705" y="2324268"/>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23" name="Freeform: Shape 322">
              <a:extLst>
                <a:ext uri="{FF2B5EF4-FFF2-40B4-BE49-F238E27FC236}">
                  <a16:creationId xmlns:a16="http://schemas.microsoft.com/office/drawing/2014/main" id="{D44F198B-8A4D-45A3-81B0-2A8626BF90D3}"/>
                </a:ext>
              </a:extLst>
            </p:cNvPr>
            <p:cNvSpPr/>
            <p:nvPr/>
          </p:nvSpPr>
          <p:spPr>
            <a:xfrm>
              <a:off x="8480474" y="2423826"/>
              <a:ext cx="650955" cy="344623"/>
            </a:xfrm>
            <a:custGeom>
              <a:avLst/>
              <a:gdLst>
                <a:gd name="connsiteX0" fmla="*/ 115193 w 650954"/>
                <a:gd name="connsiteY0" fmla="*/ 115194 h 344623"/>
                <a:gd name="connsiteX1" fmla="*/ 570862 w 650954"/>
                <a:gd name="connsiteY1" fmla="*/ 115194 h 344623"/>
                <a:gd name="connsiteX2" fmla="*/ 570862 w 650954"/>
                <a:gd name="connsiteY2" fmla="*/ 245385 h 344623"/>
                <a:gd name="connsiteX3" fmla="*/ 115193 w 650954"/>
                <a:gd name="connsiteY3" fmla="*/ 245385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4"/>
                  </a:moveTo>
                  <a:lnTo>
                    <a:pt x="570862" y="115194"/>
                  </a:lnTo>
                  <a:lnTo>
                    <a:pt x="570862" y="245385"/>
                  </a:lnTo>
                  <a:lnTo>
                    <a:pt x="115193" y="245385"/>
                  </a:lnTo>
                  <a:close/>
                </a:path>
              </a:pathLst>
            </a:custGeom>
            <a:solidFill>
              <a:srgbClr val="1070C4"/>
            </a:solidFill>
            <a:ln w="38206" cap="flat">
              <a:noFill/>
              <a:prstDash val="solid"/>
              <a:miter/>
            </a:ln>
          </p:spPr>
          <p:txBody>
            <a:bodyPr rtlCol="0" anchor="ctr"/>
            <a:lstStyle/>
            <a:p>
              <a:endParaRPr lang="en-US" sz="1800"/>
            </a:p>
          </p:txBody>
        </p:sp>
        <p:sp>
          <p:nvSpPr>
            <p:cNvPr id="324" name="Freeform: Shape 323">
              <a:extLst>
                <a:ext uri="{FF2B5EF4-FFF2-40B4-BE49-F238E27FC236}">
                  <a16:creationId xmlns:a16="http://schemas.microsoft.com/office/drawing/2014/main" id="{411E5A1C-97DB-472C-B5FF-C9654C95C8AB}"/>
                </a:ext>
              </a:extLst>
            </p:cNvPr>
            <p:cNvSpPr/>
            <p:nvPr/>
          </p:nvSpPr>
          <p:spPr>
            <a:xfrm>
              <a:off x="8499620"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5" name="Freeform: Shape 324">
              <a:extLst>
                <a:ext uri="{FF2B5EF4-FFF2-40B4-BE49-F238E27FC236}">
                  <a16:creationId xmlns:a16="http://schemas.microsoft.com/office/drawing/2014/main" id="{13AA027E-6D4E-4D29-9DE3-DCB30D2ECE67}"/>
                </a:ext>
              </a:extLst>
            </p:cNvPr>
            <p:cNvSpPr/>
            <p:nvPr/>
          </p:nvSpPr>
          <p:spPr>
            <a:xfrm>
              <a:off x="8534082"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6" name="Freeform: Shape 325">
              <a:extLst>
                <a:ext uri="{FF2B5EF4-FFF2-40B4-BE49-F238E27FC236}">
                  <a16:creationId xmlns:a16="http://schemas.microsoft.com/office/drawing/2014/main" id="{2915D979-4B59-4196-9BB8-74014D3EFF4F}"/>
                </a:ext>
              </a:extLst>
            </p:cNvPr>
            <p:cNvSpPr/>
            <p:nvPr/>
          </p:nvSpPr>
          <p:spPr>
            <a:xfrm>
              <a:off x="8568544"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7" name="Freeform: Shape 326">
              <a:extLst>
                <a:ext uri="{FF2B5EF4-FFF2-40B4-BE49-F238E27FC236}">
                  <a16:creationId xmlns:a16="http://schemas.microsoft.com/office/drawing/2014/main" id="{0C9C03F8-910D-4A5E-A98A-57EB9C160734}"/>
                </a:ext>
              </a:extLst>
            </p:cNvPr>
            <p:cNvSpPr/>
            <p:nvPr/>
          </p:nvSpPr>
          <p:spPr>
            <a:xfrm>
              <a:off x="8603007" y="2442971"/>
              <a:ext cx="229749" cy="306332"/>
            </a:xfrm>
            <a:custGeom>
              <a:avLst/>
              <a:gdLst>
                <a:gd name="connsiteX0" fmla="*/ 115193 w 229748"/>
                <a:gd name="connsiteY0" fmla="*/ 115194 h 306331"/>
                <a:gd name="connsiteX1" fmla="*/ 138168 w 229748"/>
                <a:gd name="connsiteY1" fmla="*/ 115194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4"/>
                  </a:moveTo>
                  <a:lnTo>
                    <a:pt x="138168" y="115194"/>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28" name="Freeform: Shape 327">
              <a:extLst>
                <a:ext uri="{FF2B5EF4-FFF2-40B4-BE49-F238E27FC236}">
                  <a16:creationId xmlns:a16="http://schemas.microsoft.com/office/drawing/2014/main" id="{76B4D598-1F2B-4889-8A6A-98E2C8F3D488}"/>
                </a:ext>
              </a:extLst>
            </p:cNvPr>
            <p:cNvSpPr/>
            <p:nvPr/>
          </p:nvSpPr>
          <p:spPr>
            <a:xfrm>
              <a:off x="883275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29" name="Freeform: Shape 328">
              <a:extLst>
                <a:ext uri="{FF2B5EF4-FFF2-40B4-BE49-F238E27FC236}">
                  <a16:creationId xmlns:a16="http://schemas.microsoft.com/office/drawing/2014/main" id="{4B46B271-D97A-4EE4-AABB-CDDBA30521DD}"/>
                </a:ext>
              </a:extLst>
            </p:cNvPr>
            <p:cNvSpPr/>
            <p:nvPr/>
          </p:nvSpPr>
          <p:spPr>
            <a:xfrm>
              <a:off x="8878705" y="2473605"/>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38168" y="11519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0" name="Freeform: Shape 329">
              <a:extLst>
                <a:ext uri="{FF2B5EF4-FFF2-40B4-BE49-F238E27FC236}">
                  <a16:creationId xmlns:a16="http://schemas.microsoft.com/office/drawing/2014/main" id="{0154CB14-7E06-42A0-874D-20E3114EF113}"/>
                </a:ext>
              </a:extLst>
            </p:cNvPr>
            <p:cNvSpPr/>
            <p:nvPr/>
          </p:nvSpPr>
          <p:spPr>
            <a:xfrm>
              <a:off x="9054846" y="1684801"/>
              <a:ext cx="765829" cy="1378492"/>
            </a:xfrm>
            <a:custGeom>
              <a:avLst/>
              <a:gdLst>
                <a:gd name="connsiteX0" fmla="*/ 115193 w 765828"/>
                <a:gd name="connsiteY0" fmla="*/ 115193 h 1378492"/>
                <a:gd name="connsiteX1" fmla="*/ 678078 w 765828"/>
                <a:gd name="connsiteY1" fmla="*/ 115193 h 1378492"/>
                <a:gd name="connsiteX2" fmla="*/ 678078 w 765828"/>
                <a:gd name="connsiteY2" fmla="*/ 1286912 h 1378492"/>
                <a:gd name="connsiteX3" fmla="*/ 115193 w 765828"/>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765828" h="1378492">
                  <a:moveTo>
                    <a:pt x="115193" y="115193"/>
                  </a:moveTo>
                  <a:lnTo>
                    <a:pt x="678078" y="115193"/>
                  </a:lnTo>
                  <a:lnTo>
                    <a:pt x="678078" y="1286912"/>
                  </a:lnTo>
                  <a:lnTo>
                    <a:pt x="115193" y="1286912"/>
                  </a:lnTo>
                  <a:close/>
                </a:path>
              </a:pathLst>
            </a:custGeom>
            <a:solidFill>
              <a:srgbClr val="09538F"/>
            </a:solidFill>
            <a:ln w="38206" cap="flat">
              <a:noFill/>
              <a:prstDash val="solid"/>
              <a:miter/>
            </a:ln>
          </p:spPr>
          <p:txBody>
            <a:bodyPr rtlCol="0" anchor="ctr"/>
            <a:lstStyle/>
            <a:p>
              <a:endParaRPr lang="en-US" sz="1800"/>
            </a:p>
          </p:txBody>
        </p:sp>
        <p:sp>
          <p:nvSpPr>
            <p:cNvPr id="331" name="Freeform: Shape 330">
              <a:extLst>
                <a:ext uri="{FF2B5EF4-FFF2-40B4-BE49-F238E27FC236}">
                  <a16:creationId xmlns:a16="http://schemas.microsoft.com/office/drawing/2014/main" id="{EBE01124-1B97-4080-AFDF-3C697FF0D8E8}"/>
                </a:ext>
              </a:extLst>
            </p:cNvPr>
            <p:cNvSpPr/>
            <p:nvPr/>
          </p:nvSpPr>
          <p:spPr>
            <a:xfrm>
              <a:off x="9617730" y="1684801"/>
              <a:ext cx="382914" cy="1378492"/>
            </a:xfrm>
            <a:custGeom>
              <a:avLst/>
              <a:gdLst>
                <a:gd name="connsiteX0" fmla="*/ 115193 w 382914"/>
                <a:gd name="connsiteY0" fmla="*/ 115193 h 1378492"/>
                <a:gd name="connsiteX1" fmla="*/ 279847 w 382914"/>
                <a:gd name="connsiteY1" fmla="*/ 115193 h 1378492"/>
                <a:gd name="connsiteX2" fmla="*/ 279847 w 382914"/>
                <a:gd name="connsiteY2" fmla="*/ 1286912 h 1378492"/>
                <a:gd name="connsiteX3" fmla="*/ 115194 w 382914"/>
                <a:gd name="connsiteY3" fmla="*/ 1286912 h 1378492"/>
              </a:gdLst>
              <a:ahLst/>
              <a:cxnLst>
                <a:cxn ang="0">
                  <a:pos x="connsiteX0" y="connsiteY0"/>
                </a:cxn>
                <a:cxn ang="0">
                  <a:pos x="connsiteX1" y="connsiteY1"/>
                </a:cxn>
                <a:cxn ang="0">
                  <a:pos x="connsiteX2" y="connsiteY2"/>
                </a:cxn>
                <a:cxn ang="0">
                  <a:pos x="connsiteX3" y="connsiteY3"/>
                </a:cxn>
              </a:cxnLst>
              <a:rect l="l" t="t" r="r" b="b"/>
              <a:pathLst>
                <a:path w="382914" h="1378492">
                  <a:moveTo>
                    <a:pt x="115193" y="115193"/>
                  </a:moveTo>
                  <a:lnTo>
                    <a:pt x="279847" y="115193"/>
                  </a:lnTo>
                  <a:lnTo>
                    <a:pt x="279847" y="1286912"/>
                  </a:lnTo>
                  <a:lnTo>
                    <a:pt x="115194" y="1286912"/>
                  </a:lnTo>
                  <a:close/>
                </a:path>
              </a:pathLst>
            </a:custGeom>
            <a:solidFill>
              <a:srgbClr val="1070C4"/>
            </a:solidFill>
            <a:ln w="38206" cap="flat">
              <a:noFill/>
              <a:prstDash val="solid"/>
              <a:miter/>
            </a:ln>
          </p:spPr>
          <p:txBody>
            <a:bodyPr rtlCol="0" anchor="ctr"/>
            <a:lstStyle/>
            <a:p>
              <a:endParaRPr lang="en-US" sz="1800"/>
            </a:p>
          </p:txBody>
        </p:sp>
        <p:sp>
          <p:nvSpPr>
            <p:cNvPr id="332" name="Freeform: Shape 331">
              <a:extLst>
                <a:ext uri="{FF2B5EF4-FFF2-40B4-BE49-F238E27FC236}">
                  <a16:creationId xmlns:a16="http://schemas.microsoft.com/office/drawing/2014/main" id="{698AD89F-82E4-4450-853C-CC5D0CE0DEF9}"/>
                </a:ext>
              </a:extLst>
            </p:cNvPr>
            <p:cNvSpPr/>
            <p:nvPr/>
          </p:nvSpPr>
          <p:spPr>
            <a:xfrm>
              <a:off x="9108454" y="174223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33" name="Freeform: Shape 332">
              <a:extLst>
                <a:ext uri="{FF2B5EF4-FFF2-40B4-BE49-F238E27FC236}">
                  <a16:creationId xmlns:a16="http://schemas.microsoft.com/office/drawing/2014/main" id="{7F5D86CF-450C-4407-952A-B00805A73F91}"/>
                </a:ext>
              </a:extLst>
            </p:cNvPr>
            <p:cNvSpPr/>
            <p:nvPr/>
          </p:nvSpPr>
          <p:spPr>
            <a:xfrm>
              <a:off x="9131429"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4" name="Freeform: Shape 333">
              <a:extLst>
                <a:ext uri="{FF2B5EF4-FFF2-40B4-BE49-F238E27FC236}">
                  <a16:creationId xmlns:a16="http://schemas.microsoft.com/office/drawing/2014/main" id="{8759E3FE-7B35-4363-9789-CBAED8B93C03}"/>
                </a:ext>
              </a:extLst>
            </p:cNvPr>
            <p:cNvSpPr/>
            <p:nvPr/>
          </p:nvSpPr>
          <p:spPr>
            <a:xfrm>
              <a:off x="9165891"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5" name="Freeform: Shape 334">
              <a:extLst>
                <a:ext uri="{FF2B5EF4-FFF2-40B4-BE49-F238E27FC236}">
                  <a16:creationId xmlns:a16="http://schemas.microsoft.com/office/drawing/2014/main" id="{8F6D961D-CFEE-49F7-A932-E44A4FCBE619}"/>
                </a:ext>
              </a:extLst>
            </p:cNvPr>
            <p:cNvSpPr/>
            <p:nvPr/>
          </p:nvSpPr>
          <p:spPr>
            <a:xfrm>
              <a:off x="9196524"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6" name="Freeform: Shape 335">
              <a:extLst>
                <a:ext uri="{FF2B5EF4-FFF2-40B4-BE49-F238E27FC236}">
                  <a16:creationId xmlns:a16="http://schemas.microsoft.com/office/drawing/2014/main" id="{AE5ADAE0-FA15-4741-A61C-5ED27BA44442}"/>
                </a:ext>
              </a:extLst>
            </p:cNvPr>
            <p:cNvSpPr/>
            <p:nvPr/>
          </p:nvSpPr>
          <p:spPr>
            <a:xfrm>
              <a:off x="9230986" y="176138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37" name="Freeform: Shape 336">
              <a:extLst>
                <a:ext uri="{FF2B5EF4-FFF2-40B4-BE49-F238E27FC236}">
                  <a16:creationId xmlns:a16="http://schemas.microsoft.com/office/drawing/2014/main" id="{217FB293-16BF-47EF-8D7F-0865AD5B87A0}"/>
                </a:ext>
              </a:extLst>
            </p:cNvPr>
            <p:cNvSpPr/>
            <p:nvPr/>
          </p:nvSpPr>
          <p:spPr>
            <a:xfrm>
              <a:off x="946073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38" name="Freeform: Shape 337">
              <a:extLst>
                <a:ext uri="{FF2B5EF4-FFF2-40B4-BE49-F238E27FC236}">
                  <a16:creationId xmlns:a16="http://schemas.microsoft.com/office/drawing/2014/main" id="{6209BB97-1F60-4115-9D28-EBFC56AEDA95}"/>
                </a:ext>
              </a:extLst>
            </p:cNvPr>
            <p:cNvSpPr/>
            <p:nvPr/>
          </p:nvSpPr>
          <p:spPr>
            <a:xfrm>
              <a:off x="9506685" y="179201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39" name="Freeform: Shape 338">
              <a:extLst>
                <a:ext uri="{FF2B5EF4-FFF2-40B4-BE49-F238E27FC236}">
                  <a16:creationId xmlns:a16="http://schemas.microsoft.com/office/drawing/2014/main" id="{0B197319-3504-4579-B46F-267E7CF8E59D}"/>
                </a:ext>
              </a:extLst>
            </p:cNvPr>
            <p:cNvSpPr/>
            <p:nvPr/>
          </p:nvSpPr>
          <p:spPr>
            <a:xfrm>
              <a:off x="9108454" y="189157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0" name="Freeform: Shape 339">
              <a:extLst>
                <a:ext uri="{FF2B5EF4-FFF2-40B4-BE49-F238E27FC236}">
                  <a16:creationId xmlns:a16="http://schemas.microsoft.com/office/drawing/2014/main" id="{CC7B3123-D5F8-4F2D-847A-A73BA4D5A2C1}"/>
                </a:ext>
              </a:extLst>
            </p:cNvPr>
            <p:cNvSpPr/>
            <p:nvPr/>
          </p:nvSpPr>
          <p:spPr>
            <a:xfrm>
              <a:off x="9131429"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1" name="Freeform: Shape 340">
              <a:extLst>
                <a:ext uri="{FF2B5EF4-FFF2-40B4-BE49-F238E27FC236}">
                  <a16:creationId xmlns:a16="http://schemas.microsoft.com/office/drawing/2014/main" id="{9EB51B1B-C2D1-48F3-917E-43E8B106A636}"/>
                </a:ext>
              </a:extLst>
            </p:cNvPr>
            <p:cNvSpPr/>
            <p:nvPr/>
          </p:nvSpPr>
          <p:spPr>
            <a:xfrm>
              <a:off x="9165891"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2" name="Freeform: Shape 341">
              <a:extLst>
                <a:ext uri="{FF2B5EF4-FFF2-40B4-BE49-F238E27FC236}">
                  <a16:creationId xmlns:a16="http://schemas.microsoft.com/office/drawing/2014/main" id="{3E14D1D2-9B19-4980-9923-48187BD90DD0}"/>
                </a:ext>
              </a:extLst>
            </p:cNvPr>
            <p:cNvSpPr/>
            <p:nvPr/>
          </p:nvSpPr>
          <p:spPr>
            <a:xfrm>
              <a:off x="9196524"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3" name="Freeform: Shape 342">
              <a:extLst>
                <a:ext uri="{FF2B5EF4-FFF2-40B4-BE49-F238E27FC236}">
                  <a16:creationId xmlns:a16="http://schemas.microsoft.com/office/drawing/2014/main" id="{D03CA0F5-27D2-4FF4-A323-D6C3537A68D8}"/>
                </a:ext>
              </a:extLst>
            </p:cNvPr>
            <p:cNvSpPr/>
            <p:nvPr/>
          </p:nvSpPr>
          <p:spPr>
            <a:xfrm>
              <a:off x="9230986" y="191072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4" name="Freeform: Shape 343">
              <a:extLst>
                <a:ext uri="{FF2B5EF4-FFF2-40B4-BE49-F238E27FC236}">
                  <a16:creationId xmlns:a16="http://schemas.microsoft.com/office/drawing/2014/main" id="{E6800396-DC3A-435B-AD5A-F366930E1F03}"/>
                </a:ext>
              </a:extLst>
            </p:cNvPr>
            <p:cNvSpPr/>
            <p:nvPr/>
          </p:nvSpPr>
          <p:spPr>
            <a:xfrm>
              <a:off x="946073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45" name="Freeform: Shape 344">
              <a:extLst>
                <a:ext uri="{FF2B5EF4-FFF2-40B4-BE49-F238E27FC236}">
                  <a16:creationId xmlns:a16="http://schemas.microsoft.com/office/drawing/2014/main" id="{51A994B5-D42F-4990-A99B-DC6D7BF74DD4}"/>
                </a:ext>
              </a:extLst>
            </p:cNvPr>
            <p:cNvSpPr/>
            <p:nvPr/>
          </p:nvSpPr>
          <p:spPr>
            <a:xfrm>
              <a:off x="9506685" y="194135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46" name="Freeform: Shape 345">
              <a:extLst>
                <a:ext uri="{FF2B5EF4-FFF2-40B4-BE49-F238E27FC236}">
                  <a16:creationId xmlns:a16="http://schemas.microsoft.com/office/drawing/2014/main" id="{541DB8FD-AB94-4CCA-BA34-293DC997F847}"/>
                </a:ext>
              </a:extLst>
            </p:cNvPr>
            <p:cNvSpPr/>
            <p:nvPr/>
          </p:nvSpPr>
          <p:spPr>
            <a:xfrm>
              <a:off x="9108454" y="204091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47" name="Freeform: Shape 346">
              <a:extLst>
                <a:ext uri="{FF2B5EF4-FFF2-40B4-BE49-F238E27FC236}">
                  <a16:creationId xmlns:a16="http://schemas.microsoft.com/office/drawing/2014/main" id="{F672FAFA-001B-4D3B-ADBF-9158BCD3A8E9}"/>
                </a:ext>
              </a:extLst>
            </p:cNvPr>
            <p:cNvSpPr/>
            <p:nvPr/>
          </p:nvSpPr>
          <p:spPr>
            <a:xfrm>
              <a:off x="9131429"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8" name="Freeform: Shape 347">
              <a:extLst>
                <a:ext uri="{FF2B5EF4-FFF2-40B4-BE49-F238E27FC236}">
                  <a16:creationId xmlns:a16="http://schemas.microsoft.com/office/drawing/2014/main" id="{98A980B2-81E3-4902-8ED1-AD4860AA494E}"/>
                </a:ext>
              </a:extLst>
            </p:cNvPr>
            <p:cNvSpPr/>
            <p:nvPr/>
          </p:nvSpPr>
          <p:spPr>
            <a:xfrm>
              <a:off x="9165891"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49" name="Freeform: Shape 348">
              <a:extLst>
                <a:ext uri="{FF2B5EF4-FFF2-40B4-BE49-F238E27FC236}">
                  <a16:creationId xmlns:a16="http://schemas.microsoft.com/office/drawing/2014/main" id="{3D01BE67-835A-419F-B167-97B7448A0DF7}"/>
                </a:ext>
              </a:extLst>
            </p:cNvPr>
            <p:cNvSpPr/>
            <p:nvPr/>
          </p:nvSpPr>
          <p:spPr>
            <a:xfrm>
              <a:off x="9196524"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0" name="Freeform: Shape 349">
              <a:extLst>
                <a:ext uri="{FF2B5EF4-FFF2-40B4-BE49-F238E27FC236}">
                  <a16:creationId xmlns:a16="http://schemas.microsoft.com/office/drawing/2014/main" id="{F465D8D8-E717-4428-81DA-AA4209AE888F}"/>
                </a:ext>
              </a:extLst>
            </p:cNvPr>
            <p:cNvSpPr/>
            <p:nvPr/>
          </p:nvSpPr>
          <p:spPr>
            <a:xfrm>
              <a:off x="9230986" y="2060057"/>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1" name="Freeform: Shape 350">
              <a:extLst>
                <a:ext uri="{FF2B5EF4-FFF2-40B4-BE49-F238E27FC236}">
                  <a16:creationId xmlns:a16="http://schemas.microsoft.com/office/drawing/2014/main" id="{BA16B663-CF5D-4533-B737-C380002288DA}"/>
                </a:ext>
              </a:extLst>
            </p:cNvPr>
            <p:cNvSpPr/>
            <p:nvPr/>
          </p:nvSpPr>
          <p:spPr>
            <a:xfrm>
              <a:off x="946073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2" name="Freeform: Shape 351">
              <a:extLst>
                <a:ext uri="{FF2B5EF4-FFF2-40B4-BE49-F238E27FC236}">
                  <a16:creationId xmlns:a16="http://schemas.microsoft.com/office/drawing/2014/main" id="{7A9D1C2D-3A73-420B-A464-444E387BE8A0}"/>
                </a:ext>
              </a:extLst>
            </p:cNvPr>
            <p:cNvSpPr/>
            <p:nvPr/>
          </p:nvSpPr>
          <p:spPr>
            <a:xfrm>
              <a:off x="9506685" y="209069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53" name="Freeform: Shape 352">
              <a:extLst>
                <a:ext uri="{FF2B5EF4-FFF2-40B4-BE49-F238E27FC236}">
                  <a16:creationId xmlns:a16="http://schemas.microsoft.com/office/drawing/2014/main" id="{44B15478-3B42-49ED-B46E-287FE532B254}"/>
                </a:ext>
              </a:extLst>
            </p:cNvPr>
            <p:cNvSpPr/>
            <p:nvPr/>
          </p:nvSpPr>
          <p:spPr>
            <a:xfrm>
              <a:off x="9108454" y="2190248"/>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54" name="Freeform: Shape 353">
              <a:extLst>
                <a:ext uri="{FF2B5EF4-FFF2-40B4-BE49-F238E27FC236}">
                  <a16:creationId xmlns:a16="http://schemas.microsoft.com/office/drawing/2014/main" id="{1587AB18-8891-4D97-8AB2-5366AA83ED31}"/>
                </a:ext>
              </a:extLst>
            </p:cNvPr>
            <p:cNvSpPr/>
            <p:nvPr/>
          </p:nvSpPr>
          <p:spPr>
            <a:xfrm>
              <a:off x="9131429"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5" name="Freeform: Shape 354">
              <a:extLst>
                <a:ext uri="{FF2B5EF4-FFF2-40B4-BE49-F238E27FC236}">
                  <a16:creationId xmlns:a16="http://schemas.microsoft.com/office/drawing/2014/main" id="{3EC4ED6C-6A3D-4EDC-B20F-93FA3111FCD8}"/>
                </a:ext>
              </a:extLst>
            </p:cNvPr>
            <p:cNvSpPr/>
            <p:nvPr/>
          </p:nvSpPr>
          <p:spPr>
            <a:xfrm>
              <a:off x="9165891"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6" name="Freeform: Shape 355">
              <a:extLst>
                <a:ext uri="{FF2B5EF4-FFF2-40B4-BE49-F238E27FC236}">
                  <a16:creationId xmlns:a16="http://schemas.microsoft.com/office/drawing/2014/main" id="{BF694AC8-2287-4908-9FA8-3F8F1D9963A2}"/>
                </a:ext>
              </a:extLst>
            </p:cNvPr>
            <p:cNvSpPr/>
            <p:nvPr/>
          </p:nvSpPr>
          <p:spPr>
            <a:xfrm>
              <a:off x="9196524"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7" name="Freeform: Shape 356">
              <a:extLst>
                <a:ext uri="{FF2B5EF4-FFF2-40B4-BE49-F238E27FC236}">
                  <a16:creationId xmlns:a16="http://schemas.microsoft.com/office/drawing/2014/main" id="{3DC74DCD-4E96-4222-A674-83AABA2F3F89}"/>
                </a:ext>
              </a:extLst>
            </p:cNvPr>
            <p:cNvSpPr/>
            <p:nvPr/>
          </p:nvSpPr>
          <p:spPr>
            <a:xfrm>
              <a:off x="9230986" y="220939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58" name="Freeform: Shape 357">
              <a:extLst>
                <a:ext uri="{FF2B5EF4-FFF2-40B4-BE49-F238E27FC236}">
                  <a16:creationId xmlns:a16="http://schemas.microsoft.com/office/drawing/2014/main" id="{CB036D2F-A72B-4281-ACD7-6604DD351745}"/>
                </a:ext>
              </a:extLst>
            </p:cNvPr>
            <p:cNvSpPr/>
            <p:nvPr/>
          </p:nvSpPr>
          <p:spPr>
            <a:xfrm>
              <a:off x="946073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59" name="Freeform: Shape 358">
              <a:extLst>
                <a:ext uri="{FF2B5EF4-FFF2-40B4-BE49-F238E27FC236}">
                  <a16:creationId xmlns:a16="http://schemas.microsoft.com/office/drawing/2014/main" id="{B85FE254-24EF-4B25-9824-86A924322AB0}"/>
                </a:ext>
              </a:extLst>
            </p:cNvPr>
            <p:cNvSpPr/>
            <p:nvPr/>
          </p:nvSpPr>
          <p:spPr>
            <a:xfrm>
              <a:off x="9506685" y="224002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0" name="Freeform: Shape 359">
              <a:extLst>
                <a:ext uri="{FF2B5EF4-FFF2-40B4-BE49-F238E27FC236}">
                  <a16:creationId xmlns:a16="http://schemas.microsoft.com/office/drawing/2014/main" id="{F4654756-DBE1-4C40-8204-E31706D489A0}"/>
                </a:ext>
              </a:extLst>
            </p:cNvPr>
            <p:cNvSpPr/>
            <p:nvPr/>
          </p:nvSpPr>
          <p:spPr>
            <a:xfrm>
              <a:off x="9108454" y="2339584"/>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1" name="Freeform: Shape 360">
              <a:extLst>
                <a:ext uri="{FF2B5EF4-FFF2-40B4-BE49-F238E27FC236}">
                  <a16:creationId xmlns:a16="http://schemas.microsoft.com/office/drawing/2014/main" id="{B44BEBC0-5338-43C0-BC4A-8E7303FB1CE7}"/>
                </a:ext>
              </a:extLst>
            </p:cNvPr>
            <p:cNvSpPr/>
            <p:nvPr/>
          </p:nvSpPr>
          <p:spPr>
            <a:xfrm>
              <a:off x="9131429"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2" name="Freeform: Shape 361">
              <a:extLst>
                <a:ext uri="{FF2B5EF4-FFF2-40B4-BE49-F238E27FC236}">
                  <a16:creationId xmlns:a16="http://schemas.microsoft.com/office/drawing/2014/main" id="{8AB74D4A-A73D-4E2F-8F0B-B6473EB2E98D}"/>
                </a:ext>
              </a:extLst>
            </p:cNvPr>
            <p:cNvSpPr/>
            <p:nvPr/>
          </p:nvSpPr>
          <p:spPr>
            <a:xfrm>
              <a:off x="9165891"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3" name="Freeform: Shape 362">
              <a:extLst>
                <a:ext uri="{FF2B5EF4-FFF2-40B4-BE49-F238E27FC236}">
                  <a16:creationId xmlns:a16="http://schemas.microsoft.com/office/drawing/2014/main" id="{9A69F310-A375-47D0-BC38-FEFE3137BB2D}"/>
                </a:ext>
              </a:extLst>
            </p:cNvPr>
            <p:cNvSpPr/>
            <p:nvPr/>
          </p:nvSpPr>
          <p:spPr>
            <a:xfrm>
              <a:off x="9196524"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4" name="Freeform: Shape 363">
              <a:extLst>
                <a:ext uri="{FF2B5EF4-FFF2-40B4-BE49-F238E27FC236}">
                  <a16:creationId xmlns:a16="http://schemas.microsoft.com/office/drawing/2014/main" id="{D2B972F7-9C5A-4E4C-8A1C-746C3A091DCF}"/>
                </a:ext>
              </a:extLst>
            </p:cNvPr>
            <p:cNvSpPr/>
            <p:nvPr/>
          </p:nvSpPr>
          <p:spPr>
            <a:xfrm>
              <a:off x="9230986" y="2358730"/>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5" name="Freeform: Shape 364">
              <a:extLst>
                <a:ext uri="{FF2B5EF4-FFF2-40B4-BE49-F238E27FC236}">
                  <a16:creationId xmlns:a16="http://schemas.microsoft.com/office/drawing/2014/main" id="{976047FF-C17C-4637-A384-4B0D5F6E3678}"/>
                </a:ext>
              </a:extLst>
            </p:cNvPr>
            <p:cNvSpPr/>
            <p:nvPr/>
          </p:nvSpPr>
          <p:spPr>
            <a:xfrm>
              <a:off x="946073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66" name="Freeform: Shape 365">
              <a:extLst>
                <a:ext uri="{FF2B5EF4-FFF2-40B4-BE49-F238E27FC236}">
                  <a16:creationId xmlns:a16="http://schemas.microsoft.com/office/drawing/2014/main" id="{49B8C671-613A-4BF8-B1BA-DE8CFC34AF34}"/>
                </a:ext>
              </a:extLst>
            </p:cNvPr>
            <p:cNvSpPr/>
            <p:nvPr/>
          </p:nvSpPr>
          <p:spPr>
            <a:xfrm>
              <a:off x="9506685" y="2389363"/>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67" name="Freeform: Shape 366">
              <a:extLst>
                <a:ext uri="{FF2B5EF4-FFF2-40B4-BE49-F238E27FC236}">
                  <a16:creationId xmlns:a16="http://schemas.microsoft.com/office/drawing/2014/main" id="{6F4A2B21-79E7-42CD-AA50-CAC9697F60FD}"/>
                </a:ext>
              </a:extLst>
            </p:cNvPr>
            <p:cNvSpPr/>
            <p:nvPr/>
          </p:nvSpPr>
          <p:spPr>
            <a:xfrm>
              <a:off x="9108454" y="2488921"/>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68" name="Freeform: Shape 367">
              <a:extLst>
                <a:ext uri="{FF2B5EF4-FFF2-40B4-BE49-F238E27FC236}">
                  <a16:creationId xmlns:a16="http://schemas.microsoft.com/office/drawing/2014/main" id="{5465431F-80D7-4E19-B49C-C4058A1F4069}"/>
                </a:ext>
              </a:extLst>
            </p:cNvPr>
            <p:cNvSpPr/>
            <p:nvPr/>
          </p:nvSpPr>
          <p:spPr>
            <a:xfrm>
              <a:off x="9131429"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69" name="Freeform: Shape 368">
              <a:extLst>
                <a:ext uri="{FF2B5EF4-FFF2-40B4-BE49-F238E27FC236}">
                  <a16:creationId xmlns:a16="http://schemas.microsoft.com/office/drawing/2014/main" id="{44645C6C-CAD4-4FCD-960B-9EC0C16C452D}"/>
                </a:ext>
              </a:extLst>
            </p:cNvPr>
            <p:cNvSpPr/>
            <p:nvPr/>
          </p:nvSpPr>
          <p:spPr>
            <a:xfrm>
              <a:off x="9165891"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0" name="Freeform: Shape 369">
              <a:extLst>
                <a:ext uri="{FF2B5EF4-FFF2-40B4-BE49-F238E27FC236}">
                  <a16:creationId xmlns:a16="http://schemas.microsoft.com/office/drawing/2014/main" id="{75B37EE5-7CF9-41BD-B04E-98939B0D5CB6}"/>
                </a:ext>
              </a:extLst>
            </p:cNvPr>
            <p:cNvSpPr/>
            <p:nvPr/>
          </p:nvSpPr>
          <p:spPr>
            <a:xfrm>
              <a:off x="9196524"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1" name="Freeform: Shape 370">
              <a:extLst>
                <a:ext uri="{FF2B5EF4-FFF2-40B4-BE49-F238E27FC236}">
                  <a16:creationId xmlns:a16="http://schemas.microsoft.com/office/drawing/2014/main" id="{48AF5486-4B9A-458F-8107-2E8FCF6063BB}"/>
                </a:ext>
              </a:extLst>
            </p:cNvPr>
            <p:cNvSpPr/>
            <p:nvPr/>
          </p:nvSpPr>
          <p:spPr>
            <a:xfrm>
              <a:off x="9230986" y="2511896"/>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2" name="Freeform: Shape 371">
              <a:extLst>
                <a:ext uri="{FF2B5EF4-FFF2-40B4-BE49-F238E27FC236}">
                  <a16:creationId xmlns:a16="http://schemas.microsoft.com/office/drawing/2014/main" id="{EA6E2A87-36DA-422A-BC65-F5C3285B8C12}"/>
                </a:ext>
              </a:extLst>
            </p:cNvPr>
            <p:cNvSpPr/>
            <p:nvPr/>
          </p:nvSpPr>
          <p:spPr>
            <a:xfrm>
              <a:off x="946073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73" name="Freeform: Shape 372">
              <a:extLst>
                <a:ext uri="{FF2B5EF4-FFF2-40B4-BE49-F238E27FC236}">
                  <a16:creationId xmlns:a16="http://schemas.microsoft.com/office/drawing/2014/main" id="{8593ADFF-0D23-44DE-9FC0-8241FFE03310}"/>
                </a:ext>
              </a:extLst>
            </p:cNvPr>
            <p:cNvSpPr/>
            <p:nvPr/>
          </p:nvSpPr>
          <p:spPr>
            <a:xfrm>
              <a:off x="9506685" y="2538700"/>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74" name="Freeform: Shape 373">
              <a:extLst>
                <a:ext uri="{FF2B5EF4-FFF2-40B4-BE49-F238E27FC236}">
                  <a16:creationId xmlns:a16="http://schemas.microsoft.com/office/drawing/2014/main" id="{ACD5D780-9A84-4EAD-82BD-6E576A7DFF42}"/>
                </a:ext>
              </a:extLst>
            </p:cNvPr>
            <p:cNvSpPr/>
            <p:nvPr/>
          </p:nvSpPr>
          <p:spPr>
            <a:xfrm>
              <a:off x="9108454" y="2642087"/>
              <a:ext cx="650955" cy="344623"/>
            </a:xfrm>
            <a:custGeom>
              <a:avLst/>
              <a:gdLst>
                <a:gd name="connsiteX0" fmla="*/ 115193 w 650954"/>
                <a:gd name="connsiteY0" fmla="*/ 115193 h 344623"/>
                <a:gd name="connsiteX1" fmla="*/ 570862 w 650954"/>
                <a:gd name="connsiteY1" fmla="*/ 115193 h 344623"/>
                <a:gd name="connsiteX2" fmla="*/ 570862 w 650954"/>
                <a:gd name="connsiteY2" fmla="*/ 245384 h 344623"/>
                <a:gd name="connsiteX3" fmla="*/ 115193 w 650954"/>
                <a:gd name="connsiteY3" fmla="*/ 245384 h 344623"/>
              </a:gdLst>
              <a:ahLst/>
              <a:cxnLst>
                <a:cxn ang="0">
                  <a:pos x="connsiteX0" y="connsiteY0"/>
                </a:cxn>
                <a:cxn ang="0">
                  <a:pos x="connsiteX1" y="connsiteY1"/>
                </a:cxn>
                <a:cxn ang="0">
                  <a:pos x="connsiteX2" y="connsiteY2"/>
                </a:cxn>
                <a:cxn ang="0">
                  <a:pos x="connsiteX3" y="connsiteY3"/>
                </a:cxn>
              </a:cxnLst>
              <a:rect l="l" t="t" r="r" b="b"/>
              <a:pathLst>
                <a:path w="650954" h="344623">
                  <a:moveTo>
                    <a:pt x="115193" y="115193"/>
                  </a:moveTo>
                  <a:lnTo>
                    <a:pt x="570862" y="115193"/>
                  </a:lnTo>
                  <a:lnTo>
                    <a:pt x="570862" y="245384"/>
                  </a:lnTo>
                  <a:lnTo>
                    <a:pt x="115193" y="245384"/>
                  </a:lnTo>
                  <a:close/>
                </a:path>
              </a:pathLst>
            </a:custGeom>
            <a:solidFill>
              <a:srgbClr val="1070C4"/>
            </a:solidFill>
            <a:ln w="38206" cap="flat">
              <a:noFill/>
              <a:prstDash val="solid"/>
              <a:miter/>
            </a:ln>
          </p:spPr>
          <p:txBody>
            <a:bodyPr rtlCol="0" anchor="ctr"/>
            <a:lstStyle/>
            <a:p>
              <a:endParaRPr lang="en-US" sz="1800"/>
            </a:p>
          </p:txBody>
        </p:sp>
        <p:sp>
          <p:nvSpPr>
            <p:cNvPr id="375" name="Freeform: Shape 374">
              <a:extLst>
                <a:ext uri="{FF2B5EF4-FFF2-40B4-BE49-F238E27FC236}">
                  <a16:creationId xmlns:a16="http://schemas.microsoft.com/office/drawing/2014/main" id="{F6D5BC8C-6B0F-4B1B-8FA9-FD077B91D424}"/>
                </a:ext>
              </a:extLst>
            </p:cNvPr>
            <p:cNvSpPr/>
            <p:nvPr/>
          </p:nvSpPr>
          <p:spPr>
            <a:xfrm>
              <a:off x="9131429"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6" name="Freeform: Shape 375">
              <a:extLst>
                <a:ext uri="{FF2B5EF4-FFF2-40B4-BE49-F238E27FC236}">
                  <a16:creationId xmlns:a16="http://schemas.microsoft.com/office/drawing/2014/main" id="{26ED30F5-9AE9-469B-B171-BE3E67978DB9}"/>
                </a:ext>
              </a:extLst>
            </p:cNvPr>
            <p:cNvSpPr/>
            <p:nvPr/>
          </p:nvSpPr>
          <p:spPr>
            <a:xfrm>
              <a:off x="9165891"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7" name="Freeform: Shape 376">
              <a:extLst>
                <a:ext uri="{FF2B5EF4-FFF2-40B4-BE49-F238E27FC236}">
                  <a16:creationId xmlns:a16="http://schemas.microsoft.com/office/drawing/2014/main" id="{12A83750-B943-4BC6-9C64-C3C8C7F5F572}"/>
                </a:ext>
              </a:extLst>
            </p:cNvPr>
            <p:cNvSpPr/>
            <p:nvPr/>
          </p:nvSpPr>
          <p:spPr>
            <a:xfrm>
              <a:off x="9196524"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8" name="Freeform: Shape 377">
              <a:extLst>
                <a:ext uri="{FF2B5EF4-FFF2-40B4-BE49-F238E27FC236}">
                  <a16:creationId xmlns:a16="http://schemas.microsoft.com/office/drawing/2014/main" id="{28090948-4C5F-4619-A4E4-F5430149FCC4}"/>
                </a:ext>
              </a:extLst>
            </p:cNvPr>
            <p:cNvSpPr/>
            <p:nvPr/>
          </p:nvSpPr>
          <p:spPr>
            <a:xfrm>
              <a:off x="9230986" y="2661233"/>
              <a:ext cx="229749" cy="306332"/>
            </a:xfrm>
            <a:custGeom>
              <a:avLst/>
              <a:gdLst>
                <a:gd name="connsiteX0" fmla="*/ 115193 w 229748"/>
                <a:gd name="connsiteY0" fmla="*/ 115193 h 306331"/>
                <a:gd name="connsiteX1" fmla="*/ 138168 w 229748"/>
                <a:gd name="connsiteY1" fmla="*/ 115193 h 306331"/>
                <a:gd name="connsiteX2" fmla="*/ 138168 w 229748"/>
                <a:gd name="connsiteY2" fmla="*/ 207093 h 306331"/>
                <a:gd name="connsiteX3" fmla="*/ 115193 w 229748"/>
                <a:gd name="connsiteY3" fmla="*/ 207093 h 306331"/>
              </a:gdLst>
              <a:ahLst/>
              <a:cxnLst>
                <a:cxn ang="0">
                  <a:pos x="connsiteX0" y="connsiteY0"/>
                </a:cxn>
                <a:cxn ang="0">
                  <a:pos x="connsiteX1" y="connsiteY1"/>
                </a:cxn>
                <a:cxn ang="0">
                  <a:pos x="connsiteX2" y="connsiteY2"/>
                </a:cxn>
                <a:cxn ang="0">
                  <a:pos x="connsiteX3" y="connsiteY3"/>
                </a:cxn>
              </a:cxnLst>
              <a:rect l="l" t="t" r="r" b="b"/>
              <a:pathLst>
                <a:path w="229748" h="306331">
                  <a:moveTo>
                    <a:pt x="115193" y="115193"/>
                  </a:moveTo>
                  <a:lnTo>
                    <a:pt x="138168" y="115193"/>
                  </a:lnTo>
                  <a:lnTo>
                    <a:pt x="138168" y="207093"/>
                  </a:lnTo>
                  <a:lnTo>
                    <a:pt x="115193" y="207093"/>
                  </a:lnTo>
                  <a:close/>
                </a:path>
              </a:pathLst>
            </a:custGeom>
            <a:solidFill>
              <a:srgbClr val="09538F"/>
            </a:solidFill>
            <a:ln w="38206" cap="flat">
              <a:noFill/>
              <a:prstDash val="solid"/>
              <a:miter/>
            </a:ln>
          </p:spPr>
          <p:txBody>
            <a:bodyPr rtlCol="0" anchor="ctr"/>
            <a:lstStyle/>
            <a:p>
              <a:endParaRPr lang="en-US" sz="1800"/>
            </a:p>
          </p:txBody>
        </p:sp>
        <p:sp>
          <p:nvSpPr>
            <p:cNvPr id="379" name="Freeform: Shape 378">
              <a:extLst>
                <a:ext uri="{FF2B5EF4-FFF2-40B4-BE49-F238E27FC236}">
                  <a16:creationId xmlns:a16="http://schemas.microsoft.com/office/drawing/2014/main" id="{90CD2C70-58F9-4A08-97D5-91C924270FCC}"/>
                </a:ext>
              </a:extLst>
            </p:cNvPr>
            <p:cNvSpPr/>
            <p:nvPr/>
          </p:nvSpPr>
          <p:spPr>
            <a:xfrm>
              <a:off x="946073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FFFFF"/>
            </a:solidFill>
            <a:ln w="38206" cap="flat">
              <a:noFill/>
              <a:prstDash val="solid"/>
              <a:miter/>
            </a:ln>
          </p:spPr>
          <p:txBody>
            <a:bodyPr rtlCol="0" anchor="ctr"/>
            <a:lstStyle/>
            <a:p>
              <a:endParaRPr lang="en-US" sz="1800"/>
            </a:p>
          </p:txBody>
        </p:sp>
        <p:sp>
          <p:nvSpPr>
            <p:cNvPr id="380" name="Freeform: Shape 379">
              <a:extLst>
                <a:ext uri="{FF2B5EF4-FFF2-40B4-BE49-F238E27FC236}">
                  <a16:creationId xmlns:a16="http://schemas.microsoft.com/office/drawing/2014/main" id="{A86AF8D8-29D0-47A4-8145-F10D5525FA3A}"/>
                </a:ext>
              </a:extLst>
            </p:cNvPr>
            <p:cNvSpPr/>
            <p:nvPr/>
          </p:nvSpPr>
          <p:spPr>
            <a:xfrm>
              <a:off x="9506685" y="2688037"/>
              <a:ext cx="229749" cy="229749"/>
            </a:xfrm>
            <a:custGeom>
              <a:avLst/>
              <a:gdLst>
                <a:gd name="connsiteX0" fmla="*/ 145827 w 229748"/>
                <a:gd name="connsiteY0" fmla="*/ 130510 h 229748"/>
                <a:gd name="connsiteX1" fmla="*/ 130510 w 229748"/>
                <a:gd name="connsiteY1" fmla="*/ 145827 h 229748"/>
                <a:gd name="connsiteX2" fmla="*/ 115193 w 229748"/>
                <a:gd name="connsiteY2" fmla="*/ 130510 h 229748"/>
                <a:gd name="connsiteX3" fmla="*/ 130510 w 229748"/>
                <a:gd name="connsiteY3" fmla="*/ 115193 h 229748"/>
                <a:gd name="connsiteX4" fmla="*/ 145827 w 229748"/>
                <a:gd name="connsiteY4" fmla="*/ 130510 h 229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48" h="229748">
                  <a:moveTo>
                    <a:pt x="145827" y="130510"/>
                  </a:moveTo>
                  <a:cubicBezTo>
                    <a:pt x="145827" y="138168"/>
                    <a:pt x="138168" y="145827"/>
                    <a:pt x="130510" y="145827"/>
                  </a:cubicBezTo>
                  <a:cubicBezTo>
                    <a:pt x="122852" y="145827"/>
                    <a:pt x="115193" y="138168"/>
                    <a:pt x="115193" y="130510"/>
                  </a:cubicBezTo>
                  <a:cubicBezTo>
                    <a:pt x="115193" y="122852"/>
                    <a:pt x="122852" y="115193"/>
                    <a:pt x="130510" y="115193"/>
                  </a:cubicBezTo>
                  <a:cubicBezTo>
                    <a:pt x="141997" y="119023"/>
                    <a:pt x="145827" y="122852"/>
                    <a:pt x="145827" y="130510"/>
                  </a:cubicBezTo>
                </a:path>
              </a:pathLst>
            </a:custGeom>
            <a:solidFill>
              <a:srgbClr val="FEC94E"/>
            </a:solidFill>
            <a:ln w="38206" cap="flat">
              <a:noFill/>
              <a:prstDash val="solid"/>
              <a:miter/>
            </a:ln>
          </p:spPr>
          <p:txBody>
            <a:bodyPr rtlCol="0" anchor="ctr"/>
            <a:lstStyle/>
            <a:p>
              <a:endParaRPr lang="en-US" sz="1800"/>
            </a:p>
          </p:txBody>
        </p:sp>
        <p:sp>
          <p:nvSpPr>
            <p:cNvPr id="381" name="Freeform: Shape 380">
              <a:extLst>
                <a:ext uri="{FF2B5EF4-FFF2-40B4-BE49-F238E27FC236}">
                  <a16:creationId xmlns:a16="http://schemas.microsoft.com/office/drawing/2014/main" id="{AF989642-4BE4-4520-BBE4-1C1020F62871}"/>
                </a:ext>
              </a:extLst>
            </p:cNvPr>
            <p:cNvSpPr/>
            <p:nvPr/>
          </p:nvSpPr>
          <p:spPr>
            <a:xfrm>
              <a:off x="7825690" y="2201735"/>
              <a:ext cx="2450652" cy="918995"/>
            </a:xfrm>
            <a:custGeom>
              <a:avLst/>
              <a:gdLst>
                <a:gd name="connsiteX0" fmla="*/ 2209736 w 2450652"/>
                <a:gd name="connsiteY0" fmla="*/ 567033 h 918994"/>
                <a:gd name="connsiteX1" fmla="*/ 2152298 w 2450652"/>
                <a:gd name="connsiteY1" fmla="*/ 578520 h 918994"/>
                <a:gd name="connsiteX2" fmla="*/ 2152298 w 2450652"/>
                <a:gd name="connsiteY2" fmla="*/ 567033 h 918994"/>
                <a:gd name="connsiteX3" fmla="*/ 1884258 w 2450652"/>
                <a:gd name="connsiteY3" fmla="*/ 298993 h 918994"/>
                <a:gd name="connsiteX4" fmla="*/ 1616218 w 2450652"/>
                <a:gd name="connsiteY4" fmla="*/ 544058 h 918994"/>
                <a:gd name="connsiteX5" fmla="*/ 1470711 w 2450652"/>
                <a:gd name="connsiteY5" fmla="*/ 471304 h 918994"/>
                <a:gd name="connsiteX6" fmla="*/ 1397957 w 2450652"/>
                <a:gd name="connsiteY6" fmla="*/ 486621 h 918994"/>
                <a:gd name="connsiteX7" fmla="*/ 1332861 w 2450652"/>
                <a:gd name="connsiteY7" fmla="*/ 459817 h 918994"/>
                <a:gd name="connsiteX8" fmla="*/ 1263937 w 2450652"/>
                <a:gd name="connsiteY8" fmla="*/ 490450 h 918994"/>
                <a:gd name="connsiteX9" fmla="*/ 1263937 w 2450652"/>
                <a:gd name="connsiteY9" fmla="*/ 475133 h 918994"/>
                <a:gd name="connsiteX10" fmla="*/ 1083967 w 2450652"/>
                <a:gd name="connsiteY10" fmla="*/ 295163 h 918994"/>
                <a:gd name="connsiteX11" fmla="*/ 926972 w 2450652"/>
                <a:gd name="connsiteY11" fmla="*/ 387063 h 918994"/>
                <a:gd name="connsiteX12" fmla="*/ 926972 w 2450652"/>
                <a:gd name="connsiteY12" fmla="*/ 387063 h 918994"/>
                <a:gd name="connsiteX13" fmla="*/ 655103 w 2450652"/>
                <a:gd name="connsiteY13" fmla="*/ 115193 h 918994"/>
                <a:gd name="connsiteX14" fmla="*/ 383234 w 2450652"/>
                <a:gd name="connsiteY14" fmla="*/ 387063 h 918994"/>
                <a:gd name="connsiteX15" fmla="*/ 387063 w 2450652"/>
                <a:gd name="connsiteY15" fmla="*/ 440671 h 918994"/>
                <a:gd name="connsiteX16" fmla="*/ 260701 w 2450652"/>
                <a:gd name="connsiteY16" fmla="*/ 364088 h 918994"/>
                <a:gd name="connsiteX17" fmla="*/ 115193 w 2450652"/>
                <a:gd name="connsiteY17" fmla="*/ 509596 h 918994"/>
                <a:gd name="connsiteX18" fmla="*/ 260701 w 2450652"/>
                <a:gd name="connsiteY18" fmla="*/ 655103 h 918994"/>
                <a:gd name="connsiteX19" fmla="*/ 655103 w 2450652"/>
                <a:gd name="connsiteY19" fmla="*/ 655103 h 918994"/>
                <a:gd name="connsiteX20" fmla="*/ 1083967 w 2450652"/>
                <a:gd name="connsiteY20" fmla="*/ 655103 h 918994"/>
                <a:gd name="connsiteX21" fmla="*/ 1290741 w 2450652"/>
                <a:gd name="connsiteY21" fmla="*/ 655103 h 918994"/>
                <a:gd name="connsiteX22" fmla="*/ 1474540 w 2450652"/>
                <a:gd name="connsiteY22" fmla="*/ 835073 h 918994"/>
                <a:gd name="connsiteX23" fmla="*/ 2213565 w 2450652"/>
                <a:gd name="connsiteY23" fmla="*/ 835073 h 918994"/>
                <a:gd name="connsiteX24" fmla="*/ 2347585 w 2450652"/>
                <a:gd name="connsiteY24" fmla="*/ 701053 h 918994"/>
                <a:gd name="connsiteX25" fmla="*/ 2209736 w 2450652"/>
                <a:gd name="connsiteY25" fmla="*/ 56703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50652" h="918994">
                  <a:moveTo>
                    <a:pt x="2209736" y="567033"/>
                  </a:moveTo>
                  <a:cubicBezTo>
                    <a:pt x="2190590" y="567033"/>
                    <a:pt x="2171444" y="570862"/>
                    <a:pt x="2152298" y="578520"/>
                  </a:cubicBezTo>
                  <a:cubicBezTo>
                    <a:pt x="2152298" y="574691"/>
                    <a:pt x="2152298" y="570862"/>
                    <a:pt x="2152298" y="567033"/>
                  </a:cubicBezTo>
                  <a:cubicBezTo>
                    <a:pt x="2152298" y="417696"/>
                    <a:pt x="2033595" y="298993"/>
                    <a:pt x="1884258" y="298993"/>
                  </a:cubicBezTo>
                  <a:cubicBezTo>
                    <a:pt x="1742580" y="298993"/>
                    <a:pt x="1627706" y="406209"/>
                    <a:pt x="1616218" y="544058"/>
                  </a:cubicBezTo>
                  <a:cubicBezTo>
                    <a:pt x="1581756" y="498108"/>
                    <a:pt x="1528148" y="471304"/>
                    <a:pt x="1470711" y="471304"/>
                  </a:cubicBezTo>
                  <a:cubicBezTo>
                    <a:pt x="1443907" y="471304"/>
                    <a:pt x="1420932" y="475133"/>
                    <a:pt x="1397957" y="486621"/>
                  </a:cubicBezTo>
                  <a:cubicBezTo>
                    <a:pt x="1378811" y="471304"/>
                    <a:pt x="1355836" y="459817"/>
                    <a:pt x="1332861" y="459817"/>
                  </a:cubicBezTo>
                  <a:cubicBezTo>
                    <a:pt x="1306057" y="459817"/>
                    <a:pt x="1279253" y="471304"/>
                    <a:pt x="1263937" y="490450"/>
                  </a:cubicBezTo>
                  <a:cubicBezTo>
                    <a:pt x="1263937" y="486621"/>
                    <a:pt x="1263937" y="482792"/>
                    <a:pt x="1263937" y="475133"/>
                  </a:cubicBezTo>
                  <a:cubicBezTo>
                    <a:pt x="1263937" y="375575"/>
                    <a:pt x="1183525" y="295163"/>
                    <a:pt x="1083967" y="295163"/>
                  </a:cubicBezTo>
                  <a:cubicBezTo>
                    <a:pt x="1018872" y="295163"/>
                    <a:pt x="957605" y="329626"/>
                    <a:pt x="926972" y="387063"/>
                  </a:cubicBezTo>
                  <a:cubicBezTo>
                    <a:pt x="926972" y="387063"/>
                    <a:pt x="926972" y="387063"/>
                    <a:pt x="926972" y="387063"/>
                  </a:cubicBezTo>
                  <a:cubicBezTo>
                    <a:pt x="926972" y="237726"/>
                    <a:pt x="804440" y="115193"/>
                    <a:pt x="655103" y="115193"/>
                  </a:cubicBezTo>
                  <a:cubicBezTo>
                    <a:pt x="505766" y="115193"/>
                    <a:pt x="383234" y="237726"/>
                    <a:pt x="383234" y="387063"/>
                  </a:cubicBezTo>
                  <a:cubicBezTo>
                    <a:pt x="383234" y="406209"/>
                    <a:pt x="383234" y="425354"/>
                    <a:pt x="387063" y="440671"/>
                  </a:cubicBezTo>
                  <a:cubicBezTo>
                    <a:pt x="360259" y="394721"/>
                    <a:pt x="314309" y="364088"/>
                    <a:pt x="260701" y="364088"/>
                  </a:cubicBezTo>
                  <a:cubicBezTo>
                    <a:pt x="180289" y="364088"/>
                    <a:pt x="115193" y="429183"/>
                    <a:pt x="115193" y="509596"/>
                  </a:cubicBezTo>
                  <a:cubicBezTo>
                    <a:pt x="115193" y="590008"/>
                    <a:pt x="180289" y="655103"/>
                    <a:pt x="260701" y="655103"/>
                  </a:cubicBezTo>
                  <a:lnTo>
                    <a:pt x="655103" y="655103"/>
                  </a:lnTo>
                  <a:lnTo>
                    <a:pt x="1083967" y="655103"/>
                  </a:lnTo>
                  <a:lnTo>
                    <a:pt x="1290741" y="655103"/>
                  </a:lnTo>
                  <a:cubicBezTo>
                    <a:pt x="1290741" y="754661"/>
                    <a:pt x="1374982" y="835073"/>
                    <a:pt x="1474540" y="835073"/>
                  </a:cubicBezTo>
                  <a:lnTo>
                    <a:pt x="2213565" y="835073"/>
                  </a:lnTo>
                  <a:cubicBezTo>
                    <a:pt x="2286319" y="835073"/>
                    <a:pt x="2347585" y="773807"/>
                    <a:pt x="2347585" y="701053"/>
                  </a:cubicBezTo>
                  <a:cubicBezTo>
                    <a:pt x="2343756" y="628299"/>
                    <a:pt x="2282489" y="567033"/>
                    <a:pt x="2209736" y="567033"/>
                  </a:cubicBezTo>
                </a:path>
              </a:pathLst>
            </a:custGeom>
            <a:solidFill>
              <a:srgbClr val="FFFFFF"/>
            </a:solidFill>
            <a:ln w="38206" cap="flat">
              <a:noFill/>
              <a:prstDash val="solid"/>
              <a:miter/>
            </a:ln>
          </p:spPr>
          <p:txBody>
            <a:bodyPr rtlCol="0" anchor="ctr"/>
            <a:lstStyle/>
            <a:p>
              <a:endParaRPr lang="en-US" sz="1800"/>
            </a:p>
          </p:txBody>
        </p:sp>
        <p:sp>
          <p:nvSpPr>
            <p:cNvPr id="382" name="Freeform: Shape 381">
              <a:extLst>
                <a:ext uri="{FF2B5EF4-FFF2-40B4-BE49-F238E27FC236}">
                  <a16:creationId xmlns:a16="http://schemas.microsoft.com/office/drawing/2014/main" id="{EE31705A-E2AA-41E5-9F75-1A9BBCBC329B}"/>
                </a:ext>
              </a:extLst>
            </p:cNvPr>
            <p:cNvSpPr/>
            <p:nvPr/>
          </p:nvSpPr>
          <p:spPr>
            <a:xfrm>
              <a:off x="7871640" y="3105413"/>
              <a:ext cx="1378492" cy="918995"/>
            </a:xfrm>
            <a:custGeom>
              <a:avLst/>
              <a:gdLst>
                <a:gd name="connsiteX0" fmla="*/ 115193 w 1378492"/>
                <a:gd name="connsiteY0" fmla="*/ 115193 h 918994"/>
                <a:gd name="connsiteX1" fmla="*/ 115193 w 1378492"/>
                <a:gd name="connsiteY1" fmla="*/ 815927 h 918994"/>
                <a:gd name="connsiteX2" fmla="*/ 528741 w 1378492"/>
                <a:gd name="connsiteY2" fmla="*/ 815927 h 918994"/>
                <a:gd name="connsiteX3" fmla="*/ 838902 w 1378492"/>
                <a:gd name="connsiteY3" fmla="*/ 708711 h 918994"/>
                <a:gd name="connsiteX4" fmla="*/ 1149063 w 1378492"/>
                <a:gd name="connsiteY4" fmla="*/ 815927 h 918994"/>
                <a:gd name="connsiteX5" fmla="*/ 1279253 w 1378492"/>
                <a:gd name="connsiteY5" fmla="*/ 815927 h 918994"/>
                <a:gd name="connsiteX6" fmla="*/ 1279253 w 1378492"/>
                <a:gd name="connsiteY6" fmla="*/ 115193 h 918994"/>
                <a:gd name="connsiteX7" fmla="*/ 115193 w 1378492"/>
                <a:gd name="connsiteY7" fmla="*/ 115193 h 91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8492" h="918994">
                  <a:moveTo>
                    <a:pt x="115193" y="115193"/>
                  </a:moveTo>
                  <a:lnTo>
                    <a:pt x="115193" y="815927"/>
                  </a:lnTo>
                  <a:lnTo>
                    <a:pt x="528741" y="815927"/>
                  </a:lnTo>
                  <a:cubicBezTo>
                    <a:pt x="612982" y="747002"/>
                    <a:pt x="724027" y="708711"/>
                    <a:pt x="838902" y="708711"/>
                  </a:cubicBezTo>
                  <a:cubicBezTo>
                    <a:pt x="957605" y="708711"/>
                    <a:pt x="1064821" y="750832"/>
                    <a:pt x="1149063" y="815927"/>
                  </a:cubicBezTo>
                  <a:lnTo>
                    <a:pt x="1279253" y="815927"/>
                  </a:lnTo>
                  <a:lnTo>
                    <a:pt x="1279253"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383" name="Freeform: Shape 382">
              <a:extLst>
                <a:ext uri="{FF2B5EF4-FFF2-40B4-BE49-F238E27FC236}">
                  <a16:creationId xmlns:a16="http://schemas.microsoft.com/office/drawing/2014/main" id="{DD87A5CD-63B8-4094-912E-A45264ED3B8B}"/>
                </a:ext>
              </a:extLst>
            </p:cNvPr>
            <p:cNvSpPr/>
            <p:nvPr/>
          </p:nvSpPr>
          <p:spPr>
            <a:xfrm>
              <a:off x="8621216" y="3105413"/>
              <a:ext cx="612663" cy="612663"/>
            </a:xfrm>
            <a:custGeom>
              <a:avLst/>
              <a:gdLst>
                <a:gd name="connsiteX0" fmla="*/ 115193 w 612663"/>
                <a:gd name="connsiteY0" fmla="*/ 115193 h 612663"/>
                <a:gd name="connsiteX1" fmla="*/ 528741 w 612663"/>
                <a:gd name="connsiteY1" fmla="*/ 528741 h 612663"/>
                <a:gd name="connsiteX2" fmla="*/ 528741 w 612663"/>
                <a:gd name="connsiteY2" fmla="*/ 115193 h 612663"/>
              </a:gdLst>
              <a:ahLst/>
              <a:cxnLst>
                <a:cxn ang="0">
                  <a:pos x="connsiteX0" y="connsiteY0"/>
                </a:cxn>
                <a:cxn ang="0">
                  <a:pos x="connsiteX1" y="connsiteY1"/>
                </a:cxn>
                <a:cxn ang="0">
                  <a:pos x="connsiteX2" y="connsiteY2"/>
                </a:cxn>
              </a:cxnLst>
              <a:rect l="l" t="t" r="r" b="b"/>
              <a:pathLst>
                <a:path w="612663" h="612663">
                  <a:moveTo>
                    <a:pt x="115193" y="115193"/>
                  </a:moveTo>
                  <a:lnTo>
                    <a:pt x="528741" y="528741"/>
                  </a:lnTo>
                  <a:lnTo>
                    <a:pt x="528741" y="115193"/>
                  </a:lnTo>
                  <a:close/>
                </a:path>
              </a:pathLst>
            </a:custGeom>
            <a:solidFill>
              <a:schemeClr val="accent1">
                <a:lumMod val="75000"/>
              </a:schemeClr>
            </a:solidFill>
            <a:ln w="38206" cap="flat">
              <a:noFill/>
              <a:prstDash val="solid"/>
              <a:miter/>
            </a:ln>
          </p:spPr>
          <p:txBody>
            <a:bodyPr rtlCol="0" anchor="ctr"/>
            <a:lstStyle/>
            <a:p>
              <a:endParaRPr lang="en-US" sz="1800"/>
            </a:p>
          </p:txBody>
        </p:sp>
        <p:sp>
          <p:nvSpPr>
            <p:cNvPr id="384" name="Freeform: Shape 383">
              <a:extLst>
                <a:ext uri="{FF2B5EF4-FFF2-40B4-BE49-F238E27FC236}">
                  <a16:creationId xmlns:a16="http://schemas.microsoft.com/office/drawing/2014/main" id="{46C63360-6C62-43F4-BEB4-01AE9F138FF8}"/>
                </a:ext>
              </a:extLst>
            </p:cNvPr>
            <p:cNvSpPr/>
            <p:nvPr/>
          </p:nvSpPr>
          <p:spPr>
            <a:xfrm>
              <a:off x="7948223" y="3147534"/>
              <a:ext cx="1225326" cy="842412"/>
            </a:xfrm>
            <a:custGeom>
              <a:avLst/>
              <a:gdLst>
                <a:gd name="connsiteX0" fmla="*/ 766148 w 1225326"/>
                <a:gd name="connsiteY0" fmla="*/ 666590 h 842411"/>
                <a:gd name="connsiteX1" fmla="*/ 1015042 w 1225326"/>
                <a:gd name="connsiteY1" fmla="*/ 731686 h 842411"/>
                <a:gd name="connsiteX2" fmla="*/ 1129917 w 1225326"/>
                <a:gd name="connsiteY2" fmla="*/ 731686 h 842411"/>
                <a:gd name="connsiteX3" fmla="*/ 1129917 w 1225326"/>
                <a:gd name="connsiteY3" fmla="*/ 115193 h 842411"/>
                <a:gd name="connsiteX4" fmla="*/ 115193 w 1225326"/>
                <a:gd name="connsiteY4" fmla="*/ 115193 h 842411"/>
                <a:gd name="connsiteX5" fmla="*/ 115193 w 1225326"/>
                <a:gd name="connsiteY5" fmla="*/ 735515 h 842411"/>
                <a:gd name="connsiteX6" fmla="*/ 513424 w 1225326"/>
                <a:gd name="connsiteY6" fmla="*/ 735515 h 842411"/>
                <a:gd name="connsiteX7" fmla="*/ 766148 w 1225326"/>
                <a:gd name="connsiteY7" fmla="*/ 666590 h 84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326" h="842411">
                  <a:moveTo>
                    <a:pt x="766148" y="666590"/>
                  </a:moveTo>
                  <a:cubicBezTo>
                    <a:pt x="858047" y="666590"/>
                    <a:pt x="942289" y="689565"/>
                    <a:pt x="1015042" y="731686"/>
                  </a:cubicBezTo>
                  <a:lnTo>
                    <a:pt x="1129917" y="731686"/>
                  </a:lnTo>
                  <a:lnTo>
                    <a:pt x="1129917" y="115193"/>
                  </a:lnTo>
                  <a:lnTo>
                    <a:pt x="115193" y="115193"/>
                  </a:lnTo>
                  <a:lnTo>
                    <a:pt x="115193" y="735515"/>
                  </a:lnTo>
                  <a:lnTo>
                    <a:pt x="513424" y="735515"/>
                  </a:lnTo>
                  <a:cubicBezTo>
                    <a:pt x="590007" y="693395"/>
                    <a:pt x="674249" y="666590"/>
                    <a:pt x="766148" y="666590"/>
                  </a:cubicBezTo>
                </a:path>
              </a:pathLst>
            </a:custGeom>
            <a:solidFill>
              <a:srgbClr val="EDAC28"/>
            </a:solidFill>
            <a:ln w="38206" cap="flat">
              <a:noFill/>
              <a:prstDash val="solid"/>
              <a:miter/>
            </a:ln>
          </p:spPr>
          <p:txBody>
            <a:bodyPr rtlCol="0" anchor="ctr"/>
            <a:lstStyle/>
            <a:p>
              <a:endParaRPr lang="en-US" sz="1800"/>
            </a:p>
          </p:txBody>
        </p:sp>
        <p:sp>
          <p:nvSpPr>
            <p:cNvPr id="385" name="Freeform: Shape 384">
              <a:extLst>
                <a:ext uri="{FF2B5EF4-FFF2-40B4-BE49-F238E27FC236}">
                  <a16:creationId xmlns:a16="http://schemas.microsoft.com/office/drawing/2014/main" id="{544630B0-F18F-4FE5-81CE-4ED83342F6FF}"/>
                </a:ext>
              </a:extLst>
            </p:cNvPr>
            <p:cNvSpPr/>
            <p:nvPr/>
          </p:nvSpPr>
          <p:spPr>
            <a:xfrm>
              <a:off x="8909338" y="3806147"/>
              <a:ext cx="497789" cy="268040"/>
            </a:xfrm>
            <a:custGeom>
              <a:avLst/>
              <a:gdLst>
                <a:gd name="connsiteX0" fmla="*/ 115193 w 497788"/>
                <a:gd name="connsiteY0" fmla="*/ 115193 h 268040"/>
                <a:gd name="connsiteX1" fmla="*/ 184118 w 497788"/>
                <a:gd name="connsiteY1" fmla="*/ 180289 h 268040"/>
                <a:gd name="connsiteX2" fmla="*/ 371746 w 497788"/>
                <a:gd name="connsiteY2" fmla="*/ 180289 h 268040"/>
                <a:gd name="connsiteX3" fmla="*/ 413867 w 497788"/>
                <a:gd name="connsiteY3" fmla="*/ 138168 h 268040"/>
                <a:gd name="connsiteX4" fmla="*/ 413867 w 497788"/>
                <a:gd name="connsiteY4" fmla="*/ 115193 h 268040"/>
                <a:gd name="connsiteX5" fmla="*/ 115193 w 49778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788" h="268040">
                  <a:moveTo>
                    <a:pt x="115193" y="115193"/>
                  </a:moveTo>
                  <a:cubicBezTo>
                    <a:pt x="138168" y="134339"/>
                    <a:pt x="161143" y="157314"/>
                    <a:pt x="184118" y="180289"/>
                  </a:cubicBezTo>
                  <a:lnTo>
                    <a:pt x="371746" y="180289"/>
                  </a:lnTo>
                  <a:cubicBezTo>
                    <a:pt x="394721" y="180289"/>
                    <a:pt x="413867" y="161143"/>
                    <a:pt x="413867" y="138168"/>
                  </a:cubicBezTo>
                  <a:lnTo>
                    <a:pt x="413867"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386" name="Freeform: Shape 385">
              <a:extLst>
                <a:ext uri="{FF2B5EF4-FFF2-40B4-BE49-F238E27FC236}">
                  <a16:creationId xmlns:a16="http://schemas.microsoft.com/office/drawing/2014/main" id="{C42727CA-84B4-4134-923A-82E7E0FF380D}"/>
                </a:ext>
              </a:extLst>
            </p:cNvPr>
            <p:cNvSpPr/>
            <p:nvPr/>
          </p:nvSpPr>
          <p:spPr>
            <a:xfrm>
              <a:off x="7703158" y="3806147"/>
              <a:ext cx="804120" cy="268040"/>
            </a:xfrm>
            <a:custGeom>
              <a:avLst/>
              <a:gdLst>
                <a:gd name="connsiteX0" fmla="*/ 697223 w 804120"/>
                <a:gd name="connsiteY0" fmla="*/ 115193 h 268040"/>
                <a:gd name="connsiteX1" fmla="*/ 115193 w 804120"/>
                <a:gd name="connsiteY1" fmla="*/ 115193 h 268040"/>
                <a:gd name="connsiteX2" fmla="*/ 115193 w 804120"/>
                <a:gd name="connsiteY2" fmla="*/ 138168 h 268040"/>
                <a:gd name="connsiteX3" fmla="*/ 157314 w 804120"/>
                <a:gd name="connsiteY3" fmla="*/ 180289 h 268040"/>
                <a:gd name="connsiteX4" fmla="*/ 628299 w 804120"/>
                <a:gd name="connsiteY4" fmla="*/ 180289 h 268040"/>
                <a:gd name="connsiteX5" fmla="*/ 697223 w 804120"/>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120" h="268040">
                  <a:moveTo>
                    <a:pt x="697223" y="115193"/>
                  </a:moveTo>
                  <a:lnTo>
                    <a:pt x="115193" y="115193"/>
                  </a:lnTo>
                  <a:lnTo>
                    <a:pt x="115193" y="138168"/>
                  </a:lnTo>
                  <a:cubicBezTo>
                    <a:pt x="115193" y="161143"/>
                    <a:pt x="134339" y="180289"/>
                    <a:pt x="157314" y="180289"/>
                  </a:cubicBezTo>
                  <a:lnTo>
                    <a:pt x="628299" y="180289"/>
                  </a:lnTo>
                  <a:cubicBezTo>
                    <a:pt x="651274" y="157314"/>
                    <a:pt x="674249" y="138168"/>
                    <a:pt x="697223" y="115193"/>
                  </a:cubicBezTo>
                </a:path>
              </a:pathLst>
            </a:custGeom>
            <a:solidFill>
              <a:srgbClr val="09538F"/>
            </a:solidFill>
            <a:ln w="38206" cap="flat">
              <a:noFill/>
              <a:prstDash val="solid"/>
              <a:miter/>
            </a:ln>
          </p:spPr>
          <p:txBody>
            <a:bodyPr rtlCol="0" anchor="ctr"/>
            <a:lstStyle/>
            <a:p>
              <a:endParaRPr lang="en-US" sz="1800"/>
            </a:p>
          </p:txBody>
        </p:sp>
        <p:sp>
          <p:nvSpPr>
            <p:cNvPr id="387" name="Freeform: Shape 386">
              <a:extLst>
                <a:ext uri="{FF2B5EF4-FFF2-40B4-BE49-F238E27FC236}">
                  <a16:creationId xmlns:a16="http://schemas.microsoft.com/office/drawing/2014/main" id="{8EBD1077-1C57-4390-842C-49ADEEB20269}"/>
                </a:ext>
              </a:extLst>
            </p:cNvPr>
            <p:cNvSpPr/>
            <p:nvPr/>
          </p:nvSpPr>
          <p:spPr>
            <a:xfrm>
              <a:off x="8580032" y="3201142"/>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8" name="Freeform: Shape 387">
              <a:extLst>
                <a:ext uri="{FF2B5EF4-FFF2-40B4-BE49-F238E27FC236}">
                  <a16:creationId xmlns:a16="http://schemas.microsoft.com/office/drawing/2014/main" id="{60B0E438-CFEC-4CB6-8523-D6776DD3F148}"/>
                </a:ext>
              </a:extLst>
            </p:cNvPr>
            <p:cNvSpPr/>
            <p:nvPr/>
          </p:nvSpPr>
          <p:spPr>
            <a:xfrm>
              <a:off x="8580032" y="3270067"/>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8 h 229748"/>
                <a:gd name="connsiteX3" fmla="*/ 115193 w 497788"/>
                <a:gd name="connsiteY3" fmla="*/ 141998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8"/>
                  </a:lnTo>
                  <a:lnTo>
                    <a:pt x="115193" y="141998"/>
                  </a:lnTo>
                  <a:close/>
                </a:path>
              </a:pathLst>
            </a:custGeom>
            <a:solidFill>
              <a:srgbClr val="C58D1F"/>
            </a:solidFill>
            <a:ln w="38206" cap="flat">
              <a:noFill/>
              <a:prstDash val="solid"/>
              <a:miter/>
            </a:ln>
          </p:spPr>
          <p:txBody>
            <a:bodyPr rtlCol="0" anchor="ctr"/>
            <a:lstStyle/>
            <a:p>
              <a:endParaRPr lang="en-US" sz="1800"/>
            </a:p>
          </p:txBody>
        </p:sp>
        <p:sp>
          <p:nvSpPr>
            <p:cNvPr id="389" name="Freeform: Shape 388">
              <a:extLst>
                <a:ext uri="{FF2B5EF4-FFF2-40B4-BE49-F238E27FC236}">
                  <a16:creationId xmlns:a16="http://schemas.microsoft.com/office/drawing/2014/main" id="{98BB83DA-B95F-40CE-932D-6A02C2CF4D5C}"/>
                </a:ext>
              </a:extLst>
            </p:cNvPr>
            <p:cNvSpPr/>
            <p:nvPr/>
          </p:nvSpPr>
          <p:spPr>
            <a:xfrm>
              <a:off x="8580032" y="3338991"/>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0" name="Freeform: Shape 389">
              <a:extLst>
                <a:ext uri="{FF2B5EF4-FFF2-40B4-BE49-F238E27FC236}">
                  <a16:creationId xmlns:a16="http://schemas.microsoft.com/office/drawing/2014/main" id="{4581B1C1-ACC7-47D2-88AC-7B9EBA451C67}"/>
                </a:ext>
              </a:extLst>
            </p:cNvPr>
            <p:cNvSpPr/>
            <p:nvPr/>
          </p:nvSpPr>
          <p:spPr>
            <a:xfrm>
              <a:off x="8580032" y="3407916"/>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1" name="Freeform: Shape 390">
              <a:extLst>
                <a:ext uri="{FF2B5EF4-FFF2-40B4-BE49-F238E27FC236}">
                  <a16:creationId xmlns:a16="http://schemas.microsoft.com/office/drawing/2014/main" id="{95C56807-6D4D-4984-87D7-F0794B9255AE}"/>
                </a:ext>
              </a:extLst>
            </p:cNvPr>
            <p:cNvSpPr/>
            <p:nvPr/>
          </p:nvSpPr>
          <p:spPr>
            <a:xfrm>
              <a:off x="8580032" y="3476841"/>
              <a:ext cx="497789" cy="229749"/>
            </a:xfrm>
            <a:custGeom>
              <a:avLst/>
              <a:gdLst>
                <a:gd name="connsiteX0" fmla="*/ 115193 w 497788"/>
                <a:gd name="connsiteY0" fmla="*/ 115194 h 229748"/>
                <a:gd name="connsiteX1" fmla="*/ 410038 w 497788"/>
                <a:gd name="connsiteY1" fmla="*/ 115194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4"/>
                  </a:moveTo>
                  <a:lnTo>
                    <a:pt x="410038" y="115194"/>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2" name="Freeform: Shape 391">
              <a:extLst>
                <a:ext uri="{FF2B5EF4-FFF2-40B4-BE49-F238E27FC236}">
                  <a16:creationId xmlns:a16="http://schemas.microsoft.com/office/drawing/2014/main" id="{73528C74-6BAC-4385-AEAC-DE0FC4DB9C0F}"/>
                </a:ext>
              </a:extLst>
            </p:cNvPr>
            <p:cNvSpPr/>
            <p:nvPr/>
          </p:nvSpPr>
          <p:spPr>
            <a:xfrm>
              <a:off x="8580032" y="3545765"/>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3" name="Freeform: Shape 392">
              <a:extLst>
                <a:ext uri="{FF2B5EF4-FFF2-40B4-BE49-F238E27FC236}">
                  <a16:creationId xmlns:a16="http://schemas.microsoft.com/office/drawing/2014/main" id="{11256DAF-CBB1-4555-ABE5-05CAFB8F70B5}"/>
                </a:ext>
              </a:extLst>
            </p:cNvPr>
            <p:cNvSpPr/>
            <p:nvPr/>
          </p:nvSpPr>
          <p:spPr>
            <a:xfrm>
              <a:off x="8580032" y="3618519"/>
              <a:ext cx="497789" cy="229749"/>
            </a:xfrm>
            <a:custGeom>
              <a:avLst/>
              <a:gdLst>
                <a:gd name="connsiteX0" fmla="*/ 115193 w 497788"/>
                <a:gd name="connsiteY0" fmla="*/ 115193 h 229748"/>
                <a:gd name="connsiteX1" fmla="*/ 410038 w 497788"/>
                <a:gd name="connsiteY1" fmla="*/ 115193 h 229748"/>
                <a:gd name="connsiteX2" fmla="*/ 410038 w 497788"/>
                <a:gd name="connsiteY2" fmla="*/ 141997 h 229748"/>
                <a:gd name="connsiteX3" fmla="*/ 115193 w 497788"/>
                <a:gd name="connsiteY3" fmla="*/ 141997 h 229748"/>
              </a:gdLst>
              <a:ahLst/>
              <a:cxnLst>
                <a:cxn ang="0">
                  <a:pos x="connsiteX0" y="connsiteY0"/>
                </a:cxn>
                <a:cxn ang="0">
                  <a:pos x="connsiteX1" y="connsiteY1"/>
                </a:cxn>
                <a:cxn ang="0">
                  <a:pos x="connsiteX2" y="connsiteY2"/>
                </a:cxn>
                <a:cxn ang="0">
                  <a:pos x="connsiteX3" y="connsiteY3"/>
                </a:cxn>
              </a:cxnLst>
              <a:rect l="l" t="t" r="r" b="b"/>
              <a:pathLst>
                <a:path w="497788" h="229748">
                  <a:moveTo>
                    <a:pt x="115193" y="115193"/>
                  </a:moveTo>
                  <a:lnTo>
                    <a:pt x="410038" y="115193"/>
                  </a:lnTo>
                  <a:lnTo>
                    <a:pt x="410038" y="141997"/>
                  </a:lnTo>
                  <a:lnTo>
                    <a:pt x="115193" y="141997"/>
                  </a:lnTo>
                  <a:close/>
                </a:path>
              </a:pathLst>
            </a:custGeom>
            <a:solidFill>
              <a:srgbClr val="C58D1F"/>
            </a:solidFill>
            <a:ln w="38206" cap="flat">
              <a:noFill/>
              <a:prstDash val="solid"/>
              <a:miter/>
            </a:ln>
          </p:spPr>
          <p:txBody>
            <a:bodyPr rtlCol="0" anchor="ctr"/>
            <a:lstStyle/>
            <a:p>
              <a:endParaRPr lang="en-US" sz="1800"/>
            </a:p>
          </p:txBody>
        </p:sp>
        <p:sp>
          <p:nvSpPr>
            <p:cNvPr id="394" name="Freeform: Shape 393">
              <a:extLst>
                <a:ext uri="{FF2B5EF4-FFF2-40B4-BE49-F238E27FC236}">
                  <a16:creationId xmlns:a16="http://schemas.microsoft.com/office/drawing/2014/main" id="{EBE3FD5A-908A-4300-9519-60B9696E1F7B}"/>
                </a:ext>
              </a:extLst>
            </p:cNvPr>
            <p:cNvSpPr/>
            <p:nvPr/>
          </p:nvSpPr>
          <p:spPr>
            <a:xfrm>
              <a:off x="8587690" y="3687444"/>
              <a:ext cx="497789" cy="229749"/>
            </a:xfrm>
            <a:custGeom>
              <a:avLst/>
              <a:gdLst>
                <a:gd name="connsiteX0" fmla="*/ 126681 w 497788"/>
                <a:gd name="connsiteY0" fmla="*/ 126681 h 229748"/>
                <a:gd name="connsiteX1" fmla="*/ 245384 w 497788"/>
                <a:gd name="connsiteY1" fmla="*/ 141997 h 229748"/>
                <a:gd name="connsiteX2" fmla="*/ 410038 w 497788"/>
                <a:gd name="connsiteY2" fmla="*/ 141997 h 229748"/>
                <a:gd name="connsiteX3" fmla="*/ 410038 w 497788"/>
                <a:gd name="connsiteY3" fmla="*/ 115193 h 229748"/>
                <a:gd name="connsiteX4" fmla="*/ 115193 w 497788"/>
                <a:gd name="connsiteY4" fmla="*/ 115193 h 229748"/>
                <a:gd name="connsiteX5" fmla="*/ 115193 w 497788"/>
                <a:gd name="connsiteY5" fmla="*/ 130510 h 229748"/>
                <a:gd name="connsiteX6" fmla="*/ 126681 w 497788"/>
                <a:gd name="connsiteY6" fmla="*/ 126681 h 229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788" h="229748">
                  <a:moveTo>
                    <a:pt x="126681" y="126681"/>
                  </a:moveTo>
                  <a:cubicBezTo>
                    <a:pt x="168802" y="126681"/>
                    <a:pt x="207093" y="130510"/>
                    <a:pt x="245384" y="141997"/>
                  </a:cubicBezTo>
                  <a:lnTo>
                    <a:pt x="410038" y="141997"/>
                  </a:lnTo>
                  <a:lnTo>
                    <a:pt x="410038" y="115193"/>
                  </a:lnTo>
                  <a:lnTo>
                    <a:pt x="115193" y="115193"/>
                  </a:lnTo>
                  <a:lnTo>
                    <a:pt x="115193" y="130510"/>
                  </a:lnTo>
                  <a:cubicBezTo>
                    <a:pt x="115193" y="126681"/>
                    <a:pt x="119023" y="126681"/>
                    <a:pt x="126681" y="126681"/>
                  </a:cubicBezTo>
                </a:path>
              </a:pathLst>
            </a:custGeom>
            <a:solidFill>
              <a:srgbClr val="C58D1F"/>
            </a:solidFill>
            <a:ln w="38206" cap="flat">
              <a:noFill/>
              <a:prstDash val="solid"/>
              <a:miter/>
            </a:ln>
          </p:spPr>
          <p:txBody>
            <a:bodyPr rtlCol="0" anchor="ctr"/>
            <a:lstStyle/>
            <a:p>
              <a:endParaRPr lang="en-US" sz="1800"/>
            </a:p>
          </p:txBody>
        </p:sp>
        <p:sp>
          <p:nvSpPr>
            <p:cNvPr id="395" name="Freeform: Shape 394">
              <a:extLst>
                <a:ext uri="{FF2B5EF4-FFF2-40B4-BE49-F238E27FC236}">
                  <a16:creationId xmlns:a16="http://schemas.microsoft.com/office/drawing/2014/main" id="{EBD7CAA4-C749-4DC5-943B-9124E0B1AED4}"/>
                </a:ext>
              </a:extLst>
            </p:cNvPr>
            <p:cNvSpPr/>
            <p:nvPr/>
          </p:nvSpPr>
          <p:spPr>
            <a:xfrm>
              <a:off x="8020977" y="3197313"/>
              <a:ext cx="459497" cy="459497"/>
            </a:xfrm>
            <a:custGeom>
              <a:avLst/>
              <a:gdLst>
                <a:gd name="connsiteX0" fmla="*/ 364088 w 459497"/>
                <a:gd name="connsiteY0" fmla="*/ 375575 h 459497"/>
                <a:gd name="connsiteX1" fmla="*/ 115193 w 459497"/>
                <a:gd name="connsiteY1" fmla="*/ 295163 h 459497"/>
                <a:gd name="connsiteX2" fmla="*/ 364088 w 459497"/>
                <a:gd name="connsiteY2" fmla="*/ 115193 h 459497"/>
                <a:gd name="connsiteX3" fmla="*/ 364088 w 459497"/>
                <a:gd name="connsiteY3" fmla="*/ 375575 h 459497"/>
              </a:gdLst>
              <a:ahLst/>
              <a:cxnLst>
                <a:cxn ang="0">
                  <a:pos x="connsiteX0" y="connsiteY0"/>
                </a:cxn>
                <a:cxn ang="0">
                  <a:pos x="connsiteX1" y="connsiteY1"/>
                </a:cxn>
                <a:cxn ang="0">
                  <a:pos x="connsiteX2" y="connsiteY2"/>
                </a:cxn>
                <a:cxn ang="0">
                  <a:pos x="connsiteX3" y="connsiteY3"/>
                </a:cxn>
              </a:cxnLst>
              <a:rect l="l" t="t" r="r" b="b"/>
              <a:pathLst>
                <a:path w="459497" h="459497">
                  <a:moveTo>
                    <a:pt x="364088" y="375575"/>
                  </a:moveTo>
                  <a:lnTo>
                    <a:pt x="115193" y="295163"/>
                  </a:lnTo>
                  <a:cubicBezTo>
                    <a:pt x="149656" y="187947"/>
                    <a:pt x="245384" y="115193"/>
                    <a:pt x="364088" y="115193"/>
                  </a:cubicBezTo>
                  <a:lnTo>
                    <a:pt x="364088" y="375575"/>
                  </a:lnTo>
                  <a:close/>
                </a:path>
              </a:pathLst>
            </a:custGeom>
            <a:solidFill>
              <a:srgbClr val="FFFFFF"/>
            </a:solidFill>
            <a:ln w="38206" cap="flat">
              <a:noFill/>
              <a:prstDash val="solid"/>
              <a:miter/>
            </a:ln>
          </p:spPr>
          <p:txBody>
            <a:bodyPr rtlCol="0" anchor="ctr"/>
            <a:lstStyle/>
            <a:p>
              <a:endParaRPr lang="en-US" sz="1800"/>
            </a:p>
          </p:txBody>
        </p:sp>
        <p:sp>
          <p:nvSpPr>
            <p:cNvPr id="396" name="Freeform: Shape 395">
              <a:extLst>
                <a:ext uri="{FF2B5EF4-FFF2-40B4-BE49-F238E27FC236}">
                  <a16:creationId xmlns:a16="http://schemas.microsoft.com/office/drawing/2014/main" id="{E5DE2A6F-FC17-4409-BB15-E2C2315624C5}"/>
                </a:ext>
              </a:extLst>
            </p:cNvPr>
            <p:cNvSpPr/>
            <p:nvPr/>
          </p:nvSpPr>
          <p:spPr>
            <a:xfrm>
              <a:off x="8021930" y="3456742"/>
              <a:ext cx="459497" cy="421206"/>
            </a:xfrm>
            <a:custGeom>
              <a:avLst/>
              <a:gdLst>
                <a:gd name="connsiteX0" fmla="*/ 364088 w 459497"/>
                <a:gd name="connsiteY0" fmla="*/ 115193 h 421205"/>
                <a:gd name="connsiteX1" fmla="*/ 210922 w 459497"/>
                <a:gd name="connsiteY1" fmla="*/ 325796 h 421205"/>
                <a:gd name="connsiteX2" fmla="*/ 115193 w 459497"/>
                <a:gd name="connsiteY2" fmla="*/ 195605 h 421205"/>
                <a:gd name="connsiteX3" fmla="*/ 364088 w 459497"/>
                <a:gd name="connsiteY3" fmla="*/ 115193 h 421205"/>
              </a:gdLst>
              <a:ahLst/>
              <a:cxnLst>
                <a:cxn ang="0">
                  <a:pos x="connsiteX0" y="connsiteY0"/>
                </a:cxn>
                <a:cxn ang="0">
                  <a:pos x="connsiteX1" y="connsiteY1"/>
                </a:cxn>
                <a:cxn ang="0">
                  <a:pos x="connsiteX2" y="connsiteY2"/>
                </a:cxn>
                <a:cxn ang="0">
                  <a:pos x="connsiteX3" y="connsiteY3"/>
                </a:cxn>
              </a:cxnLst>
              <a:rect l="l" t="t" r="r" b="b"/>
              <a:pathLst>
                <a:path w="459497" h="421205">
                  <a:moveTo>
                    <a:pt x="364088" y="115193"/>
                  </a:moveTo>
                  <a:lnTo>
                    <a:pt x="210922" y="325796"/>
                  </a:lnTo>
                  <a:cubicBezTo>
                    <a:pt x="164972" y="291334"/>
                    <a:pt x="134339" y="249214"/>
                    <a:pt x="115193" y="195605"/>
                  </a:cubicBezTo>
                  <a:lnTo>
                    <a:pt x="364088" y="115193"/>
                  </a:lnTo>
                  <a:close/>
                </a:path>
              </a:pathLst>
            </a:custGeom>
            <a:solidFill>
              <a:schemeClr val="accent3"/>
            </a:solidFill>
            <a:ln w="38206" cap="flat">
              <a:noFill/>
              <a:prstDash val="solid"/>
              <a:miter/>
            </a:ln>
          </p:spPr>
          <p:txBody>
            <a:bodyPr rtlCol="0" anchor="ctr"/>
            <a:lstStyle/>
            <a:p>
              <a:endParaRPr lang="en-US" sz="1800"/>
            </a:p>
          </p:txBody>
        </p:sp>
        <p:sp>
          <p:nvSpPr>
            <p:cNvPr id="397" name="Freeform: Shape 396">
              <a:extLst>
                <a:ext uri="{FF2B5EF4-FFF2-40B4-BE49-F238E27FC236}">
                  <a16:creationId xmlns:a16="http://schemas.microsoft.com/office/drawing/2014/main" id="{31AE8655-C955-4A48-8553-C31F20B90267}"/>
                </a:ext>
              </a:extLst>
            </p:cNvPr>
            <p:cNvSpPr/>
            <p:nvPr/>
          </p:nvSpPr>
          <p:spPr>
            <a:xfrm>
              <a:off x="8114782" y="3452930"/>
              <a:ext cx="612663" cy="459497"/>
            </a:xfrm>
            <a:custGeom>
              <a:avLst/>
              <a:gdLst>
                <a:gd name="connsiteX0" fmla="*/ 272188 w 612663"/>
                <a:gd name="connsiteY0" fmla="*/ 115193 h 459497"/>
                <a:gd name="connsiteX1" fmla="*/ 517254 w 612663"/>
                <a:gd name="connsiteY1" fmla="*/ 195605 h 459497"/>
                <a:gd name="connsiteX2" fmla="*/ 187947 w 612663"/>
                <a:gd name="connsiteY2" fmla="*/ 364088 h 459497"/>
                <a:gd name="connsiteX3" fmla="*/ 115193 w 612663"/>
                <a:gd name="connsiteY3" fmla="*/ 325796 h 459497"/>
                <a:gd name="connsiteX4" fmla="*/ 272188 w 612663"/>
                <a:gd name="connsiteY4" fmla="*/ 115193 h 459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663" h="459497">
                  <a:moveTo>
                    <a:pt x="272188" y="115193"/>
                  </a:moveTo>
                  <a:lnTo>
                    <a:pt x="517254" y="195605"/>
                  </a:lnTo>
                  <a:cubicBezTo>
                    <a:pt x="471304" y="333455"/>
                    <a:pt x="325796" y="406208"/>
                    <a:pt x="187947" y="364088"/>
                  </a:cubicBezTo>
                  <a:cubicBezTo>
                    <a:pt x="161143" y="356429"/>
                    <a:pt x="138168" y="344942"/>
                    <a:pt x="115193" y="325796"/>
                  </a:cubicBezTo>
                  <a:lnTo>
                    <a:pt x="272188" y="115193"/>
                  </a:lnTo>
                  <a:close/>
                </a:path>
              </a:pathLst>
            </a:custGeom>
            <a:solidFill>
              <a:srgbClr val="1070C4"/>
            </a:solidFill>
            <a:ln w="38206" cap="flat">
              <a:noFill/>
              <a:prstDash val="solid"/>
              <a:miter/>
            </a:ln>
          </p:spPr>
          <p:txBody>
            <a:bodyPr rtlCol="0" anchor="ctr"/>
            <a:lstStyle/>
            <a:p>
              <a:endParaRPr lang="en-US" sz="1800"/>
            </a:p>
          </p:txBody>
        </p:sp>
        <p:sp>
          <p:nvSpPr>
            <p:cNvPr id="398" name="Freeform: Shape 397">
              <a:extLst>
                <a:ext uri="{FF2B5EF4-FFF2-40B4-BE49-F238E27FC236}">
                  <a16:creationId xmlns:a16="http://schemas.microsoft.com/office/drawing/2014/main" id="{35AE8F77-FC8B-4093-8780-C2FCA12145DA}"/>
                </a:ext>
              </a:extLst>
            </p:cNvPr>
            <p:cNvSpPr/>
            <p:nvPr/>
          </p:nvSpPr>
          <p:spPr>
            <a:xfrm>
              <a:off x="8266059" y="3197313"/>
              <a:ext cx="459497" cy="536080"/>
            </a:xfrm>
            <a:custGeom>
              <a:avLst/>
              <a:gdLst>
                <a:gd name="connsiteX0" fmla="*/ 115193 w 459497"/>
                <a:gd name="connsiteY0" fmla="*/ 375575 h 536080"/>
                <a:gd name="connsiteX1" fmla="*/ 115193 w 459497"/>
                <a:gd name="connsiteY1" fmla="*/ 115193 h 536080"/>
                <a:gd name="connsiteX2" fmla="*/ 375575 w 459497"/>
                <a:gd name="connsiteY2" fmla="*/ 375575 h 536080"/>
                <a:gd name="connsiteX3" fmla="*/ 364088 w 459497"/>
                <a:gd name="connsiteY3" fmla="*/ 455987 h 536080"/>
                <a:gd name="connsiteX4" fmla="*/ 115193 w 459497"/>
                <a:gd name="connsiteY4" fmla="*/ 375575 h 53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97" h="536080">
                  <a:moveTo>
                    <a:pt x="115193" y="375575"/>
                  </a:moveTo>
                  <a:lnTo>
                    <a:pt x="115193" y="115193"/>
                  </a:lnTo>
                  <a:cubicBezTo>
                    <a:pt x="256872" y="115193"/>
                    <a:pt x="375575" y="230068"/>
                    <a:pt x="375575" y="375575"/>
                  </a:cubicBezTo>
                  <a:cubicBezTo>
                    <a:pt x="375575" y="402379"/>
                    <a:pt x="371746" y="429184"/>
                    <a:pt x="364088" y="455987"/>
                  </a:cubicBezTo>
                  <a:lnTo>
                    <a:pt x="115193" y="375575"/>
                  </a:lnTo>
                  <a:close/>
                </a:path>
              </a:pathLst>
            </a:custGeom>
            <a:solidFill>
              <a:schemeClr val="accent4"/>
            </a:solidFill>
            <a:ln w="38206" cap="flat">
              <a:noFill/>
              <a:prstDash val="solid"/>
              <a:miter/>
            </a:ln>
          </p:spPr>
          <p:txBody>
            <a:bodyPr rtlCol="0" anchor="ctr"/>
            <a:lstStyle/>
            <a:p>
              <a:endParaRPr lang="en-US" sz="1800"/>
            </a:p>
          </p:txBody>
        </p:sp>
        <p:sp>
          <p:nvSpPr>
            <p:cNvPr id="399" name="Freeform: Shape 398">
              <a:extLst>
                <a:ext uri="{FF2B5EF4-FFF2-40B4-BE49-F238E27FC236}">
                  <a16:creationId xmlns:a16="http://schemas.microsoft.com/office/drawing/2014/main" id="{C7B2655D-C465-4FD5-99C4-C5248F365601}"/>
                </a:ext>
              </a:extLst>
            </p:cNvPr>
            <p:cNvSpPr/>
            <p:nvPr/>
          </p:nvSpPr>
          <p:spPr>
            <a:xfrm>
              <a:off x="9602413" y="3898047"/>
              <a:ext cx="995578" cy="689246"/>
            </a:xfrm>
            <a:custGeom>
              <a:avLst/>
              <a:gdLst>
                <a:gd name="connsiteX0" fmla="*/ 115193 w 995577"/>
                <a:gd name="connsiteY0" fmla="*/ 115193 h 689246"/>
                <a:gd name="connsiteX1" fmla="*/ 115193 w 995577"/>
                <a:gd name="connsiteY1" fmla="*/ 578520 h 689246"/>
                <a:gd name="connsiteX2" fmla="*/ 168802 w 995577"/>
                <a:gd name="connsiteY2" fmla="*/ 578520 h 689246"/>
                <a:gd name="connsiteX3" fmla="*/ 310480 w 995577"/>
                <a:gd name="connsiteY3" fmla="*/ 544058 h 689246"/>
                <a:gd name="connsiteX4" fmla="*/ 452158 w 995577"/>
                <a:gd name="connsiteY4" fmla="*/ 578520 h 689246"/>
                <a:gd name="connsiteX5" fmla="*/ 888681 w 995577"/>
                <a:gd name="connsiteY5" fmla="*/ 578520 h 689246"/>
                <a:gd name="connsiteX6" fmla="*/ 888681 w 995577"/>
                <a:gd name="connsiteY6" fmla="*/ 115193 h 689246"/>
                <a:gd name="connsiteX7" fmla="*/ 115193 w 995577"/>
                <a:gd name="connsiteY7" fmla="*/ 115193 h 6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577" h="689246">
                  <a:moveTo>
                    <a:pt x="115193" y="115193"/>
                  </a:moveTo>
                  <a:lnTo>
                    <a:pt x="115193" y="578520"/>
                  </a:lnTo>
                  <a:lnTo>
                    <a:pt x="168802" y="578520"/>
                  </a:lnTo>
                  <a:cubicBezTo>
                    <a:pt x="210922" y="555545"/>
                    <a:pt x="260701" y="544058"/>
                    <a:pt x="310480" y="544058"/>
                  </a:cubicBezTo>
                  <a:cubicBezTo>
                    <a:pt x="360259" y="544058"/>
                    <a:pt x="410038" y="555545"/>
                    <a:pt x="452158" y="578520"/>
                  </a:cubicBezTo>
                  <a:lnTo>
                    <a:pt x="888681" y="578520"/>
                  </a:lnTo>
                  <a:lnTo>
                    <a:pt x="888681" y="115193"/>
                  </a:lnTo>
                  <a:lnTo>
                    <a:pt x="115193" y="115193"/>
                  </a:lnTo>
                  <a:close/>
                </a:path>
              </a:pathLst>
            </a:custGeom>
            <a:solidFill>
              <a:srgbClr val="1070C4"/>
            </a:solidFill>
            <a:ln w="38206" cap="flat">
              <a:noFill/>
              <a:prstDash val="solid"/>
              <a:miter/>
            </a:ln>
          </p:spPr>
          <p:txBody>
            <a:bodyPr rtlCol="0" anchor="ctr"/>
            <a:lstStyle/>
            <a:p>
              <a:endParaRPr lang="en-US" sz="1800"/>
            </a:p>
          </p:txBody>
        </p:sp>
        <p:sp>
          <p:nvSpPr>
            <p:cNvPr id="400" name="Freeform: Shape 399">
              <a:extLst>
                <a:ext uri="{FF2B5EF4-FFF2-40B4-BE49-F238E27FC236}">
                  <a16:creationId xmlns:a16="http://schemas.microsoft.com/office/drawing/2014/main" id="{5AF0994F-82B5-421A-A200-5CB2E54F9728}"/>
                </a:ext>
              </a:extLst>
            </p:cNvPr>
            <p:cNvSpPr/>
            <p:nvPr/>
          </p:nvSpPr>
          <p:spPr>
            <a:xfrm>
              <a:off x="10096373" y="3898047"/>
              <a:ext cx="497789" cy="497789"/>
            </a:xfrm>
            <a:custGeom>
              <a:avLst/>
              <a:gdLst>
                <a:gd name="connsiteX0" fmla="*/ 115193 w 497788"/>
                <a:gd name="connsiteY0" fmla="*/ 115193 h 497788"/>
                <a:gd name="connsiteX1" fmla="*/ 390892 w 497788"/>
                <a:gd name="connsiteY1" fmla="*/ 387063 h 497788"/>
                <a:gd name="connsiteX2" fmla="*/ 390892 w 497788"/>
                <a:gd name="connsiteY2" fmla="*/ 115193 h 497788"/>
              </a:gdLst>
              <a:ahLst/>
              <a:cxnLst>
                <a:cxn ang="0">
                  <a:pos x="connsiteX0" y="connsiteY0"/>
                </a:cxn>
                <a:cxn ang="0">
                  <a:pos x="connsiteX1" y="connsiteY1"/>
                </a:cxn>
                <a:cxn ang="0">
                  <a:pos x="connsiteX2" y="connsiteY2"/>
                </a:cxn>
              </a:cxnLst>
              <a:rect l="l" t="t" r="r" b="b"/>
              <a:pathLst>
                <a:path w="497788" h="497788">
                  <a:moveTo>
                    <a:pt x="115193" y="115193"/>
                  </a:moveTo>
                  <a:lnTo>
                    <a:pt x="390892" y="387063"/>
                  </a:lnTo>
                  <a:lnTo>
                    <a:pt x="390892" y="115193"/>
                  </a:lnTo>
                  <a:close/>
                </a:path>
              </a:pathLst>
            </a:custGeom>
            <a:solidFill>
              <a:srgbClr val="1070C4"/>
            </a:solidFill>
            <a:ln w="38206" cap="flat">
              <a:noFill/>
              <a:prstDash val="solid"/>
              <a:miter/>
            </a:ln>
          </p:spPr>
          <p:txBody>
            <a:bodyPr rtlCol="0" anchor="ctr"/>
            <a:lstStyle/>
            <a:p>
              <a:endParaRPr lang="en-US" sz="1800"/>
            </a:p>
          </p:txBody>
        </p:sp>
        <p:sp>
          <p:nvSpPr>
            <p:cNvPr id="401" name="Freeform: Shape 400">
              <a:extLst>
                <a:ext uri="{FF2B5EF4-FFF2-40B4-BE49-F238E27FC236}">
                  <a16:creationId xmlns:a16="http://schemas.microsoft.com/office/drawing/2014/main" id="{545F793B-6DC8-433F-BCF6-B87167A66B19}"/>
                </a:ext>
              </a:extLst>
            </p:cNvPr>
            <p:cNvSpPr/>
            <p:nvPr/>
          </p:nvSpPr>
          <p:spPr>
            <a:xfrm>
              <a:off x="9487539" y="4357544"/>
              <a:ext cx="382914" cy="268040"/>
            </a:xfrm>
            <a:custGeom>
              <a:avLst/>
              <a:gdLst>
                <a:gd name="connsiteX0" fmla="*/ 279847 w 382914"/>
                <a:gd name="connsiteY0" fmla="*/ 115193 h 268040"/>
                <a:gd name="connsiteX1" fmla="*/ 115193 w 382914"/>
                <a:gd name="connsiteY1" fmla="*/ 115193 h 268040"/>
                <a:gd name="connsiteX2" fmla="*/ 115193 w 382914"/>
                <a:gd name="connsiteY2" fmla="*/ 130510 h 268040"/>
                <a:gd name="connsiteX3" fmla="*/ 145827 w 382914"/>
                <a:gd name="connsiteY3" fmla="*/ 161143 h 268040"/>
                <a:gd name="connsiteX4" fmla="*/ 214751 w 382914"/>
                <a:gd name="connsiteY4" fmla="*/ 161143 h 268040"/>
                <a:gd name="connsiteX5" fmla="*/ 279847 w 382914"/>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914" h="268040">
                  <a:moveTo>
                    <a:pt x="279847" y="115193"/>
                  </a:moveTo>
                  <a:lnTo>
                    <a:pt x="115193" y="115193"/>
                  </a:lnTo>
                  <a:lnTo>
                    <a:pt x="115193" y="130510"/>
                  </a:lnTo>
                  <a:cubicBezTo>
                    <a:pt x="115193" y="145826"/>
                    <a:pt x="126681" y="161143"/>
                    <a:pt x="145827" y="161143"/>
                  </a:cubicBezTo>
                  <a:lnTo>
                    <a:pt x="214751" y="161143"/>
                  </a:lnTo>
                  <a:cubicBezTo>
                    <a:pt x="237726" y="141997"/>
                    <a:pt x="256872" y="126681"/>
                    <a:pt x="279847" y="115193"/>
                  </a:cubicBezTo>
                </a:path>
              </a:pathLst>
            </a:custGeom>
            <a:solidFill>
              <a:srgbClr val="09538F"/>
            </a:solidFill>
            <a:ln w="38206" cap="flat">
              <a:noFill/>
              <a:prstDash val="solid"/>
              <a:miter/>
            </a:ln>
          </p:spPr>
          <p:txBody>
            <a:bodyPr rtlCol="0" anchor="ctr"/>
            <a:lstStyle/>
            <a:p>
              <a:endParaRPr lang="en-US" sz="1800"/>
            </a:p>
          </p:txBody>
        </p:sp>
        <p:sp>
          <p:nvSpPr>
            <p:cNvPr id="402" name="Freeform: Shape 401">
              <a:extLst>
                <a:ext uri="{FF2B5EF4-FFF2-40B4-BE49-F238E27FC236}">
                  <a16:creationId xmlns:a16="http://schemas.microsoft.com/office/drawing/2014/main" id="{3135ABD0-BE3D-42FB-8FA6-D74E161D6E38}"/>
                </a:ext>
              </a:extLst>
            </p:cNvPr>
            <p:cNvSpPr/>
            <p:nvPr/>
          </p:nvSpPr>
          <p:spPr>
            <a:xfrm>
              <a:off x="9935549" y="4353715"/>
              <a:ext cx="765829" cy="268040"/>
            </a:xfrm>
            <a:custGeom>
              <a:avLst/>
              <a:gdLst>
                <a:gd name="connsiteX0" fmla="*/ 115193 w 765828"/>
                <a:gd name="connsiteY0" fmla="*/ 119023 h 268040"/>
                <a:gd name="connsiteX1" fmla="*/ 180289 w 765828"/>
                <a:gd name="connsiteY1" fmla="*/ 161143 h 268040"/>
                <a:gd name="connsiteX2" fmla="*/ 635957 w 765828"/>
                <a:gd name="connsiteY2" fmla="*/ 161143 h 268040"/>
                <a:gd name="connsiteX3" fmla="*/ 666590 w 765828"/>
                <a:gd name="connsiteY3" fmla="*/ 130510 h 268040"/>
                <a:gd name="connsiteX4" fmla="*/ 666590 w 765828"/>
                <a:gd name="connsiteY4" fmla="*/ 115193 h 268040"/>
                <a:gd name="connsiteX5" fmla="*/ 115193 w 765828"/>
                <a:gd name="connsiteY5" fmla="*/ 115193 h 2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5828" h="268040">
                  <a:moveTo>
                    <a:pt x="115193" y="119023"/>
                  </a:moveTo>
                  <a:cubicBezTo>
                    <a:pt x="138168" y="130510"/>
                    <a:pt x="161143" y="145826"/>
                    <a:pt x="180289" y="161143"/>
                  </a:cubicBezTo>
                  <a:lnTo>
                    <a:pt x="635957" y="161143"/>
                  </a:lnTo>
                  <a:cubicBezTo>
                    <a:pt x="651274" y="161143"/>
                    <a:pt x="666590" y="149656"/>
                    <a:pt x="666590" y="130510"/>
                  </a:cubicBezTo>
                  <a:lnTo>
                    <a:pt x="666590" y="115193"/>
                  </a:lnTo>
                  <a:lnTo>
                    <a:pt x="115193" y="115193"/>
                  </a:lnTo>
                  <a:close/>
                </a:path>
              </a:pathLst>
            </a:custGeom>
            <a:solidFill>
              <a:srgbClr val="09538F"/>
            </a:solidFill>
            <a:ln w="38206" cap="flat">
              <a:noFill/>
              <a:prstDash val="solid"/>
              <a:miter/>
            </a:ln>
          </p:spPr>
          <p:txBody>
            <a:bodyPr rtlCol="0" anchor="ctr"/>
            <a:lstStyle/>
            <a:p>
              <a:endParaRPr lang="en-US" sz="1800"/>
            </a:p>
          </p:txBody>
        </p:sp>
        <p:sp>
          <p:nvSpPr>
            <p:cNvPr id="403" name="Freeform: Shape 402">
              <a:extLst>
                <a:ext uri="{FF2B5EF4-FFF2-40B4-BE49-F238E27FC236}">
                  <a16:creationId xmlns:a16="http://schemas.microsoft.com/office/drawing/2014/main" id="{443F6F5D-0ED1-4089-9C7F-1244458D96B4}"/>
                </a:ext>
              </a:extLst>
            </p:cNvPr>
            <p:cNvSpPr/>
            <p:nvPr/>
          </p:nvSpPr>
          <p:spPr>
            <a:xfrm>
              <a:off x="9510514" y="1792017"/>
              <a:ext cx="1033869" cy="2756985"/>
            </a:xfrm>
            <a:custGeom>
              <a:avLst/>
              <a:gdLst>
                <a:gd name="connsiteX0" fmla="*/ 582349 w 1033869"/>
                <a:gd name="connsiteY0" fmla="*/ 2248027 h 2756984"/>
                <a:gd name="connsiteX1" fmla="*/ 582349 w 1033869"/>
                <a:gd name="connsiteY1" fmla="*/ 287505 h 2756984"/>
                <a:gd name="connsiteX2" fmla="*/ 410038 w 1033869"/>
                <a:gd name="connsiteY2" fmla="*/ 115193 h 2756984"/>
                <a:gd name="connsiteX3" fmla="*/ 130510 w 1033869"/>
                <a:gd name="connsiteY3" fmla="*/ 115193 h 2756984"/>
                <a:gd name="connsiteX4" fmla="*/ 115193 w 1033869"/>
                <a:gd name="connsiteY4" fmla="*/ 130510 h 2756984"/>
                <a:gd name="connsiteX5" fmla="*/ 130510 w 1033869"/>
                <a:gd name="connsiteY5" fmla="*/ 145827 h 2756984"/>
                <a:gd name="connsiteX6" fmla="*/ 410038 w 1033869"/>
                <a:gd name="connsiteY6" fmla="*/ 145827 h 2756984"/>
                <a:gd name="connsiteX7" fmla="*/ 555545 w 1033869"/>
                <a:gd name="connsiteY7" fmla="*/ 291334 h 2756984"/>
                <a:gd name="connsiteX8" fmla="*/ 555545 w 1033869"/>
                <a:gd name="connsiteY8" fmla="*/ 2248027 h 2756984"/>
                <a:gd name="connsiteX9" fmla="*/ 260701 w 1033869"/>
                <a:gd name="connsiteY9" fmla="*/ 2248027 h 2756984"/>
                <a:gd name="connsiteX10" fmla="*/ 260701 w 1033869"/>
                <a:gd name="connsiteY10" fmla="*/ 2657746 h 2756984"/>
                <a:gd name="connsiteX11" fmla="*/ 341113 w 1033869"/>
                <a:gd name="connsiteY11" fmla="*/ 2657746 h 2756984"/>
                <a:gd name="connsiteX12" fmla="*/ 402379 w 1033869"/>
                <a:gd name="connsiteY12" fmla="*/ 2650088 h 2756984"/>
                <a:gd name="connsiteX13" fmla="*/ 463646 w 1033869"/>
                <a:gd name="connsiteY13" fmla="*/ 2657746 h 2756984"/>
                <a:gd name="connsiteX14" fmla="*/ 926972 w 1033869"/>
                <a:gd name="connsiteY14" fmla="*/ 2657746 h 2756984"/>
                <a:gd name="connsiteX15" fmla="*/ 926972 w 1033869"/>
                <a:gd name="connsiteY15" fmla="*/ 2248027 h 2756984"/>
                <a:gd name="connsiteX16" fmla="*/ 582349 w 1033869"/>
                <a:gd name="connsiteY16" fmla="*/ 2248027 h 275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3869" h="2756984">
                  <a:moveTo>
                    <a:pt x="582349" y="2248027"/>
                  </a:moveTo>
                  <a:lnTo>
                    <a:pt x="582349" y="287505"/>
                  </a:lnTo>
                  <a:cubicBezTo>
                    <a:pt x="582349" y="191776"/>
                    <a:pt x="505766" y="115193"/>
                    <a:pt x="410038" y="115193"/>
                  </a:cubicBezTo>
                  <a:lnTo>
                    <a:pt x="130510" y="115193"/>
                  </a:lnTo>
                  <a:cubicBezTo>
                    <a:pt x="122852" y="115193"/>
                    <a:pt x="115193" y="122852"/>
                    <a:pt x="115193" y="130510"/>
                  </a:cubicBezTo>
                  <a:cubicBezTo>
                    <a:pt x="115193" y="138168"/>
                    <a:pt x="122852" y="145827"/>
                    <a:pt x="130510" y="145827"/>
                  </a:cubicBezTo>
                  <a:lnTo>
                    <a:pt x="410038" y="145827"/>
                  </a:lnTo>
                  <a:cubicBezTo>
                    <a:pt x="490450" y="145827"/>
                    <a:pt x="555545" y="210922"/>
                    <a:pt x="555545" y="291334"/>
                  </a:cubicBezTo>
                  <a:lnTo>
                    <a:pt x="555545" y="2248027"/>
                  </a:lnTo>
                  <a:lnTo>
                    <a:pt x="260701" y="2248027"/>
                  </a:lnTo>
                  <a:lnTo>
                    <a:pt x="260701" y="2657746"/>
                  </a:lnTo>
                  <a:lnTo>
                    <a:pt x="341113" y="2657746"/>
                  </a:lnTo>
                  <a:cubicBezTo>
                    <a:pt x="360259" y="2653917"/>
                    <a:pt x="383233" y="2650088"/>
                    <a:pt x="402379" y="2650088"/>
                  </a:cubicBezTo>
                  <a:cubicBezTo>
                    <a:pt x="421525" y="2650088"/>
                    <a:pt x="444500" y="2653917"/>
                    <a:pt x="463646" y="2657746"/>
                  </a:cubicBezTo>
                  <a:lnTo>
                    <a:pt x="926972" y="2657746"/>
                  </a:lnTo>
                  <a:lnTo>
                    <a:pt x="926972" y="2248027"/>
                  </a:lnTo>
                  <a:lnTo>
                    <a:pt x="582349" y="2248027"/>
                  </a:lnTo>
                  <a:close/>
                </a:path>
              </a:pathLst>
            </a:custGeom>
            <a:solidFill>
              <a:srgbClr val="FEC94E"/>
            </a:solidFill>
            <a:ln w="38206" cap="flat">
              <a:noFill/>
              <a:prstDash val="solid"/>
              <a:miter/>
            </a:ln>
          </p:spPr>
          <p:txBody>
            <a:bodyPr rtlCol="0" anchor="ctr"/>
            <a:lstStyle/>
            <a:p>
              <a:endParaRPr lang="en-US" sz="1800"/>
            </a:p>
          </p:txBody>
        </p:sp>
        <p:sp>
          <p:nvSpPr>
            <p:cNvPr id="404" name="Freeform: Shape 403">
              <a:extLst>
                <a:ext uri="{FF2B5EF4-FFF2-40B4-BE49-F238E27FC236}">
                  <a16:creationId xmlns:a16="http://schemas.microsoft.com/office/drawing/2014/main" id="{F0DEDEEF-6F34-474D-B53C-6CA444FBB331}"/>
                </a:ext>
              </a:extLst>
            </p:cNvPr>
            <p:cNvSpPr/>
            <p:nvPr/>
          </p:nvSpPr>
          <p:spPr>
            <a:xfrm>
              <a:off x="8269871" y="2025594"/>
              <a:ext cx="842412" cy="1378492"/>
            </a:xfrm>
            <a:custGeom>
              <a:avLst/>
              <a:gdLst>
                <a:gd name="connsiteX0" fmla="*/ 130510 w 842411"/>
                <a:gd name="connsiteY0" fmla="*/ 1267766 h 1378492"/>
                <a:gd name="connsiteX1" fmla="*/ 115193 w 842411"/>
                <a:gd name="connsiteY1" fmla="*/ 1252450 h 1378492"/>
                <a:gd name="connsiteX2" fmla="*/ 115193 w 842411"/>
                <a:gd name="connsiteY2" fmla="*/ 329626 h 1378492"/>
                <a:gd name="connsiteX3" fmla="*/ 329626 w 842411"/>
                <a:gd name="connsiteY3" fmla="*/ 115193 h 1378492"/>
                <a:gd name="connsiteX4" fmla="*/ 739344 w 842411"/>
                <a:gd name="connsiteY4" fmla="*/ 115193 h 1378492"/>
                <a:gd name="connsiteX5" fmla="*/ 754661 w 842411"/>
                <a:gd name="connsiteY5" fmla="*/ 130510 h 1378492"/>
                <a:gd name="connsiteX6" fmla="*/ 739344 w 842411"/>
                <a:gd name="connsiteY6" fmla="*/ 145827 h 1378492"/>
                <a:gd name="connsiteX7" fmla="*/ 329626 w 842411"/>
                <a:gd name="connsiteY7" fmla="*/ 145827 h 1378492"/>
                <a:gd name="connsiteX8" fmla="*/ 145827 w 842411"/>
                <a:gd name="connsiteY8" fmla="*/ 329626 h 1378492"/>
                <a:gd name="connsiteX9" fmla="*/ 145827 w 842411"/>
                <a:gd name="connsiteY9" fmla="*/ 1252450 h 1378492"/>
                <a:gd name="connsiteX10" fmla="*/ 130510 w 842411"/>
                <a:gd name="connsiteY10" fmla="*/ 1267766 h 137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2411" h="1378492">
                  <a:moveTo>
                    <a:pt x="130510" y="1267766"/>
                  </a:moveTo>
                  <a:cubicBezTo>
                    <a:pt x="122852" y="1267766"/>
                    <a:pt x="115193" y="1260108"/>
                    <a:pt x="115193" y="1252450"/>
                  </a:cubicBezTo>
                  <a:lnTo>
                    <a:pt x="115193" y="329626"/>
                  </a:lnTo>
                  <a:cubicBezTo>
                    <a:pt x="115193" y="210922"/>
                    <a:pt x="210922" y="115193"/>
                    <a:pt x="329626" y="115193"/>
                  </a:cubicBezTo>
                  <a:lnTo>
                    <a:pt x="739344" y="115193"/>
                  </a:lnTo>
                  <a:cubicBezTo>
                    <a:pt x="747002" y="115193"/>
                    <a:pt x="754661" y="122852"/>
                    <a:pt x="754661" y="130510"/>
                  </a:cubicBezTo>
                  <a:cubicBezTo>
                    <a:pt x="754661" y="138168"/>
                    <a:pt x="747002" y="145827"/>
                    <a:pt x="739344" y="145827"/>
                  </a:cubicBezTo>
                  <a:lnTo>
                    <a:pt x="329626" y="145827"/>
                  </a:lnTo>
                  <a:cubicBezTo>
                    <a:pt x="226239" y="145827"/>
                    <a:pt x="145827" y="230068"/>
                    <a:pt x="145827" y="329626"/>
                  </a:cubicBezTo>
                  <a:lnTo>
                    <a:pt x="145827" y="1252450"/>
                  </a:lnTo>
                  <a:cubicBezTo>
                    <a:pt x="141997" y="1263937"/>
                    <a:pt x="138168" y="1267766"/>
                    <a:pt x="130510" y="1267766"/>
                  </a:cubicBezTo>
                </a:path>
              </a:pathLst>
            </a:custGeom>
            <a:solidFill>
              <a:srgbClr val="EDAC28"/>
            </a:solidFill>
            <a:ln w="38206" cap="flat">
              <a:noFill/>
              <a:prstDash val="solid"/>
              <a:miter/>
            </a:ln>
          </p:spPr>
          <p:txBody>
            <a:bodyPr rtlCol="0" anchor="ctr"/>
            <a:lstStyle/>
            <a:p>
              <a:endParaRPr lang="en-US" sz="1800"/>
            </a:p>
          </p:txBody>
        </p:sp>
        <p:sp>
          <p:nvSpPr>
            <p:cNvPr id="405" name="Freeform: Shape 404">
              <a:extLst>
                <a:ext uri="{FF2B5EF4-FFF2-40B4-BE49-F238E27FC236}">
                  <a16:creationId xmlns:a16="http://schemas.microsoft.com/office/drawing/2014/main" id="{8C53CFAB-D1DA-4378-B4B8-16BB29C96D45}"/>
                </a:ext>
              </a:extLst>
            </p:cNvPr>
            <p:cNvSpPr/>
            <p:nvPr/>
          </p:nvSpPr>
          <p:spPr>
            <a:xfrm>
              <a:off x="9828333" y="4192891"/>
              <a:ext cx="306332" cy="344623"/>
            </a:xfrm>
            <a:custGeom>
              <a:avLst/>
              <a:gdLst>
                <a:gd name="connsiteX0" fmla="*/ 115193 w 306331"/>
                <a:gd name="connsiteY0" fmla="*/ 115193 h 344623"/>
                <a:gd name="connsiteX1" fmla="*/ 191776 w 306331"/>
                <a:gd name="connsiteY1" fmla="*/ 115193 h 344623"/>
                <a:gd name="connsiteX2" fmla="*/ 191776 w 306331"/>
                <a:gd name="connsiteY2" fmla="*/ 230068 h 344623"/>
                <a:gd name="connsiteX3" fmla="*/ 115193 w 306331"/>
                <a:gd name="connsiteY3" fmla="*/ 230068 h 344623"/>
              </a:gdLst>
              <a:ahLst/>
              <a:cxnLst>
                <a:cxn ang="0">
                  <a:pos x="connsiteX0" y="connsiteY0"/>
                </a:cxn>
                <a:cxn ang="0">
                  <a:pos x="connsiteX1" y="connsiteY1"/>
                </a:cxn>
                <a:cxn ang="0">
                  <a:pos x="connsiteX2" y="connsiteY2"/>
                </a:cxn>
                <a:cxn ang="0">
                  <a:pos x="connsiteX3" y="connsiteY3"/>
                </a:cxn>
              </a:cxnLst>
              <a:rect l="l" t="t" r="r" b="b"/>
              <a:pathLst>
                <a:path w="306331" h="344623">
                  <a:moveTo>
                    <a:pt x="115193" y="115193"/>
                  </a:moveTo>
                  <a:lnTo>
                    <a:pt x="191776" y="115193"/>
                  </a:lnTo>
                  <a:lnTo>
                    <a:pt x="191776" y="230068"/>
                  </a:lnTo>
                  <a:lnTo>
                    <a:pt x="115193" y="230068"/>
                  </a:lnTo>
                  <a:close/>
                </a:path>
              </a:pathLst>
            </a:custGeom>
            <a:solidFill>
              <a:schemeClr val="accent4"/>
            </a:solidFill>
            <a:ln w="38206" cap="flat">
              <a:noFill/>
              <a:prstDash val="solid"/>
              <a:miter/>
            </a:ln>
          </p:spPr>
          <p:txBody>
            <a:bodyPr rtlCol="0" anchor="ctr"/>
            <a:lstStyle/>
            <a:p>
              <a:endParaRPr lang="en-US" sz="1800"/>
            </a:p>
          </p:txBody>
        </p:sp>
        <p:sp>
          <p:nvSpPr>
            <p:cNvPr id="406" name="Freeform: Shape 405">
              <a:extLst>
                <a:ext uri="{FF2B5EF4-FFF2-40B4-BE49-F238E27FC236}">
                  <a16:creationId xmlns:a16="http://schemas.microsoft.com/office/drawing/2014/main" id="{F3619657-B97D-474D-AD1D-BA2771947948}"/>
                </a:ext>
              </a:extLst>
            </p:cNvPr>
            <p:cNvSpPr/>
            <p:nvPr/>
          </p:nvSpPr>
          <p:spPr>
            <a:xfrm>
              <a:off x="9943207" y="4062700"/>
              <a:ext cx="306332" cy="459497"/>
            </a:xfrm>
            <a:custGeom>
              <a:avLst/>
              <a:gdLst>
                <a:gd name="connsiteX0" fmla="*/ 115193 w 306331"/>
                <a:gd name="connsiteY0" fmla="*/ 115193 h 459497"/>
                <a:gd name="connsiteX1" fmla="*/ 191776 w 306331"/>
                <a:gd name="connsiteY1" fmla="*/ 115193 h 459497"/>
                <a:gd name="connsiteX2" fmla="*/ 191776 w 306331"/>
                <a:gd name="connsiteY2" fmla="*/ 356430 h 459497"/>
                <a:gd name="connsiteX3" fmla="*/ 115193 w 306331"/>
                <a:gd name="connsiteY3" fmla="*/ 356430 h 459497"/>
              </a:gdLst>
              <a:ahLst/>
              <a:cxnLst>
                <a:cxn ang="0">
                  <a:pos x="connsiteX0" y="connsiteY0"/>
                </a:cxn>
                <a:cxn ang="0">
                  <a:pos x="connsiteX1" y="connsiteY1"/>
                </a:cxn>
                <a:cxn ang="0">
                  <a:pos x="connsiteX2" y="connsiteY2"/>
                </a:cxn>
                <a:cxn ang="0">
                  <a:pos x="connsiteX3" y="connsiteY3"/>
                </a:cxn>
              </a:cxnLst>
              <a:rect l="l" t="t" r="r" b="b"/>
              <a:pathLst>
                <a:path w="306331" h="459497">
                  <a:moveTo>
                    <a:pt x="115193" y="115193"/>
                  </a:moveTo>
                  <a:lnTo>
                    <a:pt x="191776" y="115193"/>
                  </a:lnTo>
                  <a:lnTo>
                    <a:pt x="191776" y="356430"/>
                  </a:lnTo>
                  <a:lnTo>
                    <a:pt x="115193" y="356430"/>
                  </a:lnTo>
                  <a:close/>
                </a:path>
              </a:pathLst>
            </a:custGeom>
            <a:solidFill>
              <a:schemeClr val="accent2"/>
            </a:solidFill>
            <a:ln w="38206" cap="flat">
              <a:noFill/>
              <a:prstDash val="solid"/>
              <a:miter/>
            </a:ln>
          </p:spPr>
          <p:txBody>
            <a:bodyPr rtlCol="0" anchor="ctr"/>
            <a:lstStyle/>
            <a:p>
              <a:endParaRPr lang="en-US" sz="1800"/>
            </a:p>
          </p:txBody>
        </p:sp>
        <p:sp>
          <p:nvSpPr>
            <p:cNvPr id="407" name="Freeform: Shape 406">
              <a:extLst>
                <a:ext uri="{FF2B5EF4-FFF2-40B4-BE49-F238E27FC236}">
                  <a16:creationId xmlns:a16="http://schemas.microsoft.com/office/drawing/2014/main" id="{8C2C5EB4-0B08-455C-91B9-1FC99CFB3205}"/>
                </a:ext>
              </a:extLst>
            </p:cNvPr>
            <p:cNvSpPr/>
            <p:nvPr/>
          </p:nvSpPr>
          <p:spPr>
            <a:xfrm>
              <a:off x="10058082" y="3959313"/>
              <a:ext cx="306332" cy="574372"/>
            </a:xfrm>
            <a:custGeom>
              <a:avLst/>
              <a:gdLst>
                <a:gd name="connsiteX0" fmla="*/ 115193 w 306331"/>
                <a:gd name="connsiteY0" fmla="*/ 115193 h 574371"/>
                <a:gd name="connsiteX1" fmla="*/ 191776 w 306331"/>
                <a:gd name="connsiteY1" fmla="*/ 115193 h 574371"/>
                <a:gd name="connsiteX2" fmla="*/ 191776 w 306331"/>
                <a:gd name="connsiteY2" fmla="*/ 459817 h 574371"/>
                <a:gd name="connsiteX3" fmla="*/ 115193 w 306331"/>
                <a:gd name="connsiteY3" fmla="*/ 459817 h 574371"/>
              </a:gdLst>
              <a:ahLst/>
              <a:cxnLst>
                <a:cxn ang="0">
                  <a:pos x="connsiteX0" y="connsiteY0"/>
                </a:cxn>
                <a:cxn ang="0">
                  <a:pos x="connsiteX1" y="connsiteY1"/>
                </a:cxn>
                <a:cxn ang="0">
                  <a:pos x="connsiteX2" y="connsiteY2"/>
                </a:cxn>
                <a:cxn ang="0">
                  <a:pos x="connsiteX3" y="connsiteY3"/>
                </a:cxn>
              </a:cxnLst>
              <a:rect l="l" t="t" r="r" b="b"/>
              <a:pathLst>
                <a:path w="306331" h="574371">
                  <a:moveTo>
                    <a:pt x="115193" y="115193"/>
                  </a:moveTo>
                  <a:lnTo>
                    <a:pt x="191776" y="115193"/>
                  </a:lnTo>
                  <a:lnTo>
                    <a:pt x="191776" y="459817"/>
                  </a:lnTo>
                  <a:lnTo>
                    <a:pt x="115193" y="459817"/>
                  </a:lnTo>
                  <a:close/>
                </a:path>
              </a:pathLst>
            </a:custGeom>
            <a:solidFill>
              <a:schemeClr val="accent3"/>
            </a:solidFill>
            <a:ln w="38206" cap="flat">
              <a:noFill/>
              <a:prstDash val="solid"/>
              <a:miter/>
            </a:ln>
          </p:spPr>
          <p:txBody>
            <a:bodyPr rtlCol="0" anchor="ctr"/>
            <a:lstStyle/>
            <a:p>
              <a:endParaRPr lang="en-US" sz="1800"/>
            </a:p>
          </p:txBody>
        </p:sp>
        <p:sp>
          <p:nvSpPr>
            <p:cNvPr id="408" name="Freeform: Shape 407">
              <a:extLst>
                <a:ext uri="{FF2B5EF4-FFF2-40B4-BE49-F238E27FC236}">
                  <a16:creationId xmlns:a16="http://schemas.microsoft.com/office/drawing/2014/main" id="{43486A89-633D-40D6-A1DD-FBCEC48BB222}"/>
                </a:ext>
              </a:extLst>
            </p:cNvPr>
            <p:cNvSpPr/>
            <p:nvPr/>
          </p:nvSpPr>
          <p:spPr>
            <a:xfrm>
              <a:off x="9839820" y="4089504"/>
              <a:ext cx="497789" cy="344623"/>
            </a:xfrm>
            <a:custGeom>
              <a:avLst/>
              <a:gdLst>
                <a:gd name="connsiteX0" fmla="*/ 371746 w 497788"/>
                <a:gd name="connsiteY0" fmla="*/ 195605 h 344623"/>
                <a:gd name="connsiteX1" fmla="*/ 356429 w 497788"/>
                <a:gd name="connsiteY1" fmla="*/ 199435 h 344623"/>
                <a:gd name="connsiteX2" fmla="*/ 276017 w 497788"/>
                <a:gd name="connsiteY2" fmla="*/ 145826 h 344623"/>
                <a:gd name="connsiteX3" fmla="*/ 276017 w 497788"/>
                <a:gd name="connsiteY3" fmla="*/ 138168 h 344623"/>
                <a:gd name="connsiteX4" fmla="*/ 253043 w 497788"/>
                <a:gd name="connsiteY4" fmla="*/ 115193 h 344623"/>
                <a:gd name="connsiteX5" fmla="*/ 230068 w 497788"/>
                <a:gd name="connsiteY5" fmla="*/ 138168 h 344623"/>
                <a:gd name="connsiteX6" fmla="*/ 230068 w 497788"/>
                <a:gd name="connsiteY6" fmla="*/ 138168 h 344623"/>
                <a:gd name="connsiteX7" fmla="*/ 157314 w 497788"/>
                <a:gd name="connsiteY7" fmla="*/ 161143 h 344623"/>
                <a:gd name="connsiteX8" fmla="*/ 138168 w 497788"/>
                <a:gd name="connsiteY8" fmla="*/ 149656 h 344623"/>
                <a:gd name="connsiteX9" fmla="*/ 115193 w 497788"/>
                <a:gd name="connsiteY9" fmla="*/ 172631 h 344623"/>
                <a:gd name="connsiteX10" fmla="*/ 138168 w 497788"/>
                <a:gd name="connsiteY10" fmla="*/ 195605 h 344623"/>
                <a:gd name="connsiteX11" fmla="*/ 161143 w 497788"/>
                <a:gd name="connsiteY11" fmla="*/ 172631 h 344623"/>
                <a:gd name="connsiteX12" fmla="*/ 161143 w 497788"/>
                <a:gd name="connsiteY12" fmla="*/ 172631 h 344623"/>
                <a:gd name="connsiteX13" fmla="*/ 233897 w 497788"/>
                <a:gd name="connsiteY13" fmla="*/ 149656 h 344623"/>
                <a:gd name="connsiteX14" fmla="*/ 253043 w 497788"/>
                <a:gd name="connsiteY14" fmla="*/ 161143 h 344623"/>
                <a:gd name="connsiteX15" fmla="*/ 268359 w 497788"/>
                <a:gd name="connsiteY15" fmla="*/ 157314 h 344623"/>
                <a:gd name="connsiteX16" fmla="*/ 348771 w 497788"/>
                <a:gd name="connsiteY16" fmla="*/ 210922 h 344623"/>
                <a:gd name="connsiteX17" fmla="*/ 348771 w 497788"/>
                <a:gd name="connsiteY17" fmla="*/ 218580 h 344623"/>
                <a:gd name="connsiteX18" fmla="*/ 371746 w 497788"/>
                <a:gd name="connsiteY18" fmla="*/ 241555 h 344623"/>
                <a:gd name="connsiteX19" fmla="*/ 394721 w 497788"/>
                <a:gd name="connsiteY19" fmla="*/ 218580 h 344623"/>
                <a:gd name="connsiteX20" fmla="*/ 371746 w 497788"/>
                <a:gd name="connsiteY20" fmla="*/ 195605 h 34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7788" h="344623">
                  <a:moveTo>
                    <a:pt x="371746" y="195605"/>
                  </a:moveTo>
                  <a:cubicBezTo>
                    <a:pt x="367917" y="195605"/>
                    <a:pt x="360258" y="199435"/>
                    <a:pt x="356429" y="199435"/>
                  </a:cubicBezTo>
                  <a:lnTo>
                    <a:pt x="276017" y="145826"/>
                  </a:lnTo>
                  <a:cubicBezTo>
                    <a:pt x="276017" y="141997"/>
                    <a:pt x="276017" y="141997"/>
                    <a:pt x="276017" y="138168"/>
                  </a:cubicBezTo>
                  <a:cubicBezTo>
                    <a:pt x="276017" y="126681"/>
                    <a:pt x="264530" y="115193"/>
                    <a:pt x="253043" y="115193"/>
                  </a:cubicBezTo>
                  <a:cubicBezTo>
                    <a:pt x="241555" y="115193"/>
                    <a:pt x="230068" y="126681"/>
                    <a:pt x="230068" y="138168"/>
                  </a:cubicBezTo>
                  <a:cubicBezTo>
                    <a:pt x="230068" y="138168"/>
                    <a:pt x="230068" y="138168"/>
                    <a:pt x="230068" y="138168"/>
                  </a:cubicBezTo>
                  <a:lnTo>
                    <a:pt x="157314" y="161143"/>
                  </a:lnTo>
                  <a:cubicBezTo>
                    <a:pt x="153485" y="153485"/>
                    <a:pt x="145826" y="149656"/>
                    <a:pt x="138168" y="149656"/>
                  </a:cubicBezTo>
                  <a:cubicBezTo>
                    <a:pt x="126681" y="149656"/>
                    <a:pt x="115193" y="161143"/>
                    <a:pt x="115193" y="172631"/>
                  </a:cubicBezTo>
                  <a:cubicBezTo>
                    <a:pt x="115193" y="184118"/>
                    <a:pt x="126681" y="195605"/>
                    <a:pt x="138168" y="195605"/>
                  </a:cubicBezTo>
                  <a:cubicBezTo>
                    <a:pt x="149656" y="195605"/>
                    <a:pt x="161143" y="184118"/>
                    <a:pt x="161143" y="172631"/>
                  </a:cubicBezTo>
                  <a:cubicBezTo>
                    <a:pt x="161143" y="172631"/>
                    <a:pt x="161143" y="172631"/>
                    <a:pt x="161143" y="172631"/>
                  </a:cubicBezTo>
                  <a:lnTo>
                    <a:pt x="233897" y="149656"/>
                  </a:lnTo>
                  <a:cubicBezTo>
                    <a:pt x="237726" y="157314"/>
                    <a:pt x="245384" y="161143"/>
                    <a:pt x="253043" y="161143"/>
                  </a:cubicBezTo>
                  <a:cubicBezTo>
                    <a:pt x="256872" y="161143"/>
                    <a:pt x="264530" y="157314"/>
                    <a:pt x="268359" y="157314"/>
                  </a:cubicBezTo>
                  <a:lnTo>
                    <a:pt x="348771" y="210922"/>
                  </a:lnTo>
                  <a:cubicBezTo>
                    <a:pt x="348771" y="214751"/>
                    <a:pt x="348771" y="214751"/>
                    <a:pt x="348771" y="218580"/>
                  </a:cubicBezTo>
                  <a:cubicBezTo>
                    <a:pt x="348771" y="230068"/>
                    <a:pt x="360258" y="241555"/>
                    <a:pt x="371746" y="241555"/>
                  </a:cubicBezTo>
                  <a:cubicBezTo>
                    <a:pt x="383234" y="241555"/>
                    <a:pt x="394721" y="230068"/>
                    <a:pt x="394721" y="218580"/>
                  </a:cubicBezTo>
                  <a:cubicBezTo>
                    <a:pt x="394721" y="207093"/>
                    <a:pt x="383234" y="195605"/>
                    <a:pt x="371746" y="195605"/>
                  </a:cubicBezTo>
                </a:path>
              </a:pathLst>
            </a:custGeom>
            <a:solidFill>
              <a:srgbClr val="09538F"/>
            </a:solidFill>
            <a:ln w="38206"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4033523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64891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949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773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2701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0445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4.emf"/><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0343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391874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hyperlink" Target="https://gearup.microsoft.com/download/1eb5ac06-f930-454b-8920-cd6921ed3bd8" TargetMode="Externa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hyperlink" Target="https://gearup.microsoft.com/download/1eb5ac06-f930-454b-8920-cd6921ed3bd8" TargetMode="Externa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9CD8-7FFF-4A0E-A58F-A0F64D201EAD}"/>
              </a:ext>
            </a:extLst>
          </p:cNvPr>
          <p:cNvSpPr>
            <a:spLocks noGrp="1"/>
          </p:cNvSpPr>
          <p:nvPr>
            <p:ph type="title"/>
          </p:nvPr>
        </p:nvSpPr>
        <p:spPr/>
        <p:txBody>
          <a:bodyPr/>
          <a:lstStyle/>
          <a:p>
            <a:r>
              <a:rPr lang="en-US" dirty="0"/>
              <a:t>Analytics Surge Skilling: CSA – In Role</a:t>
            </a:r>
          </a:p>
        </p:txBody>
      </p:sp>
      <p:sp>
        <p:nvSpPr>
          <p:cNvPr id="3" name="Text Placeholder 2">
            <a:extLst>
              <a:ext uri="{FF2B5EF4-FFF2-40B4-BE49-F238E27FC236}">
                <a16:creationId xmlns:a16="http://schemas.microsoft.com/office/drawing/2014/main" id="{222F921C-8471-484F-B3B7-5370B122E5DB}"/>
              </a:ext>
            </a:extLst>
          </p:cNvPr>
          <p:cNvSpPr>
            <a:spLocks noGrp="1"/>
          </p:cNvSpPr>
          <p:nvPr>
            <p:ph type="body" sz="quarter" idx="12"/>
          </p:nvPr>
        </p:nvSpPr>
        <p:spPr/>
        <p:txBody>
          <a:bodyPr/>
          <a:lstStyle/>
          <a:p>
            <a:r>
              <a:rPr lang="en-US" dirty="0"/>
              <a:t>Digital Content Storyboards</a:t>
            </a:r>
          </a:p>
        </p:txBody>
      </p:sp>
    </p:spTree>
    <p:extLst>
      <p:ext uri="{BB962C8B-B14F-4D97-AF65-F5344CB8AC3E}">
        <p14:creationId xmlns:p14="http://schemas.microsoft.com/office/powerpoint/2010/main" val="42466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Data Lake Design &amp; Security Considerations</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000271292"/>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10:00 – 10:45</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760122257"/>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CSA04A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312247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692051096"/>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171450"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Design Data Lake File Structure</a:t>
                      </a:r>
                    </a:p>
                    <a:p>
                      <a:pPr marL="171450"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Storing in HFS to align with filters, leverage pruning and I/O optimizations</a:t>
                      </a:r>
                    </a:p>
                    <a:p>
                      <a:pPr marL="171450"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Designing for security at the Data Lake level</a:t>
                      </a:r>
                    </a:p>
                    <a:p>
                      <a:pPr marL="171450" indent="-171450" algn="l" defTabSz="932742" rtl="0" eaLnBrk="1" fontAlgn="t" latinLnBrk="0" hangingPunct="1">
                        <a:buFont typeface="Arial" panose="020B0604020202020204" pitchFamily="34" charset="0"/>
                        <a:buChar char="•"/>
                      </a:pPr>
                      <a:r>
                        <a:rPr lang="en-US" sz="1100" kern="1200" dirty="0">
                          <a:solidFill>
                            <a:schemeClr val="tx1"/>
                          </a:solidFill>
                          <a:latin typeface="+mn-lt"/>
                          <a:ea typeface="+mn-ea"/>
                          <a:cs typeface="+mn-cs"/>
                        </a:rPr>
                        <a:t>Datasets, file format best practices (Parquet vs. Orc)</a:t>
                      </a:r>
                    </a:p>
                  </a:txBody>
                  <a:tcPr marL="4763" marR="4763" marT="4763" marB="0"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746721459"/>
              </p:ext>
            </p:extLst>
          </p:nvPr>
        </p:nvGraphicFramePr>
        <p:xfrm>
          <a:off x="9548441" y="684116"/>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CSA04A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Data Lake Design &amp; Security Considerations</a:t>
            </a:r>
            <a:endParaRPr lang="en-US" dirty="0"/>
          </a:p>
        </p:txBody>
      </p:sp>
    </p:spTree>
    <p:extLst>
      <p:ext uri="{BB962C8B-B14F-4D97-AF65-F5344CB8AC3E}">
        <p14:creationId xmlns:p14="http://schemas.microsoft.com/office/powerpoint/2010/main" val="17119524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Data Integration Part 1</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633440063"/>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11:15 – 12:00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932958265"/>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CSA05L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8329352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750820392"/>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Integrating Data Sources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Using Data Hub: Preview blob &amp; DB data, T-SQL (On-Demand) and </a:t>
                      </a:r>
                      <a:r>
                        <a:rPr lang="en-US" sz="1100" b="0" i="0" u="none" strike="noStrike" dirty="0" err="1">
                          <a:solidFill>
                            <a:srgbClr val="000000"/>
                          </a:solidFill>
                          <a:effectLst/>
                          <a:latin typeface="Calibri" panose="020F0502020204030204" pitchFamily="34" charset="0"/>
                        </a:rPr>
                        <a:t>PySpark</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DataFrame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Orchestrate Hub: Connectors, Copy data</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Studio - Manage Hub</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Studio - Linked services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Studio - Integration runtimes</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925506313"/>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CSA05L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Data Integration Part 1</a:t>
            </a:r>
            <a:endParaRPr lang="en-US" dirty="0"/>
          </a:p>
        </p:txBody>
      </p:sp>
    </p:spTree>
    <p:extLst>
      <p:ext uri="{BB962C8B-B14F-4D97-AF65-F5344CB8AC3E}">
        <p14:creationId xmlns:p14="http://schemas.microsoft.com/office/powerpoint/2010/main" val="15711781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Design Presentation: Data Transformations</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862479341"/>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13:00-13:30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304694525"/>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CSA07P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4646739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320913077"/>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Data preparation and transformation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Best practices - ETL vs ELT</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Develop Hub: SQL, Notebooks, Data Flows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Orchestrate Hub: Notebook,  Jobs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Orchestration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Data movement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Connectors</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2323023431"/>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CSA07P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Design Presentation: Data Transformations</a:t>
            </a:r>
            <a:endParaRPr lang="en-US" dirty="0"/>
          </a:p>
        </p:txBody>
      </p:sp>
    </p:spTree>
    <p:extLst>
      <p:ext uri="{BB962C8B-B14F-4D97-AF65-F5344CB8AC3E}">
        <p14:creationId xmlns:p14="http://schemas.microsoft.com/office/powerpoint/2010/main" val="1471978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Data Engineering Discussion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142237217"/>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13:30-14:00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792878896"/>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CSA08A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42831559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069119077"/>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Q&amp;A Discussion on Data Engineering</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Decision tree on starting in SQL and then falling back into Spark</a:t>
                      </a:r>
                      <a:br>
                        <a:rPr lang="en-US" sz="1100" b="0" i="0" u="none" strike="noStrike" dirty="0">
                          <a:solidFill>
                            <a:srgbClr val="000000"/>
                          </a:solidFill>
                          <a:effectLst/>
                          <a:latin typeface="Calibri" panose="020F0502020204030204" pitchFamily="34" charset="0"/>
                        </a:rPr>
                      </a:br>
                      <a:r>
                        <a:rPr lang="en-US" sz="1100" b="0" i="0" u="none" strike="noStrike" dirty="0" err="1">
                          <a:solidFill>
                            <a:srgbClr val="000000"/>
                          </a:solidFill>
                          <a:effectLst/>
                          <a:latin typeface="Calibri" panose="020F0502020204030204" pitchFamily="34" charset="0"/>
                        </a:rPr>
                        <a:t>Spark</a:t>
                      </a:r>
                      <a:r>
                        <a:rPr lang="en-US" sz="1100" b="0" i="0" u="none" strike="noStrike" dirty="0">
                          <a:solidFill>
                            <a:srgbClr val="000000"/>
                          </a:solidFill>
                          <a:effectLst/>
                          <a:latin typeface="Calibri" panose="020F0502020204030204" pitchFamily="34" charset="0"/>
                        </a:rPr>
                        <a:t> - Dealing with complex data type (like JSON) and varied formats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Use a complex JSON sample that they have to deal with (something Synapse SQL directly struggles with)</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Something from WWI</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4148720461"/>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CSA08A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Data Engineering Discussion</a:t>
            </a:r>
            <a:endParaRPr lang="en-US" dirty="0"/>
          </a:p>
        </p:txBody>
      </p:sp>
    </p:spTree>
    <p:extLst>
      <p:ext uri="{BB962C8B-B14F-4D97-AF65-F5344CB8AC3E}">
        <p14:creationId xmlns:p14="http://schemas.microsoft.com/office/powerpoint/2010/main" val="8404563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Data Integration Part 2</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00523569"/>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14:00 – 15:00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6478810"/>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CSA09L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8829664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709187370"/>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Create e2e pipeline for initial load &amp; update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Data Prep: Handle bad data,  file formats, join disparate sources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Troubleshoot: pipeline/activity failure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Optimize: trigger window,  exec time</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Triggering Pipelines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Creating schedule, tumbling window, event (blob vs ADLS)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Other cases: trigger via Function</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852344632"/>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CSA09L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Data Integration Part 2</a:t>
            </a:r>
            <a:endParaRPr lang="en-US" dirty="0"/>
          </a:p>
        </p:txBody>
      </p:sp>
    </p:spTree>
    <p:extLst>
      <p:ext uri="{BB962C8B-B14F-4D97-AF65-F5344CB8AC3E}">
        <p14:creationId xmlns:p14="http://schemas.microsoft.com/office/powerpoint/2010/main" val="20949518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F8B0-F9D4-4813-87BF-F2A54E3E5907}"/>
              </a:ext>
            </a:extLst>
          </p:cNvPr>
          <p:cNvSpPr>
            <a:spLocks noGrp="1"/>
          </p:cNvSpPr>
          <p:nvPr>
            <p:ph type="title"/>
          </p:nvPr>
        </p:nvSpPr>
        <p:spPr>
          <a:xfrm>
            <a:off x="588263" y="3152001"/>
            <a:ext cx="3182621" cy="553998"/>
          </a:xfrm>
        </p:spPr>
        <p:txBody>
          <a:bodyPr/>
          <a:lstStyle/>
          <a:p>
            <a:r>
              <a:rPr lang="en-US" dirty="0"/>
              <a:t>Templates</a:t>
            </a:r>
          </a:p>
        </p:txBody>
      </p:sp>
      <p:sp>
        <p:nvSpPr>
          <p:cNvPr id="3" name="Text Placeholder 2">
            <a:extLst>
              <a:ext uri="{FF2B5EF4-FFF2-40B4-BE49-F238E27FC236}">
                <a16:creationId xmlns:a16="http://schemas.microsoft.com/office/drawing/2014/main" id="{DA1EC765-1440-4F3A-8DB7-6AD5F8B53A6E}"/>
              </a:ext>
            </a:extLst>
          </p:cNvPr>
          <p:cNvSpPr>
            <a:spLocks noGrp="1"/>
          </p:cNvSpPr>
          <p:nvPr>
            <p:ph type="body" sz="quarter" idx="10"/>
          </p:nvPr>
        </p:nvSpPr>
        <p:spPr/>
        <p:txBody>
          <a:bodyPr/>
          <a:lstStyle/>
          <a:p>
            <a:r>
              <a:rPr lang="en-US" dirty="0"/>
              <a:t>Session Code Key Example: </a:t>
            </a:r>
            <a:r>
              <a:rPr lang="en-US" b="1" dirty="0">
                <a:ln w="0"/>
                <a:solidFill>
                  <a:srgbClr val="0070C0"/>
                </a:solidFill>
                <a:effectLst>
                  <a:outerShdw blurRad="38100" dist="25400" dir="5400000" algn="ctr" rotWithShape="0">
                    <a:srgbClr val="6E747A">
                      <a:alpha val="43000"/>
                    </a:srgbClr>
                  </a:outerShdw>
                </a:effectLst>
              </a:rPr>
              <a:t>CSA</a:t>
            </a:r>
            <a:r>
              <a:rPr lang="en-US" b="1" dirty="0">
                <a:solidFill>
                  <a:srgbClr val="00B050"/>
                </a:solidFill>
              </a:rPr>
              <a:t>13</a:t>
            </a:r>
            <a:r>
              <a:rPr lang="en-US" b="1" dirty="0"/>
              <a:t>P</a:t>
            </a:r>
          </a:p>
        </p:txBody>
      </p:sp>
      <p:sp>
        <p:nvSpPr>
          <p:cNvPr id="4" name="Speech Bubble: Rectangle 3">
            <a:extLst>
              <a:ext uri="{FF2B5EF4-FFF2-40B4-BE49-F238E27FC236}">
                <a16:creationId xmlns:a16="http://schemas.microsoft.com/office/drawing/2014/main" id="{F4927A85-5DC2-42FC-AFA0-54ACCC17091B}"/>
              </a:ext>
            </a:extLst>
          </p:cNvPr>
          <p:cNvSpPr/>
          <p:nvPr/>
        </p:nvSpPr>
        <p:spPr bwMode="auto">
          <a:xfrm>
            <a:off x="5752531" y="1699146"/>
            <a:ext cx="1890215" cy="675564"/>
          </a:xfrm>
          <a:prstGeom prst="wedgeRectCallout">
            <a:avLst>
              <a:gd name="adj1" fmla="val 143788"/>
              <a:gd name="adj2" fmla="val 1876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Audience</a:t>
            </a:r>
          </a:p>
        </p:txBody>
      </p:sp>
      <p:sp>
        <p:nvSpPr>
          <p:cNvPr id="6" name="Speech Bubble: Rectangle 5">
            <a:extLst>
              <a:ext uri="{FF2B5EF4-FFF2-40B4-BE49-F238E27FC236}">
                <a16:creationId xmlns:a16="http://schemas.microsoft.com/office/drawing/2014/main" id="{C50BF165-4B68-480F-A0D4-0DC52D649D19}"/>
              </a:ext>
            </a:extLst>
          </p:cNvPr>
          <p:cNvSpPr/>
          <p:nvPr/>
        </p:nvSpPr>
        <p:spPr bwMode="auto">
          <a:xfrm>
            <a:off x="7124131" y="883044"/>
            <a:ext cx="1890215" cy="675564"/>
          </a:xfrm>
          <a:prstGeom prst="wedgeRectCallout">
            <a:avLst>
              <a:gd name="adj1" fmla="val 109131"/>
              <a:gd name="adj2" fmla="val 303818"/>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Sequence</a:t>
            </a:r>
          </a:p>
        </p:txBody>
      </p:sp>
      <p:sp>
        <p:nvSpPr>
          <p:cNvPr id="8" name="Speech Bubble: Rectangle 7">
            <a:extLst>
              <a:ext uri="{FF2B5EF4-FFF2-40B4-BE49-F238E27FC236}">
                <a16:creationId xmlns:a16="http://schemas.microsoft.com/office/drawing/2014/main" id="{71B172BA-2E49-4C44-B13B-AC8ADFE5103A}"/>
              </a:ext>
            </a:extLst>
          </p:cNvPr>
          <p:cNvSpPr/>
          <p:nvPr/>
        </p:nvSpPr>
        <p:spPr bwMode="auto">
          <a:xfrm>
            <a:off x="5752531" y="4961611"/>
            <a:ext cx="1890215" cy="675564"/>
          </a:xfrm>
          <a:prstGeom prst="wedgeRectCallout">
            <a:avLst>
              <a:gd name="adj1" fmla="val 200466"/>
              <a:gd name="adj2" fmla="val -245678"/>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Session Type</a:t>
            </a:r>
          </a:p>
        </p:txBody>
      </p:sp>
      <p:sp>
        <p:nvSpPr>
          <p:cNvPr id="9" name="TextBox 8">
            <a:extLst>
              <a:ext uri="{FF2B5EF4-FFF2-40B4-BE49-F238E27FC236}">
                <a16:creationId xmlns:a16="http://schemas.microsoft.com/office/drawing/2014/main" id="{DD79A97D-A2E4-455C-B48F-C8F49086DC00}"/>
              </a:ext>
            </a:extLst>
          </p:cNvPr>
          <p:cNvSpPr txBox="1"/>
          <p:nvPr/>
        </p:nvSpPr>
        <p:spPr>
          <a:xfrm>
            <a:off x="8639032" y="4683840"/>
            <a:ext cx="2190466" cy="1231106"/>
          </a:xfrm>
          <a:prstGeom prst="rect">
            <a:avLst/>
          </a:prstGeom>
          <a:solidFill>
            <a:schemeClr val="bg1">
              <a:lumMod val="85000"/>
            </a:schemeClr>
          </a:solidFill>
        </p:spPr>
        <p:txBody>
          <a:bodyPr wrap="square" lIns="0" tIns="0" rIns="0" bIns="0" rtlCol="0">
            <a:spAutoFit/>
          </a:bodyPr>
          <a:lstStyle/>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P: Presentation</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L: Lab</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A: Activity</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rPr>
              <a:t>C: Challenge</a:t>
            </a:r>
          </a:p>
        </p:txBody>
      </p:sp>
    </p:spTree>
    <p:extLst>
      <p:ext uri="{BB962C8B-B14F-4D97-AF65-F5344CB8AC3E}">
        <p14:creationId xmlns:p14="http://schemas.microsoft.com/office/powerpoint/2010/main" val="7649889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F8B0-F9D4-4813-87BF-F2A54E3E5907}"/>
              </a:ext>
            </a:extLst>
          </p:cNvPr>
          <p:cNvSpPr>
            <a:spLocks noGrp="1"/>
          </p:cNvSpPr>
          <p:nvPr>
            <p:ph type="title"/>
          </p:nvPr>
        </p:nvSpPr>
        <p:spPr>
          <a:xfrm>
            <a:off x="588263" y="3152001"/>
            <a:ext cx="3182621" cy="553998"/>
          </a:xfrm>
        </p:spPr>
        <p:txBody>
          <a:bodyPr/>
          <a:lstStyle/>
          <a:p>
            <a:pPr algn="r"/>
            <a:r>
              <a:rPr lang="en-US" dirty="0"/>
              <a:t>Day 2</a:t>
            </a:r>
          </a:p>
        </p:txBody>
      </p:sp>
      <p:sp>
        <p:nvSpPr>
          <p:cNvPr id="3" name="Text Placeholder 2">
            <a:extLst>
              <a:ext uri="{FF2B5EF4-FFF2-40B4-BE49-F238E27FC236}">
                <a16:creationId xmlns:a16="http://schemas.microsoft.com/office/drawing/2014/main" id="{DA1EC765-1440-4F3A-8DB7-6AD5F8B53A6E}"/>
              </a:ext>
            </a:extLst>
          </p:cNvPr>
          <p:cNvSpPr>
            <a:spLocks noGrp="1"/>
          </p:cNvSpPr>
          <p:nvPr>
            <p:ph type="body" sz="quarter" idx="10"/>
          </p:nvPr>
        </p:nvSpPr>
        <p:spPr/>
        <p:txBody>
          <a:bodyPr/>
          <a:lstStyle/>
          <a:p>
            <a:r>
              <a:rPr lang="en-US" dirty="0"/>
              <a:t>Optimize &amp; Query</a:t>
            </a:r>
          </a:p>
        </p:txBody>
      </p:sp>
    </p:spTree>
    <p:extLst>
      <p:ext uri="{BB962C8B-B14F-4D97-AF65-F5344CB8AC3E}">
        <p14:creationId xmlns:p14="http://schemas.microsoft.com/office/powerpoint/2010/main" val="2679505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Design Presentation: DW Optimization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410457874"/>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08:00 – 08:45</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2902357699"/>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CSA10P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5600990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306632335"/>
              </p:ext>
            </p:extLst>
          </p:nvPr>
        </p:nvGraphicFramePr>
        <p:xfrm>
          <a:off x="185171" y="1089937"/>
          <a:ext cx="11821657" cy="5477832"/>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Table Design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Schema (and Small Data Types)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Fact, Dimension and Staging tables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Partitioning, Distribution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Distributing for performance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Partitioning for performance</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DEMO: running a count distinct against </a:t>
                      </a:r>
                      <a:r>
                        <a:rPr lang="en-US" sz="1100" b="0" i="0" u="none" strike="noStrike" dirty="0" err="1">
                          <a:solidFill>
                            <a:srgbClr val="000000"/>
                          </a:solidFill>
                          <a:effectLst/>
                          <a:latin typeface="Calibri" panose="020F0502020204030204" pitchFamily="34" charset="0"/>
                        </a:rPr>
                        <a:t>dist</a:t>
                      </a:r>
                      <a:r>
                        <a:rPr lang="en-US" sz="1100" b="0" i="0" u="none" strike="noStrike" dirty="0">
                          <a:solidFill>
                            <a:srgbClr val="000000"/>
                          </a:solidFill>
                          <a:effectLst/>
                          <a:latin typeface="Calibri" panose="020F0502020204030204" pitchFamily="34" charset="0"/>
                        </a:rPr>
                        <a:t> key in distributed vs not distributed table</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Windowing functions</a:t>
                      </a:r>
                      <a:br>
                        <a:rPr lang="en-US" sz="1100" b="0" i="0" u="none" strike="noStrike" dirty="0">
                          <a:solidFill>
                            <a:srgbClr val="000000"/>
                          </a:solidFill>
                          <a:effectLst/>
                          <a:latin typeface="Calibri" panose="020F0502020204030204" pitchFamily="34" charset="0"/>
                        </a:rPr>
                      </a:br>
                      <a:r>
                        <a:rPr lang="en-US" sz="1100" b="0" i="0" u="none" strike="noStrike" dirty="0" err="1">
                          <a:solidFill>
                            <a:srgbClr val="000000"/>
                          </a:solidFill>
                          <a:effectLst/>
                          <a:latin typeface="Calibri" panose="020F0502020204030204" pitchFamily="34" charset="0"/>
                        </a:rPr>
                        <a:t>HyperLogLog</a:t>
                      </a:r>
                      <a:r>
                        <a:rPr lang="en-US" sz="1100" b="0" i="0" u="none" strike="noStrike" dirty="0">
                          <a:solidFill>
                            <a:srgbClr val="000000"/>
                          </a:solidFill>
                          <a:effectLst/>
                          <a:latin typeface="Calibri" panose="020F0502020204030204" pitchFamily="34" charset="0"/>
                        </a:rPr>
                        <a:t> - approximate execution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Group by options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Snapshot isolation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JSON data</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Stored procedures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Indexes intro</a:t>
                      </a:r>
                      <a:br>
                        <a:rPr lang="en-US" sz="1100" b="0" i="0" u="none" strike="noStrike" dirty="0">
                          <a:solidFill>
                            <a:srgbClr val="000000"/>
                          </a:solidFill>
                          <a:effectLst/>
                          <a:latin typeface="Calibri" panose="020F0502020204030204" pitchFamily="34" charset="0"/>
                        </a:rPr>
                      </a:br>
                      <a:r>
                        <a:rPr lang="en-US" sz="1100" b="0" i="0" u="none" strike="noStrike" dirty="0" err="1">
                          <a:solidFill>
                            <a:srgbClr val="000000"/>
                          </a:solidFill>
                          <a:effectLst/>
                          <a:latin typeface="Calibri" panose="020F0502020204030204" pitchFamily="34" charset="0"/>
                        </a:rPr>
                        <a:t>Columnstore</a:t>
                      </a:r>
                      <a:r>
                        <a:rPr lang="en-US" sz="1100" b="0" i="0" u="none" strike="noStrike" dirty="0">
                          <a:solidFill>
                            <a:srgbClr val="000000"/>
                          </a:solidFill>
                          <a:effectLst/>
                          <a:latin typeface="Calibri" panose="020F0502020204030204" pitchFamily="34" charset="0"/>
                        </a:rPr>
                        <a:t> indexes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Distributions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Partitions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COPY command</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Statistics</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854314895"/>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CSA10P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Design Presentation: DW Optimization</a:t>
            </a:r>
            <a:endParaRPr lang="en-US" dirty="0"/>
          </a:p>
        </p:txBody>
      </p:sp>
    </p:spTree>
    <p:extLst>
      <p:ext uri="{BB962C8B-B14F-4D97-AF65-F5344CB8AC3E}">
        <p14:creationId xmlns:p14="http://schemas.microsoft.com/office/powerpoint/2010/main" val="10607169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DW Optimization Part 1</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186445255"/>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09:00 – 10:00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982960929"/>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CSA11L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0747917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678393139"/>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Optimizing Warehouse Performance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Optimizing a set of slow queries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Diagnosing with explain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Reviewing and recommending changes to partitioning, distribution and indexing</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Improving JSON query performance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Improving count performance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Materialized view vs Result-set caching</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709553045"/>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CSA11L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DW Optimization Part 1</a:t>
            </a:r>
            <a:endParaRPr lang="en-US" dirty="0"/>
          </a:p>
        </p:txBody>
      </p:sp>
    </p:spTree>
    <p:extLst>
      <p:ext uri="{BB962C8B-B14F-4D97-AF65-F5344CB8AC3E}">
        <p14:creationId xmlns:p14="http://schemas.microsoft.com/office/powerpoint/2010/main" val="38497371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DW Optimization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473645337"/>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10:00 – 10:30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2543835958"/>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CSA12A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3950076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048680999"/>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Choose distribution, partitioning and indexing, load staging, dimension and fact tables, optimize load perf</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Provide a query against 5 round robin, no-part tables with convoluted joins. Given what you have learned, optimize these.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Include filter.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Consider opportunity to apply NCI</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Output should be faster query and simplified query plan (e.g., with no shuffles in it).</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2002291616"/>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CSA12A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DW Optimization</a:t>
            </a:r>
            <a:endParaRPr lang="en-US" dirty="0"/>
          </a:p>
        </p:txBody>
      </p:sp>
    </p:spTree>
    <p:extLst>
      <p:ext uri="{BB962C8B-B14F-4D97-AF65-F5344CB8AC3E}">
        <p14:creationId xmlns:p14="http://schemas.microsoft.com/office/powerpoint/2010/main" val="36276088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Design Presentation: DW Optimization Part 2</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734381644"/>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10:30 – 11:00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345447628"/>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CSA13P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1588507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944126428"/>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Data skew</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Data movement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Indexing for performance - overview</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Indexing for performance - CCI best practices (Ordered CCI)</a:t>
                      </a:r>
                      <a:br>
                        <a:rPr lang="en-US" sz="1100" b="0" i="0" u="none" strike="noStrike" dirty="0">
                          <a:solidFill>
                            <a:srgbClr val="000000"/>
                          </a:solidFill>
                          <a:effectLst/>
                          <a:latin typeface="Calibri" panose="020F0502020204030204" pitchFamily="34" charset="0"/>
                        </a:rPr>
                      </a:br>
                      <a:r>
                        <a:rPr lang="en-US" sz="1100" b="0" i="0" u="none" strike="noStrike" dirty="0" err="1">
                          <a:solidFill>
                            <a:srgbClr val="000000"/>
                          </a:solidFill>
                          <a:effectLst/>
                          <a:latin typeface="Calibri" panose="020F0502020204030204" pitchFamily="34" charset="0"/>
                        </a:rPr>
                        <a:t>Resultset</a:t>
                      </a:r>
                      <a:r>
                        <a:rPr lang="en-US" sz="1100" b="0" i="0" u="none" strike="noStrike" dirty="0">
                          <a:solidFill>
                            <a:srgbClr val="000000"/>
                          </a:solidFill>
                          <a:effectLst/>
                          <a:latin typeface="Calibri" panose="020F0502020204030204" pitchFamily="34" charset="0"/>
                        </a:rPr>
                        <a:t> caching</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Materialized (indexed) views</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DEMO: Materialized view showing matching in the query plan- run query, create MV, run same query again (not using MV) and show query plan using the MV automatically</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CTAS vs Ins/Del/</a:t>
                      </a:r>
                      <a:r>
                        <a:rPr lang="en-US" sz="1100" b="0" i="0" u="none" strike="noStrike" dirty="0" err="1">
                          <a:solidFill>
                            <a:srgbClr val="000000"/>
                          </a:solidFill>
                          <a:effectLst/>
                          <a:latin typeface="Calibri" panose="020F0502020204030204" pitchFamily="34" charset="0"/>
                        </a:rPr>
                        <a:t>Upd</a:t>
                      </a:r>
                      <a:r>
                        <a:rPr lang="en-US" sz="1100" b="0" i="0" u="none" strike="noStrike" dirty="0">
                          <a:solidFill>
                            <a:srgbClr val="000000"/>
                          </a:solidFill>
                          <a:effectLst/>
                          <a:latin typeface="Calibri" panose="020F0502020204030204" pitchFamily="34" charset="0"/>
                        </a:rPr>
                        <a:t>/</a:t>
                      </a:r>
                      <a:r>
                        <a:rPr lang="en-US" sz="1100" b="0" i="0" u="none" strike="noStrike" dirty="0" err="1">
                          <a:solidFill>
                            <a:srgbClr val="000000"/>
                          </a:solidFill>
                          <a:effectLst/>
                          <a:latin typeface="Calibri" panose="020F0502020204030204" pitchFamily="34" charset="0"/>
                        </a:rPr>
                        <a:t>Mrg</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Perf anti-patterns (indexes, partitions, views, </a:t>
                      </a:r>
                      <a:r>
                        <a:rPr lang="en-US" sz="1100" b="0" i="0" u="none" strike="noStrike" dirty="0" err="1">
                          <a:solidFill>
                            <a:srgbClr val="000000"/>
                          </a:solidFill>
                          <a:effectLst/>
                          <a:latin typeface="Calibri" panose="020F0502020204030204" pitchFamily="34" charset="0"/>
                        </a:rPr>
                        <a:t>udf's</a:t>
                      </a:r>
                      <a:r>
                        <a:rPr lang="en-US" sz="1100" b="0" i="0" u="none" strike="noStrike" dirty="0">
                          <a:solidFill>
                            <a:srgbClr val="000000"/>
                          </a:solidFill>
                          <a:effectLst/>
                          <a:latin typeface="Calibri" panose="020F0502020204030204" pitchFamily="34" charset="0"/>
                        </a:rPr>
                        <a:t>)</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54494934"/>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CSA13P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Design Presentation: DW Optimization Part 2</a:t>
            </a:r>
            <a:endParaRPr lang="en-US" dirty="0"/>
          </a:p>
        </p:txBody>
      </p:sp>
    </p:spTree>
    <p:extLst>
      <p:ext uri="{BB962C8B-B14F-4D97-AF65-F5344CB8AC3E}">
        <p14:creationId xmlns:p14="http://schemas.microsoft.com/office/powerpoint/2010/main" val="4765863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DW Optimization Part 2</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356462289"/>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11:15 – 12:00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4255412869"/>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CSA14L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1504569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F8B0-F9D4-4813-87BF-F2A54E3E5907}"/>
              </a:ext>
            </a:extLst>
          </p:cNvPr>
          <p:cNvSpPr>
            <a:spLocks noGrp="1"/>
          </p:cNvSpPr>
          <p:nvPr>
            <p:ph type="title"/>
          </p:nvPr>
        </p:nvSpPr>
        <p:spPr>
          <a:xfrm>
            <a:off x="588263" y="3152001"/>
            <a:ext cx="3182621" cy="553998"/>
          </a:xfrm>
        </p:spPr>
        <p:txBody>
          <a:bodyPr/>
          <a:lstStyle/>
          <a:p>
            <a:pPr algn="r"/>
            <a:r>
              <a:rPr lang="en-US" dirty="0"/>
              <a:t>Day 1</a:t>
            </a:r>
          </a:p>
        </p:txBody>
      </p:sp>
      <p:sp>
        <p:nvSpPr>
          <p:cNvPr id="3" name="Text Placeholder 2">
            <a:extLst>
              <a:ext uri="{FF2B5EF4-FFF2-40B4-BE49-F238E27FC236}">
                <a16:creationId xmlns:a16="http://schemas.microsoft.com/office/drawing/2014/main" id="{DA1EC765-1440-4F3A-8DB7-6AD5F8B53A6E}"/>
              </a:ext>
            </a:extLst>
          </p:cNvPr>
          <p:cNvSpPr>
            <a:spLocks noGrp="1"/>
          </p:cNvSpPr>
          <p:nvPr>
            <p:ph type="body" sz="quarter" idx="10"/>
          </p:nvPr>
        </p:nvSpPr>
        <p:spPr/>
        <p:txBody>
          <a:bodyPr/>
          <a:lstStyle/>
          <a:p>
            <a:r>
              <a:rPr lang="en-US" dirty="0"/>
              <a:t>Ingest &amp; Transform</a:t>
            </a:r>
          </a:p>
        </p:txBody>
      </p:sp>
    </p:spTree>
    <p:extLst>
      <p:ext uri="{BB962C8B-B14F-4D97-AF65-F5344CB8AC3E}">
        <p14:creationId xmlns:p14="http://schemas.microsoft.com/office/powerpoint/2010/main" val="34221668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945681228"/>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Build upon previous (with accelerator)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Progressively build up complex query highlighting each feature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Have a fact table with query filtered by date time and  by customer ID</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The had partitioned this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Use of a nested subquery aligns to limits of MV</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Create the MV of the subquery, and see improved perf</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Telling a story of the storage system</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2268714324"/>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CSA14L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DW Optimization Part 2</a:t>
            </a:r>
            <a:endParaRPr lang="en-US" dirty="0"/>
          </a:p>
        </p:txBody>
      </p:sp>
    </p:spTree>
    <p:extLst>
      <p:ext uri="{BB962C8B-B14F-4D97-AF65-F5344CB8AC3E}">
        <p14:creationId xmlns:p14="http://schemas.microsoft.com/office/powerpoint/2010/main" val="17464735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Security</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569927367"/>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13:00 – 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2599872091"/>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CSA16A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7853402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177530488"/>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Scenario with refresher then put into practice in lab that follows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Configure RLS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SQL: OLS, RLS and CLS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SQL Pool: Data Discovery and Classification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Manage Hub: access control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Data Hub: Configure POSIX ACLs</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4129195301"/>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CSA16A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Security</a:t>
            </a:r>
            <a:endParaRPr lang="en-US" dirty="0"/>
          </a:p>
        </p:txBody>
      </p:sp>
    </p:spTree>
    <p:extLst>
      <p:ext uri="{BB962C8B-B14F-4D97-AF65-F5344CB8AC3E}">
        <p14:creationId xmlns:p14="http://schemas.microsoft.com/office/powerpoint/2010/main" val="23143425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Security</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17555979"/>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2, Optimize &amp; Query: 14:00 – 15:00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405829691"/>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CSA17L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9772036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43665581"/>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Secure the e2e pipeline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Focus on RLS, DDM, Disc/Class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Configure POSIX ACLs</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2412958112"/>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CSA17L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Security</a:t>
            </a:r>
            <a:endParaRPr lang="en-US" dirty="0"/>
          </a:p>
        </p:txBody>
      </p:sp>
    </p:spTree>
    <p:extLst>
      <p:ext uri="{BB962C8B-B14F-4D97-AF65-F5344CB8AC3E}">
        <p14:creationId xmlns:p14="http://schemas.microsoft.com/office/powerpoint/2010/main" val="25431510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F8B0-F9D4-4813-87BF-F2A54E3E5907}"/>
              </a:ext>
            </a:extLst>
          </p:cNvPr>
          <p:cNvSpPr>
            <a:spLocks noGrp="1"/>
          </p:cNvSpPr>
          <p:nvPr>
            <p:ph type="title"/>
          </p:nvPr>
        </p:nvSpPr>
        <p:spPr>
          <a:xfrm>
            <a:off x="588263" y="3152001"/>
            <a:ext cx="3182621" cy="553998"/>
          </a:xfrm>
        </p:spPr>
        <p:txBody>
          <a:bodyPr/>
          <a:lstStyle/>
          <a:p>
            <a:pPr algn="r"/>
            <a:r>
              <a:rPr lang="en-US" dirty="0"/>
              <a:t>Day 3</a:t>
            </a:r>
          </a:p>
        </p:txBody>
      </p:sp>
      <p:sp>
        <p:nvSpPr>
          <p:cNvPr id="3" name="Text Placeholder 2">
            <a:extLst>
              <a:ext uri="{FF2B5EF4-FFF2-40B4-BE49-F238E27FC236}">
                <a16:creationId xmlns:a16="http://schemas.microsoft.com/office/drawing/2014/main" id="{DA1EC765-1440-4F3A-8DB7-6AD5F8B53A6E}"/>
              </a:ext>
            </a:extLst>
          </p:cNvPr>
          <p:cNvSpPr>
            <a:spLocks noGrp="1"/>
          </p:cNvSpPr>
          <p:nvPr>
            <p:ph type="body" sz="quarter" idx="10"/>
          </p:nvPr>
        </p:nvSpPr>
        <p:spPr/>
        <p:txBody>
          <a:bodyPr/>
          <a:lstStyle/>
          <a:p>
            <a:r>
              <a:rPr lang="en-US" dirty="0"/>
              <a:t>Model, Manage &amp; Secure</a:t>
            </a:r>
          </a:p>
        </p:txBody>
      </p:sp>
    </p:spTree>
    <p:extLst>
      <p:ext uri="{BB962C8B-B14F-4D97-AF65-F5344CB8AC3E}">
        <p14:creationId xmlns:p14="http://schemas.microsoft.com/office/powerpoint/2010/main" val="394356395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Design Presentation: Spark for Data Science</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302673219"/>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08:00 – 08:45</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080039990"/>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CSA19P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3994964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328928627"/>
              </p:ext>
            </p:extLst>
          </p:nvPr>
        </p:nvGraphicFramePr>
        <p:xfrm>
          <a:off x="185171" y="1089937"/>
          <a:ext cx="11821657" cy="5142552"/>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Creating spark pool, importing libs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Using Spark to query SQL Pool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Notebook capabilities</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Azure Machine Learning Primer</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Functionality overview</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Architecture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Synapse job service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Spark instances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Spark pools</a:t>
                      </a:r>
                      <a:br>
                        <a:rPr lang="en-US" sz="1100" b="0" i="0" u="none" strike="noStrike" dirty="0">
                          <a:solidFill>
                            <a:srgbClr val="000000"/>
                          </a:solidFill>
                          <a:effectLst/>
                          <a:latin typeface="Calibri" panose="020F0502020204030204" pitchFamily="34" charset="0"/>
                        </a:rPr>
                      </a:br>
                      <a:r>
                        <a:rPr lang="en-US" sz="1100" b="0" i="0" u="none" strike="noStrike" dirty="0" err="1">
                          <a:solidFill>
                            <a:srgbClr val="000000"/>
                          </a:solidFill>
                          <a:effectLst/>
                          <a:latin typeface="Calibri" panose="020F0502020204030204" pitchFamily="34" charset="0"/>
                        </a:rPr>
                        <a:t>Polybase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Code-behind experience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Notebooks on files in storage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Library management - Python</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Spark ML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Microsoft ML for Spark</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2071837327"/>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CSA19P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Design Presentation: Spark for Data Science</a:t>
            </a:r>
            <a:endParaRPr lang="en-US" dirty="0"/>
          </a:p>
        </p:txBody>
      </p:sp>
    </p:spTree>
    <p:extLst>
      <p:ext uri="{BB962C8B-B14F-4D97-AF65-F5344CB8AC3E}">
        <p14:creationId xmlns:p14="http://schemas.microsoft.com/office/powerpoint/2010/main" val="114736336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Machine Learning</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781632966"/>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09:00 – 10:00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12888377"/>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CSA21L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25876875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80569650"/>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Exploratory data analysis (basic stats),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Use SVD/PCA for dimensionality reduction,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Train ensemble of trees classifier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Train classifier using Auto ML</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991956944"/>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CSA21L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Machine Learning</a:t>
            </a:r>
            <a:endParaRPr lang="en-US" dirty="0"/>
          </a:p>
        </p:txBody>
      </p:sp>
    </p:spTree>
    <p:extLst>
      <p:ext uri="{BB962C8B-B14F-4D97-AF65-F5344CB8AC3E}">
        <p14:creationId xmlns:p14="http://schemas.microsoft.com/office/powerpoint/2010/main" val="9107833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61181" y="129208"/>
            <a:ext cx="11770984" cy="430887"/>
          </a:xfrm>
        </p:spPr>
        <p:txBody>
          <a:bodyPr/>
          <a:lstStyle/>
          <a:p>
            <a:r>
              <a:rPr lang="en-US" sz="2800" dirty="0">
                <a:cs typeface="Segoe UI"/>
              </a:rPr>
              <a:t>Keynote: Welcome, Objectives, Synapse 101</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635118643"/>
              </p:ext>
            </p:extLst>
          </p:nvPr>
        </p:nvGraphicFramePr>
        <p:xfrm>
          <a:off x="210508" y="1024681"/>
          <a:ext cx="11821657" cy="5759084"/>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37936">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08:00 - 08:30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a:t>Presenter: Sean Norman</a:t>
                      </a:r>
                    </a:p>
                    <a:p>
                      <a:r>
                        <a:rPr lang="en-US" sz="1100"/>
                        <a:t>SME(s): John Doe; Jane Doe</a:t>
                      </a:r>
                    </a:p>
                  </a:txBody>
                  <a:tcPr anchor="ctr"/>
                </a:tc>
                <a:extLst>
                  <a:ext uri="{0D108BD9-81ED-4DB2-BD59-A6C34878D82A}">
                    <a16:rowId xmlns:a16="http://schemas.microsoft.com/office/drawing/2014/main" val="3449140663"/>
                  </a:ext>
                </a:extLst>
              </a:tr>
              <a:tr h="609333">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55302">
                <a:tc>
                  <a:txBody>
                    <a:bodyPr/>
                    <a:lstStyle/>
                    <a:p>
                      <a:r>
                        <a:rPr lang="en-US" sz="1100" b="1"/>
                        <a:t>Cohort / Breakout Mgmt</a:t>
                      </a:r>
                    </a:p>
                  </a:txBody>
                  <a:tcPr anchor="ctr">
                    <a:solidFill>
                      <a:schemeClr val="bg1">
                        <a:lumMod val="85000"/>
                      </a:schemeClr>
                    </a:solidFill>
                  </a:tcPr>
                </a:tc>
                <a:tc gridSpan="3">
                  <a:txBody>
                    <a:bodyPr/>
                    <a:lstStyle/>
                    <a:p>
                      <a:r>
                        <a:rPr lang="en-US" sz="1100"/>
                        <a:t>Cohorts broken out via Teams Channel. Need </a:t>
                      </a:r>
                      <a:r>
                        <a:rPr lang="en-US" sz="1100" err="1"/>
                        <a:t>xyz</a:t>
                      </a:r>
                      <a:r>
                        <a:rPr lang="en-US" sz="1100"/>
                        <a:t> number of SMEs to support per channel.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23273">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p>
                      <a:pPr marL="171450" marR="0" lvl="0" indent="-171450" algn="l">
                        <a:lnSpc>
                          <a:spcPct val="100000"/>
                        </a:lnSpc>
                        <a:spcBef>
                          <a:spcPts val="0"/>
                        </a:spcBef>
                        <a:spcAft>
                          <a:spcPts val="0"/>
                        </a:spcAft>
                        <a:buFont typeface="Arial" panose="020B0604020202020204" pitchFamily="34" charset="0"/>
                        <a:buChar char="•"/>
                      </a:pPr>
                      <a:r>
                        <a:rPr lang="en-US" sz="1100" kern="1200" dirty="0">
                          <a:solidFill>
                            <a:schemeClr val="tx1"/>
                          </a:solidFill>
                          <a:latin typeface="+mn-lt"/>
                          <a:ea typeface="+mn-ea"/>
                          <a:cs typeface="+mn-cs"/>
                        </a:rPr>
                        <a:t>summarize the Analytics upskilling agenda for the week,</a:t>
                      </a:r>
                    </a:p>
                    <a:p>
                      <a:pPr marL="171450" marR="0" lvl="0" indent="-171450" algn="l">
                        <a:lnSpc>
                          <a:spcPct val="100000"/>
                        </a:lnSpc>
                        <a:spcBef>
                          <a:spcPts val="0"/>
                        </a:spcBef>
                        <a:spcAft>
                          <a:spcPts val="0"/>
                        </a:spcAft>
                        <a:buFont typeface="Arial" panose="020B0604020202020204" pitchFamily="34" charset="0"/>
                        <a:buChar char="•"/>
                      </a:pPr>
                      <a:r>
                        <a:rPr lang="en-US" sz="1100" kern="1200" dirty="0">
                          <a:solidFill>
                            <a:schemeClr val="tx1"/>
                          </a:solidFill>
                          <a:latin typeface="+mn-lt"/>
                          <a:ea typeface="+mn-ea"/>
                          <a:cs typeface="+mn-cs"/>
                        </a:rPr>
                        <a:t>describe the tools they will be working with throughout the learning experience, </a:t>
                      </a:r>
                    </a:p>
                    <a:p>
                      <a:pPr marL="171450" marR="0" lvl="0" indent="-171450" algn="l">
                        <a:lnSpc>
                          <a:spcPct val="100000"/>
                        </a:lnSpc>
                        <a:spcBef>
                          <a:spcPts val="0"/>
                        </a:spcBef>
                        <a:spcAft>
                          <a:spcPts val="0"/>
                        </a:spcAft>
                        <a:buFont typeface="Arial" panose="020B0604020202020204" pitchFamily="34" charset="0"/>
                        <a:buChar char="•"/>
                      </a:pPr>
                      <a:r>
                        <a:rPr lang="en-US" sz="1100" kern="1200" dirty="0">
                          <a:solidFill>
                            <a:schemeClr val="tx1"/>
                          </a:solidFill>
                          <a:latin typeface="+mn-lt"/>
                          <a:ea typeface="+mn-ea"/>
                          <a:cs typeface="+mn-cs"/>
                        </a:rPr>
                        <a:t>articulate the functions that their role will be performing with the Synapse tool in designing solutions for the customer</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65354">
                <a:tc>
                  <a:txBody>
                    <a:bodyPr/>
                    <a:lstStyle/>
                    <a:p>
                      <a:r>
                        <a:rPr lang="en-US" sz="1100" b="1"/>
                        <a:t>Existing Sources:</a:t>
                      </a:r>
                    </a:p>
                  </a:txBody>
                  <a:tcPr anchor="ctr">
                    <a:solidFill>
                      <a:schemeClr val="bg1">
                        <a:lumMod val="85000"/>
                      </a:schemeClr>
                    </a:solidFill>
                  </a:tcPr>
                </a:tc>
                <a:tc gridSpan="3">
                  <a:txBody>
                    <a:bodyPr/>
                    <a:lstStyle/>
                    <a:p>
                      <a:r>
                        <a:rPr lang="en-US" sz="1100" dirty="0">
                          <a:hlinkClick r:id="rId2"/>
                        </a:rPr>
                        <a:t>Azure Synapse Analytics L100</a:t>
                      </a:r>
                      <a:endParaRPr lang="en-US" sz="11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Link to draft ppt slide deck and any other materials that the attendees would be seeing or using as part of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a:t>Link to any supporting materials that are just for the presenter and/or supporting SMEs</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66411"/>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7" name="Table 7">
            <a:extLst>
              <a:ext uri="{FF2B5EF4-FFF2-40B4-BE49-F238E27FC236}">
                <a16:creationId xmlns:a16="http://schemas.microsoft.com/office/drawing/2014/main" id="{BD6095FD-99DA-4270-8CE7-47402CDCAD34}"/>
              </a:ext>
            </a:extLst>
          </p:cNvPr>
          <p:cNvGraphicFramePr>
            <a:graphicFrameLocks noGrp="1"/>
          </p:cNvGraphicFramePr>
          <p:nvPr/>
        </p:nvGraphicFramePr>
        <p:xfrm>
          <a:off x="9573778" y="621651"/>
          <a:ext cx="2458387" cy="325967"/>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325967">
                <a:tc>
                  <a:txBody>
                    <a:bodyPr/>
                    <a:lstStyle/>
                    <a:p>
                      <a:pPr algn="ctr"/>
                      <a:r>
                        <a:rPr lang="en-US" sz="1200" dirty="0"/>
                        <a:t>CSA01P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0420570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Model Implementation (Predict)</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018922820"/>
              </p:ext>
            </p:extLst>
          </p:nvPr>
        </p:nvGraphicFramePr>
        <p:xfrm>
          <a:off x="210508" y="1048790"/>
          <a:ext cx="11821657" cy="569337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10:00 – 11:00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875932266"/>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CSA22A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92083511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91810073"/>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Train the best ML model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Register the model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Invoke trained model with Predict</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796831211"/>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CSA22A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Model Implementation (Predict)</a:t>
            </a:r>
            <a:endParaRPr lang="en-US" dirty="0"/>
          </a:p>
        </p:txBody>
      </p:sp>
    </p:spTree>
    <p:extLst>
      <p:ext uri="{BB962C8B-B14F-4D97-AF65-F5344CB8AC3E}">
        <p14:creationId xmlns:p14="http://schemas.microsoft.com/office/powerpoint/2010/main" val="398580622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Spark ML</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788778470"/>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11:15 – 12:00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050503182"/>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CSA24L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70634718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624662475"/>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Spark ML</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Microsoft ML for Spark</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Train a model with Spark ML/MML Spark</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Create Synapse Pipeline to re-train model on demand</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591207978"/>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CSA24L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Spark ML</a:t>
            </a:r>
            <a:endParaRPr lang="en-US" dirty="0"/>
          </a:p>
        </p:txBody>
      </p:sp>
    </p:spTree>
    <p:extLst>
      <p:ext uri="{BB962C8B-B14F-4D97-AF65-F5344CB8AC3E}">
        <p14:creationId xmlns:p14="http://schemas.microsoft.com/office/powerpoint/2010/main" val="99636028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Design Presentation: Monitor &amp; Manage</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624069158"/>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13:00 – 13:30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755053166"/>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CSA25P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59654097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97358290"/>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Monitor Hub: Pipelines, SQL Pools, Spark apps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Azure Advisor recommendations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Maintenance windows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Automatic statistics management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Workload Management</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281703229"/>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CSA25P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Design Presentation: Monitor &amp; Manage</a:t>
            </a:r>
            <a:endParaRPr lang="en-US" dirty="0"/>
          </a:p>
        </p:txBody>
      </p:sp>
    </p:spTree>
    <p:extLst>
      <p:ext uri="{BB962C8B-B14F-4D97-AF65-F5344CB8AC3E}">
        <p14:creationId xmlns:p14="http://schemas.microsoft.com/office/powerpoint/2010/main" val="60765593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Q&amp;A / Digital Cohort Activity: Monitor &amp; Manage</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123730006"/>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13:30 – 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Activity: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211560307"/>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CSA26A</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2696035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830301179"/>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Design monitoring and management solution</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831819493"/>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CSA26A</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Q&amp;A / Digital Cohort Activity: Monitor &amp; Manage</a:t>
            </a:r>
            <a:endParaRPr lang="en-US" dirty="0"/>
          </a:p>
        </p:txBody>
      </p:sp>
    </p:spTree>
    <p:extLst>
      <p:ext uri="{BB962C8B-B14F-4D97-AF65-F5344CB8AC3E}">
        <p14:creationId xmlns:p14="http://schemas.microsoft.com/office/powerpoint/2010/main" val="233860218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Build Hands-on: Monitoring</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803424860"/>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3, Model, Manage &amp; Secure: 14:00 – 15:00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Lab: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260471188"/>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CSA27L</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9620162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446773460"/>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Monitor Execution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Monitor Hub: Pipelines, SQL Pools, Spark apps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Troubleshooting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Workload Management</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057926259"/>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CSA27L</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Build Hands-on: Monitoring</a:t>
            </a:r>
            <a:endParaRPr lang="en-US" dirty="0"/>
          </a:p>
        </p:txBody>
      </p:sp>
    </p:spTree>
    <p:extLst>
      <p:ext uri="{BB962C8B-B14F-4D97-AF65-F5344CB8AC3E}">
        <p14:creationId xmlns:p14="http://schemas.microsoft.com/office/powerpoint/2010/main" val="25194474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2653744390"/>
              </p:ext>
            </p:extLst>
          </p:nvPr>
        </p:nvGraphicFramePr>
        <p:xfrm>
          <a:off x="210508" y="1101890"/>
          <a:ext cx="11821657" cy="540213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1138015">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a:t>Welcome message, what is the reason we are all here, who are the participating roles, introduce presenters</a:t>
                      </a:r>
                    </a:p>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Summarize next 3-4 days of key functionality that will be focus of event and why</a:t>
                      </a:r>
                    </a:p>
                    <a:p>
                      <a:pPr marL="171450" indent="-171450">
                        <a:buFont typeface="Arial" panose="020B0604020202020204" pitchFamily="34" charset="0"/>
                        <a:buChar char="•"/>
                      </a:pPr>
                      <a:r>
                        <a:rPr lang="en-US" sz="1100"/>
                        <a:t>Describe the rhythm of how they are going to be working through the week (presentation, moderated chat, followed by Q&amp;A, followed by hands-on activities, throughout the days. Culminating in Open Hack/Challenge activity to build POC on day 4</a:t>
                      </a:r>
                    </a:p>
                    <a:p>
                      <a:pPr marL="171450" indent="-171450">
                        <a:buFont typeface="Arial" panose="020B0604020202020204" pitchFamily="34" charset="0"/>
                        <a:buChar char="•"/>
                      </a:pPr>
                      <a:r>
                        <a:rPr lang="en-US" sz="1100"/>
                        <a:t>Describe the tools involved (Teams and/or tools being used throughout the week)</a:t>
                      </a:r>
                    </a:p>
                    <a:p>
                      <a:pPr marL="171450" indent="-171450">
                        <a:buFont typeface="Arial" panose="020B0604020202020204" pitchFamily="34" charset="0"/>
                        <a:buChar char="•"/>
                      </a:pPr>
                      <a:r>
                        <a:rPr lang="en-US" sz="1100"/>
                        <a:t>Describe how breaks will be managed</a:t>
                      </a:r>
                    </a:p>
                    <a:p>
                      <a:pPr marL="171450" indent="-171450">
                        <a:buFont typeface="Arial" panose="020B0604020202020204" pitchFamily="34" charset="0"/>
                        <a:buChar char="•"/>
                      </a:pPr>
                      <a:r>
                        <a:rPr lang="en-US" sz="1100"/>
                        <a:t>(check in for questions)</a:t>
                      </a:r>
                    </a:p>
                  </a:txBody>
                  <a:tcPr/>
                </a:tc>
                <a:tc>
                  <a:txBody>
                    <a:bodyPr/>
                    <a:lstStyle/>
                    <a:p>
                      <a:pPr algn="ctr"/>
                      <a:r>
                        <a:rPr lang="en-US" sz="1100"/>
                        <a:t>Sean Norman</a:t>
                      </a:r>
                    </a:p>
                  </a:txBody>
                  <a:tcPr anchor="ctr"/>
                </a:tc>
                <a:tc>
                  <a:txBody>
                    <a:bodyPr/>
                    <a:lstStyle/>
                    <a:p>
                      <a:pPr algn="ctr"/>
                      <a:r>
                        <a:rPr lang="en-US" sz="1100"/>
                        <a:t>10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E.g., Why do we focus on data ingestion (</a:t>
                      </a:r>
                      <a:r>
                        <a:rPr lang="en-US" sz="1100" err="1"/>
                        <a:t>bcs</a:t>
                      </a:r>
                      <a:r>
                        <a:rPr lang="en-US" sz="1100"/>
                        <a:t> customers will measure us on it)</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Competitive positioning </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Win opportunities (like Ron's </a:t>
                      </a:r>
                      <a:r>
                        <a:rPr lang="en-US" sz="1100" err="1"/>
                        <a:t>PoC</a:t>
                      </a:r>
                      <a:r>
                        <a:rPr lang="en-US" sz="1100"/>
                        <a:t> deck)</a:t>
                      </a:r>
                      <a:endParaRPr lang="en-US" sz="1100" b="0" i="0" u="none" strike="noStrike" noProof="0">
                        <a:latin typeface="+mn-lt"/>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Sean Norman</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15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Review plan for rest of day</a:t>
                      </a:r>
                    </a:p>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Transition to Modern Data Warehousing Demo for next segment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Sean Norman</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5 mins</a:t>
                      </a:r>
                    </a:p>
                  </a:txBody>
                  <a:tcPr anchor="ctr"/>
                </a:tc>
                <a:extLst>
                  <a:ext uri="{0D108BD9-81ED-4DB2-BD59-A6C34878D82A}">
                    <a16:rowId xmlns:a16="http://schemas.microsoft.com/office/drawing/2014/main" val="871732860"/>
                  </a:ext>
                </a:extLst>
              </a:tr>
            </a:tbl>
          </a:graphicData>
        </a:graphic>
      </p:graphicFrame>
      <p:sp>
        <p:nvSpPr>
          <p:cNvPr id="7" name="Title 1">
            <a:extLst>
              <a:ext uri="{FF2B5EF4-FFF2-40B4-BE49-F238E27FC236}">
                <a16:creationId xmlns:a16="http://schemas.microsoft.com/office/drawing/2014/main" id="{E5FB0CB5-1546-498D-8FFA-22BB24D4CC79}"/>
              </a:ext>
            </a:extLst>
          </p:cNvPr>
          <p:cNvSpPr>
            <a:spLocks noGrp="1"/>
          </p:cNvSpPr>
          <p:nvPr>
            <p:ph type="title"/>
          </p:nvPr>
        </p:nvSpPr>
        <p:spPr>
          <a:xfrm>
            <a:off x="210508" y="105051"/>
            <a:ext cx="11770984" cy="430887"/>
          </a:xfrm>
        </p:spPr>
        <p:txBody>
          <a:bodyPr/>
          <a:lstStyle/>
          <a:p>
            <a:r>
              <a:rPr lang="en-US" sz="2800" dirty="0">
                <a:cs typeface="Segoe UI"/>
              </a:rPr>
              <a:t>Keynote: Welcome, Objectives, Synapse 101</a:t>
            </a:r>
            <a:endParaRPr lang="en-US" sz="2800" dirty="0"/>
          </a:p>
        </p:txBody>
      </p:sp>
      <p:sp>
        <p:nvSpPr>
          <p:cNvPr id="8" name="Rectangle 7">
            <a:extLst>
              <a:ext uri="{FF2B5EF4-FFF2-40B4-BE49-F238E27FC236}">
                <a16:creationId xmlns:a16="http://schemas.microsoft.com/office/drawing/2014/main" id="{DEA547E6-C256-4250-8A8F-461379AB0BF3}"/>
              </a:ext>
            </a:extLst>
          </p:cNvPr>
          <p:cNvSpPr/>
          <p:nvPr/>
        </p:nvSpPr>
        <p:spPr>
          <a:xfrm>
            <a:off x="210508" y="658967"/>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2" name="Table 7">
            <a:extLst>
              <a:ext uri="{FF2B5EF4-FFF2-40B4-BE49-F238E27FC236}">
                <a16:creationId xmlns:a16="http://schemas.microsoft.com/office/drawing/2014/main" id="{972DD7EA-EDC2-4BCF-8D0D-45A04FCC4D2E}"/>
              </a:ext>
            </a:extLst>
          </p:cNvPr>
          <p:cNvGraphicFramePr>
            <a:graphicFrameLocks noGrp="1"/>
          </p:cNvGraphicFramePr>
          <p:nvPr>
            <p:extLst>
              <p:ext uri="{D42A27DB-BD31-4B8C-83A1-F6EECF244321}">
                <p14:modId xmlns:p14="http://schemas.microsoft.com/office/powerpoint/2010/main" val="115887609"/>
              </p:ext>
            </p:extLst>
          </p:nvPr>
        </p:nvGraphicFramePr>
        <p:xfrm>
          <a:off x="9573778" y="621651"/>
          <a:ext cx="2458387" cy="325967"/>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325967">
                <a:tc>
                  <a:txBody>
                    <a:bodyPr/>
                    <a:lstStyle/>
                    <a:p>
                      <a:pPr algn="ctr"/>
                      <a:r>
                        <a:rPr lang="en-US" sz="1200" dirty="0"/>
                        <a:t>CSA01P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46847343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F8B0-F9D4-4813-87BF-F2A54E3E5907}"/>
              </a:ext>
            </a:extLst>
          </p:cNvPr>
          <p:cNvSpPr>
            <a:spLocks noGrp="1"/>
          </p:cNvSpPr>
          <p:nvPr>
            <p:ph type="title"/>
          </p:nvPr>
        </p:nvSpPr>
        <p:spPr>
          <a:xfrm>
            <a:off x="588263" y="3152001"/>
            <a:ext cx="3182621" cy="553998"/>
          </a:xfrm>
        </p:spPr>
        <p:txBody>
          <a:bodyPr/>
          <a:lstStyle/>
          <a:p>
            <a:pPr algn="r"/>
            <a:r>
              <a:rPr lang="en-US" dirty="0"/>
              <a:t>Day 4</a:t>
            </a:r>
          </a:p>
        </p:txBody>
      </p:sp>
      <p:sp>
        <p:nvSpPr>
          <p:cNvPr id="3" name="Text Placeholder 2">
            <a:extLst>
              <a:ext uri="{FF2B5EF4-FFF2-40B4-BE49-F238E27FC236}">
                <a16:creationId xmlns:a16="http://schemas.microsoft.com/office/drawing/2014/main" id="{DA1EC765-1440-4F3A-8DB7-6AD5F8B53A6E}"/>
              </a:ext>
            </a:extLst>
          </p:cNvPr>
          <p:cNvSpPr>
            <a:spLocks noGrp="1"/>
          </p:cNvSpPr>
          <p:nvPr>
            <p:ph type="body" sz="quarter" idx="10"/>
          </p:nvPr>
        </p:nvSpPr>
        <p:spPr/>
        <p:txBody>
          <a:bodyPr/>
          <a:lstStyle/>
          <a:p>
            <a:r>
              <a:rPr lang="en-US" dirty="0"/>
              <a:t>Challenge-based Learning</a:t>
            </a:r>
          </a:p>
        </p:txBody>
      </p:sp>
    </p:spTree>
    <p:extLst>
      <p:ext uri="{BB962C8B-B14F-4D97-AF65-F5344CB8AC3E}">
        <p14:creationId xmlns:p14="http://schemas.microsoft.com/office/powerpoint/2010/main" val="181547138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Challenge Introduction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498514785"/>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4, Challenge-based Learning: 08:00 – 08:30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660209982"/>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CSA28P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19361138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956253962"/>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Challenge Introduction</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1030936096"/>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CSA28P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Challenge Introduction</a:t>
            </a:r>
            <a:endParaRPr lang="en-US" dirty="0"/>
          </a:p>
        </p:txBody>
      </p:sp>
    </p:spTree>
    <p:extLst>
      <p:ext uri="{BB962C8B-B14F-4D97-AF65-F5344CB8AC3E}">
        <p14:creationId xmlns:p14="http://schemas.microsoft.com/office/powerpoint/2010/main" val="105070013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POC Challenge</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404892237"/>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4, Challenge-based Learning: 08:30 – 14:00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Challenge: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984871605"/>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CSA29C</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82067511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157069946"/>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POC Challenge - Critical Activities to Address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DW Config - Partitioning, etc.</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Emphasis on Optimization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Storage explorer (UI upload in Studio)</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Data Prep/Ingestion - multi source  - Pipeline Configuration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Operationalize data prep notebook into pipeline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Some data pre-loaded in Synapse but in poorly designed way</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Multiple Data Types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Security</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Monitoring</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685088239"/>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CSA29C</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POC Challenge</a:t>
            </a:r>
            <a:endParaRPr lang="en-US" dirty="0"/>
          </a:p>
        </p:txBody>
      </p:sp>
    </p:spTree>
    <p:extLst>
      <p:ext uri="{BB962C8B-B14F-4D97-AF65-F5344CB8AC3E}">
        <p14:creationId xmlns:p14="http://schemas.microsoft.com/office/powerpoint/2010/main" val="310089707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Challenge Debrief</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363236040"/>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4, Challenge-based Learning: 14:00 – 14:30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1598949379"/>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CSA30P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365897986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555944897"/>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Challenge Debrief</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4125836130"/>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CSA30P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Challenge Debrief</a:t>
            </a:r>
            <a:endParaRPr lang="en-US" dirty="0"/>
          </a:p>
        </p:txBody>
      </p:sp>
    </p:spTree>
    <p:extLst>
      <p:ext uri="{BB962C8B-B14F-4D97-AF65-F5344CB8AC3E}">
        <p14:creationId xmlns:p14="http://schemas.microsoft.com/office/powerpoint/2010/main" val="78951831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15840"/>
            <a:ext cx="11770984" cy="430887"/>
          </a:xfrm>
        </p:spPr>
        <p:txBody>
          <a:bodyPr/>
          <a:lstStyle/>
          <a:p>
            <a:r>
              <a:rPr lang="en-US" sz="2800" dirty="0">
                <a:cs typeface="Segoe UI"/>
              </a:rPr>
              <a:t>Closing</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565228851"/>
              </p:ext>
            </p:extLst>
          </p:nvPr>
        </p:nvGraphicFramePr>
        <p:xfrm>
          <a:off x="210508" y="1048790"/>
          <a:ext cx="11821657" cy="5756320"/>
        </p:xfrm>
        <a:graphic>
          <a:graphicData uri="http://schemas.openxmlformats.org/drawingml/2006/table">
            <a:tbl>
              <a:tblPr bandRow="1">
                <a:tableStyleId>{5940675A-B579-460E-94D1-54222C63F5DA}</a:tableStyleId>
              </a:tblPr>
              <a:tblGrid>
                <a:gridCol w="1945838">
                  <a:extLst>
                    <a:ext uri="{9D8B030D-6E8A-4147-A177-3AD203B41FA5}">
                      <a16:colId xmlns:a16="http://schemas.microsoft.com/office/drawing/2014/main" val="3849074245"/>
                    </a:ext>
                  </a:extLst>
                </a:gridCol>
                <a:gridCol w="5300741">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dirty="0"/>
                        <a:t>Day 4, Challenge-based Learning: 14:30 – 15:00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90115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2188272055"/>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CSA31P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92390542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1291078214"/>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dirty="0">
                          <a:solidFill>
                            <a:schemeClr val="tx1"/>
                          </a:solidFill>
                          <a:latin typeface="+mn-lt"/>
                          <a:ea typeface="+mn-ea"/>
                          <a:cs typeface="+mn-cs"/>
                        </a:rPr>
                        <a:t>Body of the session /</a:t>
                      </a:r>
                      <a:br>
                        <a:rPr lang="en-US" sz="1100" b="1" kern="1200" dirty="0">
                          <a:solidFill>
                            <a:srgbClr val="000000"/>
                          </a:solidFill>
                          <a:latin typeface="+mn-lt"/>
                          <a:ea typeface="+mn-ea"/>
                          <a:cs typeface="+mn-cs"/>
                        </a:rPr>
                      </a:br>
                      <a:r>
                        <a:rPr lang="en-US" sz="1100" b="1" i="1" kern="1200" dirty="0">
                          <a:solidFill>
                            <a:schemeClr val="tx1"/>
                          </a:solidFill>
                          <a:latin typeface="+mn-lt"/>
                          <a:ea typeface="+mn-ea"/>
                          <a:cs typeface="+mn-cs"/>
                        </a:rPr>
                        <a:t>discussion, activities, Q&amp;A...</a:t>
                      </a:r>
                      <a:endParaRPr lang="en-US" dirty="0"/>
                    </a:p>
                  </a:txBody>
                  <a:tcPr anchor="ctr">
                    <a:solidFill>
                      <a:schemeClr val="bg1">
                        <a:lumMod val="85000"/>
                      </a:schemeClr>
                    </a:solidFill>
                  </a:tcPr>
                </a:tc>
                <a:tc>
                  <a:txBody>
                    <a:bodyPr/>
                    <a:lstStyle/>
                    <a:p>
                      <a:pPr algn="l" fontAlgn="t"/>
                      <a:r>
                        <a:rPr lang="en-US" sz="1100" b="0" i="0" u="none" strike="noStrike" dirty="0">
                          <a:solidFill>
                            <a:srgbClr val="000000"/>
                          </a:solidFill>
                          <a:effectLst/>
                          <a:latin typeface="Calibri" panose="020F0502020204030204" pitchFamily="34" charset="0"/>
                        </a:rPr>
                        <a:t>Closing</a:t>
                      </a: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3999739316"/>
              </p:ext>
            </p:extLst>
          </p:nvPr>
        </p:nvGraphicFramePr>
        <p:xfrm>
          <a:off x="9548441" y="687321"/>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CSA31P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9" name="Rectangle 8">
            <a:extLst>
              <a:ext uri="{FF2B5EF4-FFF2-40B4-BE49-F238E27FC236}">
                <a16:creationId xmlns:a16="http://schemas.microsoft.com/office/drawing/2014/main" id="{01DC40C2-19BB-43D5-A42B-4827517FBA31}"/>
              </a:ext>
            </a:extLst>
          </p:cNvPr>
          <p:cNvSpPr/>
          <p:nvPr/>
        </p:nvSpPr>
        <p:spPr>
          <a:xfrm>
            <a:off x="185170" y="151638"/>
            <a:ext cx="11796321" cy="523220"/>
          </a:xfrm>
          <a:prstGeom prst="rect">
            <a:avLst/>
          </a:prstGeom>
        </p:spPr>
        <p:txBody>
          <a:bodyPr wrap="square">
            <a:spAutoFit/>
          </a:bodyPr>
          <a:lstStyle/>
          <a:p>
            <a:r>
              <a:rPr lang="en-US" sz="2800" spc="-50" dirty="0">
                <a:ln w="3175">
                  <a:noFill/>
                </a:ln>
                <a:solidFill>
                  <a:srgbClr val="000000"/>
                </a:solidFill>
                <a:latin typeface="Segoe UI Semibold"/>
                <a:cs typeface="Segoe UI"/>
              </a:rPr>
              <a:t>Closing</a:t>
            </a:r>
            <a:endParaRPr lang="en-US" dirty="0"/>
          </a:p>
        </p:txBody>
      </p:sp>
    </p:spTree>
    <p:extLst>
      <p:ext uri="{BB962C8B-B14F-4D97-AF65-F5344CB8AC3E}">
        <p14:creationId xmlns:p14="http://schemas.microsoft.com/office/powerpoint/2010/main" val="58967756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13A6-D67E-48F4-BC5E-CA03226A254A}"/>
              </a:ext>
            </a:extLst>
          </p:cNvPr>
          <p:cNvSpPr>
            <a:spLocks noGrp="1"/>
          </p:cNvSpPr>
          <p:nvPr>
            <p:ph type="title"/>
          </p:nvPr>
        </p:nvSpPr>
        <p:spPr/>
        <p:txBody>
          <a:bodyPr/>
          <a:lstStyle/>
          <a:p>
            <a:r>
              <a:rPr lang="en-US" dirty="0"/>
              <a:t>Appendix – blank template</a:t>
            </a:r>
          </a:p>
        </p:txBody>
      </p:sp>
    </p:spTree>
    <p:extLst>
      <p:ext uri="{BB962C8B-B14F-4D97-AF65-F5344CB8AC3E}">
        <p14:creationId xmlns:p14="http://schemas.microsoft.com/office/powerpoint/2010/main" val="163867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05051"/>
            <a:ext cx="11770984" cy="430887"/>
          </a:xfrm>
        </p:spPr>
        <p:txBody>
          <a:bodyPr/>
          <a:lstStyle/>
          <a:p>
            <a:r>
              <a:rPr lang="en-US" sz="2800" dirty="0">
                <a:cs typeface="Segoe UI"/>
              </a:rPr>
              <a:t>Demo Walkthrough - MDW In Action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4119810207"/>
              </p:ext>
            </p:extLst>
          </p:nvPr>
        </p:nvGraphicFramePr>
        <p:xfrm>
          <a:off x="313899" y="1048790"/>
          <a:ext cx="11718266" cy="5693370"/>
        </p:xfrm>
        <a:graphic>
          <a:graphicData uri="http://schemas.openxmlformats.org/drawingml/2006/table">
            <a:tbl>
              <a:tblPr bandRow="1">
                <a:tableStyleId>{5940675A-B579-460E-94D1-54222C63F5DA}</a:tableStyleId>
              </a:tblPr>
              <a:tblGrid>
                <a:gridCol w="1992335">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a:t>Session Day/Time:</a:t>
                      </a:r>
                    </a:p>
                  </a:txBody>
                  <a:tcPr anchor="ctr">
                    <a:solidFill>
                      <a:schemeClr val="bg1">
                        <a:lumMod val="85000"/>
                      </a:schemeClr>
                    </a:solidFill>
                  </a:tcPr>
                </a:tc>
                <a:tc>
                  <a:txBody>
                    <a:bodyPr/>
                    <a:lstStyle/>
                    <a:p>
                      <a:r>
                        <a:rPr lang="en-US" sz="1100"/>
                        <a:t>Day 1, Ingest &amp; Transform: 08:30 - 09:00</a:t>
                      </a:r>
                      <a:endParaRPr lang="en-US" sz="1100" dirty="0"/>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a:t>Presenter: John Doe</a:t>
                      </a:r>
                    </a:p>
                    <a:p>
                      <a:r>
                        <a:rPr lang="en-US" sz="110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a:t>Presentation: Single Speaker Presenter, ppt slide presentation, live virtual broadcast via Teams, chat enabled and moderated</a:t>
                      </a:r>
                      <a:endParaRPr lang="en-US" sz="1100" dirty="0"/>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a:latin typeface="Segoe UI"/>
                <a:cs typeface="Segoe UI"/>
              </a:rPr>
              <a:t>Owner: Sean Norman</a:t>
            </a:r>
            <a:endParaRPr lang="en-US"/>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4023276029"/>
              </p:ext>
            </p:extLst>
          </p:nvPr>
        </p:nvGraphicFramePr>
        <p:xfrm>
          <a:off x="9573778" y="621651"/>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CSA02P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0803036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35844" y="150128"/>
            <a:ext cx="11770984" cy="430887"/>
          </a:xfrm>
        </p:spPr>
        <p:txBody>
          <a:bodyPr/>
          <a:lstStyle/>
          <a:p>
            <a:r>
              <a:rPr lang="en-US" sz="2800" dirty="0">
                <a:cs typeface="Segoe UI"/>
              </a:rPr>
              <a:t>Session title</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nvGraphicFramePr>
        <p:xfrm>
          <a:off x="210508" y="1024681"/>
          <a:ext cx="11821657" cy="5759084"/>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37936">
                <a:tc>
                  <a:txBody>
                    <a:bodyPr/>
                    <a:lstStyle/>
                    <a:p>
                      <a:r>
                        <a:rPr lang="en-US" sz="1100" b="1"/>
                        <a:t>Session Day/Time:</a:t>
                      </a:r>
                    </a:p>
                  </a:txBody>
                  <a:tcPr anchor="ctr">
                    <a:solidFill>
                      <a:schemeClr val="bg1">
                        <a:lumMod val="85000"/>
                      </a:schemeClr>
                    </a:solidFill>
                  </a:tcPr>
                </a:tc>
                <a:tc>
                  <a:txBody>
                    <a:bodyPr/>
                    <a:lstStyle/>
                    <a:p>
                      <a:r>
                        <a:rPr lang="en-US" sz="1100"/>
                        <a:t>Day 1, Ingest &amp; Transform: 08:00 - 08:30</a:t>
                      </a:r>
                      <a:endParaRPr lang="en-US" sz="1100" dirty="0"/>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a:t>Presenter: Sean Norman</a:t>
                      </a:r>
                    </a:p>
                    <a:p>
                      <a:r>
                        <a:rPr lang="en-US" sz="1100"/>
                        <a:t>SME(s): John Doe; Jane Doe</a:t>
                      </a:r>
                    </a:p>
                  </a:txBody>
                  <a:tcPr anchor="ctr"/>
                </a:tc>
                <a:extLst>
                  <a:ext uri="{0D108BD9-81ED-4DB2-BD59-A6C34878D82A}">
                    <a16:rowId xmlns:a16="http://schemas.microsoft.com/office/drawing/2014/main" val="3449140663"/>
                  </a:ext>
                </a:extLst>
              </a:tr>
              <a:tr h="609333">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a:t>Presentation: Single Speaker Presenter, ppt slide presentation, live virtual broadcast via Teams, chat enabled and moderated</a:t>
                      </a:r>
                      <a:endParaRPr lang="en-US" sz="1100" dirty="0"/>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55302">
                <a:tc>
                  <a:txBody>
                    <a:bodyPr/>
                    <a:lstStyle/>
                    <a:p>
                      <a:r>
                        <a:rPr lang="en-US" sz="1100" b="1"/>
                        <a:t>Cohort / Breakout Mgmt</a:t>
                      </a:r>
                    </a:p>
                  </a:txBody>
                  <a:tcPr anchor="ctr">
                    <a:solidFill>
                      <a:schemeClr val="bg1">
                        <a:lumMod val="85000"/>
                      </a:schemeClr>
                    </a:solidFill>
                  </a:tcPr>
                </a:tc>
                <a:tc gridSpan="3">
                  <a:txBody>
                    <a:bodyPr/>
                    <a:lstStyle/>
                    <a:p>
                      <a:r>
                        <a:rPr lang="en-US" sz="1100"/>
                        <a:t>Cohorts broken out via Teams Channel. Need </a:t>
                      </a:r>
                      <a:r>
                        <a:rPr lang="en-US" sz="1100" err="1"/>
                        <a:t>xyz</a:t>
                      </a:r>
                      <a:r>
                        <a:rPr lang="en-US" sz="1100"/>
                        <a:t> number of SMEs to support per channel.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23273">
                <a:tc>
                  <a:txBody>
                    <a:bodyPr/>
                    <a:lstStyle/>
                    <a:p>
                      <a:r>
                        <a:rPr lang="en-US" sz="1100" b="1" baseline="0"/>
                        <a:t>Objective of Session:</a:t>
                      </a:r>
                      <a:endParaRPr lang="en-US" sz="1100" b="1"/>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a:solidFill>
                            <a:schemeClr val="tx1"/>
                          </a:solidFill>
                          <a:latin typeface="+mn-lt"/>
                          <a:ea typeface="+mn-ea"/>
                          <a:cs typeface="+mn-cs"/>
                        </a:rPr>
                        <a:t>As a result of attending this, attendees will better be able to:</a:t>
                      </a:r>
                    </a:p>
                    <a:p>
                      <a:pPr marL="171450" marR="0" lvl="0" indent="-171450" algn="l">
                        <a:lnSpc>
                          <a:spcPct val="100000"/>
                        </a:lnSpc>
                        <a:spcBef>
                          <a:spcPts val="0"/>
                        </a:spcBef>
                        <a:spcAft>
                          <a:spcPts val="0"/>
                        </a:spcAft>
                        <a:buFont typeface="Arial" panose="020B0604020202020204" pitchFamily="34" charset="0"/>
                        <a:buChar char="•"/>
                      </a:pPr>
                      <a:r>
                        <a:rPr lang="en-US" sz="1100" kern="1200">
                          <a:solidFill>
                            <a:schemeClr val="tx1"/>
                          </a:solidFill>
                          <a:latin typeface="+mn-lt"/>
                          <a:ea typeface="+mn-ea"/>
                          <a:cs typeface="+mn-cs"/>
                        </a:rPr>
                        <a:t>summarize the Analytics upskilling agenda for the week,</a:t>
                      </a:r>
                    </a:p>
                    <a:p>
                      <a:pPr marL="171450" marR="0" lvl="0" indent="-171450" algn="l">
                        <a:lnSpc>
                          <a:spcPct val="100000"/>
                        </a:lnSpc>
                        <a:spcBef>
                          <a:spcPts val="0"/>
                        </a:spcBef>
                        <a:spcAft>
                          <a:spcPts val="0"/>
                        </a:spcAft>
                        <a:buFont typeface="Arial" panose="020B0604020202020204" pitchFamily="34" charset="0"/>
                        <a:buChar char="•"/>
                      </a:pPr>
                      <a:r>
                        <a:rPr lang="en-US" sz="1100" kern="1200">
                          <a:solidFill>
                            <a:schemeClr val="tx1"/>
                          </a:solidFill>
                          <a:latin typeface="+mn-lt"/>
                          <a:ea typeface="+mn-ea"/>
                          <a:cs typeface="+mn-cs"/>
                        </a:rPr>
                        <a:t>describe the tools they will be working with throughout the learning experience, </a:t>
                      </a:r>
                    </a:p>
                    <a:p>
                      <a:pPr marL="171450" marR="0" lvl="0" indent="-171450" algn="l">
                        <a:lnSpc>
                          <a:spcPct val="100000"/>
                        </a:lnSpc>
                        <a:spcBef>
                          <a:spcPts val="0"/>
                        </a:spcBef>
                        <a:spcAft>
                          <a:spcPts val="0"/>
                        </a:spcAft>
                        <a:buFont typeface="Arial" panose="020B0604020202020204" pitchFamily="34" charset="0"/>
                        <a:buChar char="•"/>
                      </a:pPr>
                      <a:r>
                        <a:rPr lang="en-US" sz="1100" kern="1200">
                          <a:solidFill>
                            <a:schemeClr val="tx1"/>
                          </a:solidFill>
                          <a:latin typeface="+mn-lt"/>
                          <a:ea typeface="+mn-ea"/>
                          <a:cs typeface="+mn-cs"/>
                        </a:rPr>
                        <a:t>articulate the functions that their role will be performing with the Synapse tool in designing solutions for the customer</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65354">
                <a:tc>
                  <a:txBody>
                    <a:bodyPr/>
                    <a:lstStyle/>
                    <a:p>
                      <a:r>
                        <a:rPr lang="en-US" sz="1100" b="1"/>
                        <a:t>Existing Sources:</a:t>
                      </a:r>
                    </a:p>
                  </a:txBody>
                  <a:tcPr anchor="ctr">
                    <a:solidFill>
                      <a:schemeClr val="bg1">
                        <a:lumMod val="85000"/>
                      </a:schemeClr>
                    </a:solidFill>
                  </a:tcPr>
                </a:tc>
                <a:tc gridSpan="3">
                  <a:txBody>
                    <a:bodyPr/>
                    <a:lstStyle/>
                    <a:p>
                      <a:r>
                        <a:rPr lang="en-US" sz="1100">
                          <a:hlinkClick r:id="rId2"/>
                        </a:rPr>
                        <a:t>Azure Synapse Analytics L100</a:t>
                      </a:r>
                      <a:endParaRPr lang="en-US" sz="11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a:t>Link to draft ppt slide deck and any other materials that the attendees would be seeing or using as part of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a:t>Link to any supporting materials that are just for the presenter and/or supporting SMEs</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66411"/>
            <a:ext cx="3991148" cy="276999"/>
          </a:xfrm>
          <a:prstGeom prst="rect">
            <a:avLst/>
          </a:prstGeom>
          <a:solidFill>
            <a:schemeClr val="accent1">
              <a:lumMod val="20000"/>
              <a:lumOff val="80000"/>
            </a:schemeClr>
          </a:solidFill>
        </p:spPr>
        <p:txBody>
          <a:bodyPr wrap="square" anchor="t">
            <a:spAutoFit/>
          </a:bodyPr>
          <a:lstStyle/>
          <a:p>
            <a:r>
              <a:rPr lang="en-US" sz="1200" b="1">
                <a:latin typeface="Segoe UI"/>
                <a:cs typeface="Segoe UI"/>
              </a:rPr>
              <a:t>Owner: Sean Norman</a:t>
            </a:r>
            <a:endParaRPr lang="en-US"/>
          </a:p>
        </p:txBody>
      </p:sp>
      <p:graphicFrame>
        <p:nvGraphicFramePr>
          <p:cNvPr id="7" name="Table 7">
            <a:extLst>
              <a:ext uri="{FF2B5EF4-FFF2-40B4-BE49-F238E27FC236}">
                <a16:creationId xmlns:a16="http://schemas.microsoft.com/office/drawing/2014/main" id="{BD6095FD-99DA-4270-8CE7-47402CDCAD34}"/>
              </a:ext>
            </a:extLst>
          </p:cNvPr>
          <p:cNvGraphicFramePr>
            <a:graphicFrameLocks noGrp="1"/>
          </p:cNvGraphicFramePr>
          <p:nvPr/>
        </p:nvGraphicFramePr>
        <p:xfrm>
          <a:off x="9573778" y="621651"/>
          <a:ext cx="2458387" cy="325967"/>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325967">
                <a:tc>
                  <a:txBody>
                    <a:bodyPr/>
                    <a:lstStyle/>
                    <a:p>
                      <a:pPr algn="ctr"/>
                      <a:r>
                        <a:rPr lang="en-US" sz="1200" dirty="0"/>
                        <a:t>CSA01P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
        <p:nvSpPr>
          <p:cNvPr id="12" name="Rectangle 11">
            <a:extLst>
              <a:ext uri="{FF2B5EF4-FFF2-40B4-BE49-F238E27FC236}">
                <a16:creationId xmlns:a16="http://schemas.microsoft.com/office/drawing/2014/main" id="{41A0CFB0-32EC-46DD-A6C5-6C55A53094BB}"/>
              </a:ext>
            </a:extLst>
          </p:cNvPr>
          <p:cNvSpPr/>
          <p:nvPr/>
        </p:nvSpPr>
        <p:spPr bwMode="auto">
          <a:xfrm rot="-1200000">
            <a:off x="3004738" y="3610033"/>
            <a:ext cx="6420462" cy="5538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a:rPr>
              <a:t>Blank Template page 1 of 2</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1669875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nvGraphicFramePr>
        <p:xfrm>
          <a:off x="210508" y="1101890"/>
          <a:ext cx="11821657" cy="5431789"/>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dirty="0"/>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&lt;</a:t>
                      </a:r>
                      <a:r>
                        <a:rPr lang="en-US" sz="1100">
                          <a:latin typeface="Calibri" panose="020F0502020204030204" pitchFamily="34" charset="0"/>
                          <a:ea typeface="Times New Roman" panose="02020603050405020304" pitchFamily="18" charset="0"/>
                        </a:rPr>
                        <a:t>Preparation &amp; Priming</a:t>
                      </a:r>
                      <a:r>
                        <a:rPr lang="en-US" sz="1100">
                          <a:latin typeface="+mn-lt"/>
                          <a:ea typeface="+mn-ea"/>
                        </a:rPr>
                        <a:t>&gt;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100">
                          <a:latin typeface="+mn-lt"/>
                          <a:ea typeface="+mn-ea"/>
                        </a:rPr>
                        <a:t>&lt;Any</a:t>
                      </a:r>
                      <a:r>
                        <a:rPr lang="en-US" sz="1100" baseline="0">
                          <a:latin typeface="+mn-lt"/>
                          <a:ea typeface="+mn-ea"/>
                        </a:rPr>
                        <a:t> suggested sessions/ work&gt;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100" baseline="0">
                          <a:latin typeface="+mn-lt"/>
                          <a:ea typeface="+mn-ea"/>
                        </a:rPr>
                        <a:t>&lt;Which sessions support and queue this session up?&gt;</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&lt;Presenter(s)&gt;</a:t>
                      </a:r>
                    </a:p>
                  </a:txBody>
                  <a:tcPr anchor="ctr"/>
                </a:tc>
                <a:tc>
                  <a:txBody>
                    <a:bodyPr/>
                    <a:lstStyle/>
                    <a:p>
                      <a:pPr lvl="0" algn="ctr">
                        <a:buNone/>
                      </a:pPr>
                      <a:r>
                        <a:rPr lang="en-US" sz="1100"/>
                        <a:t>&lt;time&gt;</a:t>
                      </a:r>
                    </a:p>
                  </a:txBody>
                  <a:tcPr anchor="ctr"/>
                </a:tc>
                <a:extLst>
                  <a:ext uri="{0D108BD9-81ED-4DB2-BD59-A6C34878D82A}">
                    <a16:rowId xmlns:a16="http://schemas.microsoft.com/office/drawing/2014/main" val="2453045695"/>
                  </a:ext>
                </a:extLst>
              </a:tr>
              <a:tr h="1138015">
                <a:tc>
                  <a:txBody>
                    <a:bodyPr/>
                    <a:lstStyle/>
                    <a:p>
                      <a:pPr algn="ctr"/>
                      <a:r>
                        <a:rPr lang="en-US" sz="1100" b="1"/>
                        <a:t>Session Introduction</a:t>
                      </a:r>
                    </a:p>
                  </a:txBody>
                  <a:tcPr anchor="ctr">
                    <a:solidFill>
                      <a:schemeClr val="bg1">
                        <a:lumMod val="85000"/>
                      </a:schemeClr>
                    </a:solidFill>
                  </a:tcPr>
                </a:tc>
                <a:tc>
                  <a:txBody>
                    <a:bodyPr/>
                    <a:lstStyle/>
                    <a:p>
                      <a:r>
                        <a:rPr lang="en-US" sz="1100"/>
                        <a:t>&lt;how are you setting context; what</a:t>
                      </a:r>
                      <a:r>
                        <a:rPr lang="en-US" sz="1100" baseline="0"/>
                        <a:t> is the learning objective?</a:t>
                      </a:r>
                      <a:r>
                        <a:rPr lang="en-US" sz="1100"/>
                        <a:t>&gt; </a:t>
                      </a:r>
                    </a:p>
                  </a:txBody>
                  <a:tcPr/>
                </a:tc>
                <a:tc>
                  <a:txBody>
                    <a:bodyPr/>
                    <a:lstStyle/>
                    <a:p>
                      <a:pPr algn="ctr"/>
                      <a:r>
                        <a:rPr lang="en-US" sz="1100"/>
                        <a:t>&lt;Presenter(s)&gt;</a:t>
                      </a:r>
                    </a:p>
                  </a:txBody>
                  <a:tcPr anchor="ctr"/>
                </a:tc>
                <a:tc>
                  <a:txBody>
                    <a:bodyPr/>
                    <a:lstStyle/>
                    <a:p>
                      <a:pPr algn="ctr"/>
                      <a:r>
                        <a:rPr lang="en-US" sz="1100"/>
                        <a:t>&lt;time&gt;</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0" marR="0" lvl="0" indent="0" algn="l" rtl="0" eaLnBrk="1" fontAlgn="auto" latinLnBrk="0" hangingPunct="1">
                        <a:lnSpc>
                          <a:spcPct val="100000"/>
                        </a:lnSpc>
                        <a:spcBef>
                          <a:spcPts val="0"/>
                        </a:spcBef>
                        <a:spcAft>
                          <a:spcPts val="0"/>
                        </a:spcAft>
                        <a:buFontTx/>
                        <a:buNone/>
                      </a:pPr>
                      <a:r>
                        <a:rPr lang="en-US" sz="1100"/>
                        <a:t>&lt;breakout the sections of where you are sharing / presenting by topic; breakout summary detail&gt; </a:t>
                      </a:r>
                    </a:p>
                    <a:p>
                      <a:pPr marL="0" marR="0" lvl="0" indent="0" algn="l">
                        <a:lnSpc>
                          <a:spcPct val="100000"/>
                        </a:lnSpc>
                        <a:spcBef>
                          <a:spcPts val="0"/>
                        </a:spcBef>
                        <a:spcAft>
                          <a:spcPts val="0"/>
                        </a:spcAft>
                        <a:buFontTx/>
                        <a:buNone/>
                      </a:pPr>
                      <a:endParaRPr lang="en-US" sz="1100"/>
                    </a:p>
                    <a:p>
                      <a:pPr marL="0" lvl="0" indent="0" algn="l">
                        <a:lnSpc>
                          <a:spcPct val="100000"/>
                        </a:lnSpc>
                        <a:spcBef>
                          <a:spcPts val="0"/>
                        </a:spcBef>
                        <a:spcAft>
                          <a:spcPts val="0"/>
                        </a:spcAft>
                        <a:buNone/>
                      </a:pPr>
                      <a:endParaRPr lang="en-US" sz="1100" b="0" i="0" u="none" strike="noStrike" noProof="0">
                        <a:latin typeface="Segoe UI"/>
                      </a:endParaRPr>
                    </a:p>
                    <a:p>
                      <a:pPr marL="0" lvl="0" indent="0" algn="l">
                        <a:lnSpc>
                          <a:spcPct val="100000"/>
                        </a:lnSpc>
                        <a:spcBef>
                          <a:spcPts val="0"/>
                        </a:spcBef>
                        <a:spcAft>
                          <a:spcPts val="0"/>
                        </a:spcAft>
                        <a:buNone/>
                      </a:pPr>
                      <a:r>
                        <a:rPr lang="en-US" sz="1100" b="0" i="0" u="none" strike="noStrike" noProof="0">
                          <a:latin typeface="Segoe UI"/>
                        </a:rPr>
                        <a:t>&lt;how are you filling in details on the topic with interesting information and activities?&gt; </a:t>
                      </a:r>
                    </a:p>
                    <a:p>
                      <a:pPr marL="0" lvl="0" indent="0" algn="l">
                        <a:lnSpc>
                          <a:spcPct val="100000"/>
                        </a:lnSpc>
                        <a:spcBef>
                          <a:spcPts val="0"/>
                        </a:spcBef>
                        <a:spcAft>
                          <a:spcPts val="0"/>
                        </a:spcAft>
                        <a:buNone/>
                      </a:pPr>
                      <a:endParaRPr lang="en-US" sz="1100"/>
                    </a:p>
                    <a:p>
                      <a:pPr marL="0" lvl="0" indent="0" algn="l">
                        <a:lnSpc>
                          <a:spcPct val="100000"/>
                        </a:lnSpc>
                        <a:spcBef>
                          <a:spcPts val="0"/>
                        </a:spcBef>
                        <a:spcAft>
                          <a:spcPts val="0"/>
                        </a:spcAft>
                        <a:buNone/>
                      </a:pPr>
                      <a:r>
                        <a:rPr lang="en-US" sz="1100"/>
                        <a:t>&lt;What are learners doing?&gt;</a:t>
                      </a:r>
                      <a:endParaRPr lang="en-US"/>
                    </a:p>
                    <a:p>
                      <a:pPr marL="0" marR="0" lvl="0" indent="0" algn="l">
                        <a:lnSpc>
                          <a:spcPct val="100000"/>
                        </a:lnSpc>
                        <a:spcBef>
                          <a:spcPts val="0"/>
                        </a:spcBef>
                        <a:spcAft>
                          <a:spcPts val="0"/>
                        </a:spcAft>
                        <a:buFontTx/>
                        <a:buNone/>
                      </a:pPr>
                      <a:endParaRPr lang="en-US" sz="1100"/>
                    </a:p>
                    <a:p>
                      <a:pPr marL="0" lvl="0" indent="0" algn="l">
                        <a:lnSpc>
                          <a:spcPct val="100000"/>
                        </a:lnSpc>
                        <a:spcBef>
                          <a:spcPts val="0"/>
                        </a:spcBef>
                        <a:spcAft>
                          <a:spcPts val="0"/>
                        </a:spcAft>
                        <a:buNone/>
                      </a:pPr>
                      <a:r>
                        <a:rPr lang="en-US" sz="1100" b="0" i="0" u="none" strike="noStrike" noProof="0">
                          <a:latin typeface="Segoe UI"/>
                        </a:rPr>
                        <a:t>&lt;How are you engaging with the audience during this time?&gt; </a:t>
                      </a:r>
                    </a:p>
                    <a:p>
                      <a:pPr marL="0" lvl="0" indent="0" algn="l">
                        <a:lnSpc>
                          <a:spcPct val="100000"/>
                        </a:lnSpc>
                        <a:spcBef>
                          <a:spcPts val="0"/>
                        </a:spcBef>
                        <a:spcAft>
                          <a:spcPts val="0"/>
                        </a:spcAft>
                        <a:buNone/>
                      </a:pPr>
                      <a:endParaRPr lang="en-US" sz="1100" b="0" i="0" u="none" strike="noStrike" noProof="0">
                        <a:latin typeface="Segoe UI"/>
                      </a:endParaRPr>
                    </a:p>
                    <a:p>
                      <a:pPr marL="0" lvl="0" indent="0" algn="l">
                        <a:lnSpc>
                          <a:spcPct val="100000"/>
                        </a:lnSpc>
                        <a:spcBef>
                          <a:spcPts val="0"/>
                        </a:spcBef>
                        <a:spcAft>
                          <a:spcPts val="0"/>
                        </a:spcAft>
                        <a:buNone/>
                      </a:pPr>
                      <a:endParaRPr lang="en-US" sz="1100" b="0" i="0" u="none" strike="noStrike" noProof="0">
                        <a:latin typeface="Segoe UI"/>
                      </a:endParaRPr>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&lt;Presenter(s)&gt;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&lt;time&gt;</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&lt;how are you summarizing what was covered; re-state the key messages/objectives you are trying to land&gt;</a:t>
                      </a:r>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&lt;Presenter(s)&gt;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&lt;time&gt;</a:t>
                      </a:r>
                    </a:p>
                  </a:txBody>
                  <a:tcPr anchor="ctr"/>
                </a:tc>
                <a:extLst>
                  <a:ext uri="{0D108BD9-81ED-4DB2-BD59-A6C34878D82A}">
                    <a16:rowId xmlns:a16="http://schemas.microsoft.com/office/drawing/2014/main" val="871732860"/>
                  </a:ext>
                </a:extLst>
              </a:tr>
            </a:tbl>
          </a:graphicData>
        </a:graphic>
      </p:graphicFrame>
      <p:sp>
        <p:nvSpPr>
          <p:cNvPr id="7" name="Title 1">
            <a:extLst>
              <a:ext uri="{FF2B5EF4-FFF2-40B4-BE49-F238E27FC236}">
                <a16:creationId xmlns:a16="http://schemas.microsoft.com/office/drawing/2014/main" id="{E5FB0CB5-1546-498D-8FFA-22BB24D4CC79}"/>
              </a:ext>
            </a:extLst>
          </p:cNvPr>
          <p:cNvSpPr>
            <a:spLocks noGrp="1"/>
          </p:cNvSpPr>
          <p:nvPr>
            <p:ph type="title"/>
          </p:nvPr>
        </p:nvSpPr>
        <p:spPr>
          <a:xfrm>
            <a:off x="210508" y="105051"/>
            <a:ext cx="11770984" cy="430887"/>
          </a:xfrm>
        </p:spPr>
        <p:txBody>
          <a:bodyPr/>
          <a:lstStyle/>
          <a:p>
            <a:r>
              <a:rPr lang="en-US" sz="2800" dirty="0">
                <a:cs typeface="Segoe UI"/>
              </a:rPr>
              <a:t>Session title</a:t>
            </a:r>
            <a:endParaRPr lang="en-US" sz="2800" dirty="0"/>
          </a:p>
        </p:txBody>
      </p:sp>
      <p:sp>
        <p:nvSpPr>
          <p:cNvPr id="8" name="Rectangle 7">
            <a:extLst>
              <a:ext uri="{FF2B5EF4-FFF2-40B4-BE49-F238E27FC236}">
                <a16:creationId xmlns:a16="http://schemas.microsoft.com/office/drawing/2014/main" id="{DEA547E6-C256-4250-8A8F-461379AB0BF3}"/>
              </a:ext>
            </a:extLst>
          </p:cNvPr>
          <p:cNvSpPr/>
          <p:nvPr/>
        </p:nvSpPr>
        <p:spPr>
          <a:xfrm>
            <a:off x="210508" y="658967"/>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session title</a:t>
            </a:r>
            <a:endParaRPr lang="en-US" dirty="0"/>
          </a:p>
        </p:txBody>
      </p:sp>
      <p:graphicFrame>
        <p:nvGraphicFramePr>
          <p:cNvPr id="12" name="Table 7">
            <a:extLst>
              <a:ext uri="{FF2B5EF4-FFF2-40B4-BE49-F238E27FC236}">
                <a16:creationId xmlns:a16="http://schemas.microsoft.com/office/drawing/2014/main" id="{972DD7EA-EDC2-4BCF-8D0D-45A04FCC4D2E}"/>
              </a:ext>
            </a:extLst>
          </p:cNvPr>
          <p:cNvGraphicFramePr>
            <a:graphicFrameLocks noGrp="1"/>
          </p:cNvGraphicFramePr>
          <p:nvPr/>
        </p:nvGraphicFramePr>
        <p:xfrm>
          <a:off x="9573778" y="621651"/>
          <a:ext cx="2458387" cy="325967"/>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325967">
                <a:tc>
                  <a:txBody>
                    <a:bodyPr/>
                    <a:lstStyle/>
                    <a:p>
                      <a:pPr algn="ctr"/>
                      <a:r>
                        <a:rPr lang="en-US" sz="1200" dirty="0"/>
                        <a:t>CSA01P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
        <p:nvSpPr>
          <p:cNvPr id="2" name="Rectangle 1">
            <a:extLst>
              <a:ext uri="{FF2B5EF4-FFF2-40B4-BE49-F238E27FC236}">
                <a16:creationId xmlns:a16="http://schemas.microsoft.com/office/drawing/2014/main" id="{EF716144-D801-4624-A467-5611C94053E9}"/>
              </a:ext>
            </a:extLst>
          </p:cNvPr>
          <p:cNvSpPr/>
          <p:nvPr/>
        </p:nvSpPr>
        <p:spPr bwMode="auto">
          <a:xfrm rot="-1200000">
            <a:off x="3004738" y="3610033"/>
            <a:ext cx="6420462" cy="5538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a:rPr>
              <a:t>Blank Template page 1 of 2</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3860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744544027"/>
              </p:ext>
            </p:extLst>
          </p:nvPr>
        </p:nvGraphicFramePr>
        <p:xfrm>
          <a:off x="185171" y="1089937"/>
          <a:ext cx="11821657" cy="4228658"/>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a:t>Set context for when this process takes place</a:t>
                      </a:r>
                    </a:p>
                  </a:txBody>
                  <a:tcPr/>
                </a:tc>
                <a:tc>
                  <a:txBody>
                    <a:bodyPr/>
                    <a:lstStyle/>
                    <a:p>
                      <a:pPr algn="ctr"/>
                      <a:r>
                        <a:rPr lang="en-US" sz="1100"/>
                        <a:t>&lt;presenter&gt;</a:t>
                      </a:r>
                    </a:p>
                  </a:txBody>
                  <a:tcPr anchor="ctr"/>
                </a:tc>
                <a:tc>
                  <a:txBody>
                    <a:bodyPr/>
                    <a:lstStyle/>
                    <a:p>
                      <a:pPr algn="ctr"/>
                      <a:r>
                        <a:rPr lang="en-US" sz="110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Land CSVs in Data Lake</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Query with SQL On-Demand or Spark (Optional)</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Load DW with Copy Command (Interchangeable)</a:t>
                      </a:r>
                    </a:p>
                    <a:p>
                      <a:pPr marL="171450" marR="0" lvl="0" indent="-171450" algn="l" rtl="0" eaLnBrk="1" fontAlgn="auto" latinLnBrk="0" hangingPunct="1">
                        <a:lnSpc>
                          <a:spcPct val="100000"/>
                        </a:lnSpc>
                        <a:spcBef>
                          <a:spcPts val="0"/>
                        </a:spcBef>
                        <a:spcAft>
                          <a:spcPts val="0"/>
                        </a:spcAft>
                        <a:buFont typeface="Arial" panose="020B0604020202020204" pitchFamily="34" charset="0"/>
                        <a:buChar char="•"/>
                      </a:pPr>
                      <a:r>
                        <a:rPr lang="en-US" sz="1100"/>
                        <a:t>Prepare data with Data Flows (Interchangeable)</a:t>
                      </a:r>
                    </a:p>
                  </a:txBody>
                  <a:tcPr anchor="ctr"/>
                </a:tc>
                <a:tc>
                  <a:txBody>
                    <a:bodyPr/>
                    <a:lstStyle/>
                    <a:p>
                      <a:pPr algn="ctr"/>
                      <a:r>
                        <a:rPr lang="en-US" sz="110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a:t>2 mins</a:t>
                      </a:r>
                    </a:p>
                  </a:txBody>
                  <a:tcPr anchor="ctr"/>
                </a:tc>
                <a:extLst>
                  <a:ext uri="{0D108BD9-81ED-4DB2-BD59-A6C34878D82A}">
                    <a16:rowId xmlns:a16="http://schemas.microsoft.com/office/drawing/2014/main" val="871732860"/>
                  </a:ext>
                </a:extLst>
              </a:tr>
            </a:tbl>
          </a:graphicData>
        </a:graphic>
      </p:graphicFrame>
      <p:sp>
        <p:nvSpPr>
          <p:cNvPr id="7" name="Title 1">
            <a:extLst>
              <a:ext uri="{FF2B5EF4-FFF2-40B4-BE49-F238E27FC236}">
                <a16:creationId xmlns:a16="http://schemas.microsoft.com/office/drawing/2014/main" id="{E8E031E5-E0BD-403B-959E-6F49B64128ED}"/>
              </a:ext>
            </a:extLst>
          </p:cNvPr>
          <p:cNvSpPr>
            <a:spLocks noGrp="1"/>
          </p:cNvSpPr>
          <p:nvPr>
            <p:ph type="title"/>
          </p:nvPr>
        </p:nvSpPr>
        <p:spPr>
          <a:xfrm>
            <a:off x="210508" y="105051"/>
            <a:ext cx="11770984" cy="430887"/>
          </a:xfrm>
        </p:spPr>
        <p:txBody>
          <a:bodyPr/>
          <a:lstStyle/>
          <a:p>
            <a:r>
              <a:rPr lang="en-US" sz="2800" dirty="0">
                <a:cs typeface="Segoe UI"/>
              </a:rPr>
              <a:t>Demo Walkthrough - MDW In Action</a:t>
            </a:r>
            <a:endParaRPr lang="en-US" sz="2800" dirty="0"/>
          </a:p>
        </p:txBody>
      </p:sp>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504460773"/>
              </p:ext>
            </p:extLst>
          </p:nvPr>
        </p:nvGraphicFramePr>
        <p:xfrm>
          <a:off x="9573778" y="621651"/>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CSA02P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4089125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D02E-75B2-4694-953B-5A2449E72929}"/>
              </a:ext>
            </a:extLst>
          </p:cNvPr>
          <p:cNvSpPr>
            <a:spLocks noGrp="1"/>
          </p:cNvSpPr>
          <p:nvPr>
            <p:ph type="title"/>
          </p:nvPr>
        </p:nvSpPr>
        <p:spPr>
          <a:xfrm>
            <a:off x="210508" y="105051"/>
            <a:ext cx="11770984" cy="430887"/>
          </a:xfrm>
        </p:spPr>
        <p:txBody>
          <a:bodyPr/>
          <a:lstStyle/>
          <a:p>
            <a:r>
              <a:rPr lang="en-US" sz="2800" dirty="0">
                <a:cs typeface="Segoe UI"/>
              </a:rPr>
              <a:t>Design Presentation: Data Loading &amp; Data Lake Organization</a:t>
            </a:r>
            <a:endParaRPr lang="en-US" sz="2800" dirty="0"/>
          </a:p>
        </p:txBody>
      </p:sp>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769916132"/>
              </p:ext>
            </p:extLst>
          </p:nvPr>
        </p:nvGraphicFramePr>
        <p:xfrm>
          <a:off x="210508" y="1048790"/>
          <a:ext cx="11821657" cy="5693370"/>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5150853">
                  <a:extLst>
                    <a:ext uri="{9D8B030D-6E8A-4147-A177-3AD203B41FA5}">
                      <a16:colId xmlns:a16="http://schemas.microsoft.com/office/drawing/2014/main" val="154658674"/>
                    </a:ext>
                  </a:extLst>
                </a:gridCol>
                <a:gridCol w="1486190">
                  <a:extLst>
                    <a:ext uri="{9D8B030D-6E8A-4147-A177-3AD203B41FA5}">
                      <a16:colId xmlns:a16="http://schemas.microsoft.com/office/drawing/2014/main" val="1161179677"/>
                    </a:ext>
                  </a:extLst>
                </a:gridCol>
                <a:gridCol w="3088888">
                  <a:extLst>
                    <a:ext uri="{9D8B030D-6E8A-4147-A177-3AD203B41FA5}">
                      <a16:colId xmlns:a16="http://schemas.microsoft.com/office/drawing/2014/main" val="44730979"/>
                    </a:ext>
                  </a:extLst>
                </a:gridCol>
              </a:tblGrid>
              <a:tr h="578034">
                <a:tc>
                  <a:txBody>
                    <a:bodyPr/>
                    <a:lstStyle/>
                    <a:p>
                      <a:r>
                        <a:rPr lang="en-US" sz="1100" b="1" dirty="0"/>
                        <a:t>Session Day/Time:</a:t>
                      </a:r>
                    </a:p>
                  </a:txBody>
                  <a:tcPr anchor="ctr">
                    <a:solidFill>
                      <a:schemeClr val="bg1">
                        <a:lumMod val="85000"/>
                      </a:schemeClr>
                    </a:solidFill>
                  </a:tcPr>
                </a:tc>
                <a:tc>
                  <a:txBody>
                    <a:bodyPr/>
                    <a:lstStyle/>
                    <a:p>
                      <a:r>
                        <a:rPr lang="en-US" sz="1100" dirty="0"/>
                        <a:t>Day 1, Ingest &amp; Transform: 09:00 – 10:00</a:t>
                      </a:r>
                    </a:p>
                  </a:txBody>
                  <a:tcPr anchor="ctr"/>
                </a:tc>
                <a:tc>
                  <a:txBody>
                    <a:bodyPr/>
                    <a:lstStyle/>
                    <a:p>
                      <a:r>
                        <a:rPr lang="en-US" sz="1100" b="1"/>
                        <a:t>Presenters/SMEs:</a:t>
                      </a:r>
                      <a:endParaRPr lang="en-US" sz="1100"/>
                    </a:p>
                  </a:txBody>
                  <a:tcPr anchor="ctr">
                    <a:solidFill>
                      <a:schemeClr val="bg1">
                        <a:lumMod val="85000"/>
                      </a:schemeClr>
                    </a:solidFill>
                  </a:tcPr>
                </a:tc>
                <a:tc>
                  <a:txBody>
                    <a:bodyPr/>
                    <a:lstStyle/>
                    <a:p>
                      <a:r>
                        <a:rPr lang="en-US" sz="1100" dirty="0"/>
                        <a:t>Presenter: John Doe</a:t>
                      </a:r>
                    </a:p>
                    <a:p>
                      <a:r>
                        <a:rPr lang="en-US" sz="1100" dirty="0"/>
                        <a:t>SME(s): John Doe; Jane Doe</a:t>
                      </a:r>
                    </a:p>
                  </a:txBody>
                  <a:tcPr anchor="ctr"/>
                </a:tc>
                <a:extLst>
                  <a:ext uri="{0D108BD9-81ED-4DB2-BD59-A6C34878D82A}">
                    <a16:rowId xmlns:a16="http://schemas.microsoft.com/office/drawing/2014/main" val="3449140663"/>
                  </a:ext>
                </a:extLst>
              </a:tr>
              <a:tr h="537936">
                <a:tc>
                  <a:txBody>
                    <a:bodyPr/>
                    <a:lstStyle/>
                    <a:p>
                      <a:r>
                        <a:rPr lang="en-US" sz="1100" b="1"/>
                        <a:t>Virtual</a:t>
                      </a:r>
                      <a:r>
                        <a:rPr lang="en-US" sz="1100" b="1" baseline="0"/>
                        <a:t> Format and Software:</a:t>
                      </a:r>
                      <a:endParaRPr lang="en-US" sz="1100" b="1"/>
                    </a:p>
                  </a:txBody>
                  <a:tcPr anchor="ctr">
                    <a:solidFill>
                      <a:schemeClr val="bg1">
                        <a:lumMod val="85000"/>
                      </a:schemeClr>
                    </a:solidFill>
                  </a:tcPr>
                </a:tc>
                <a:tc gridSpan="3">
                  <a:txBody>
                    <a:bodyPr/>
                    <a:lstStyle/>
                    <a:p>
                      <a:r>
                        <a:rPr lang="en-US" sz="1100" dirty="0"/>
                        <a:t>Presentation: Single Speaker Presenter, ppt slide presentation, live virtual broadcast via Teams, chat enabled and moderated</a:t>
                      </a:r>
                    </a:p>
                  </a:txBody>
                  <a:tcPr anchor="ctr"/>
                </a:tc>
                <a:tc hMerge="1">
                  <a:txBody>
                    <a:bodyPr/>
                    <a:lstStyle/>
                    <a:p>
                      <a:endParaRPr lang="en-US" sz="1050" b="1" kern="1200">
                        <a:solidFill>
                          <a:schemeClr val="tx1"/>
                        </a:solidFill>
                        <a:latin typeface="+mn-lt"/>
                        <a:ea typeface="+mn-ea"/>
                        <a:cs typeface="+mn-cs"/>
                      </a:endParaRPr>
                    </a:p>
                  </a:txBody>
                  <a:tcPr anchor="ctr">
                    <a:solidFill>
                      <a:srgbClr val="D9D9D9"/>
                    </a:solidFill>
                  </a:tcPr>
                </a:tc>
                <a:tc hMerge="1">
                  <a:txBody>
                    <a:bodyPr/>
                    <a:lstStyle/>
                    <a:p>
                      <a:endParaRPr lang="en-US"/>
                    </a:p>
                  </a:txBody>
                  <a:tcPr/>
                </a:tc>
                <a:extLst>
                  <a:ext uri="{0D108BD9-81ED-4DB2-BD59-A6C34878D82A}">
                    <a16:rowId xmlns:a16="http://schemas.microsoft.com/office/drawing/2014/main" val="3005430204"/>
                  </a:ext>
                </a:extLst>
              </a:tr>
              <a:tr h="318735">
                <a:tc>
                  <a:txBody>
                    <a:bodyPr/>
                    <a:lstStyle/>
                    <a:p>
                      <a:r>
                        <a:rPr lang="en-US" sz="1100" b="1"/>
                        <a:t>Cohort / Breakout Mgmt</a:t>
                      </a:r>
                    </a:p>
                  </a:txBody>
                  <a:tcPr anchor="ctr">
                    <a:solidFill>
                      <a:schemeClr val="bg1">
                        <a:lumMod val="85000"/>
                      </a:schemeClr>
                    </a:solidFill>
                  </a:tcPr>
                </a:tc>
                <a:tc gridSpan="3">
                  <a:txBody>
                    <a:bodyPr/>
                    <a:lstStyle/>
                    <a:p>
                      <a:r>
                        <a:rPr lang="en-US" sz="1100" dirty="0"/>
                        <a:t>No cohorts / breakout activities during this session</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9090798"/>
                  </a:ext>
                </a:extLst>
              </a:tr>
              <a:tr h="838200">
                <a:tc>
                  <a:txBody>
                    <a:bodyPr/>
                    <a:lstStyle/>
                    <a:p>
                      <a:r>
                        <a:rPr lang="en-US" sz="1100" b="1" baseline="0" dirty="0">
                          <a:highlight>
                            <a:srgbClr val="FFFF00"/>
                          </a:highlight>
                        </a:rPr>
                        <a:t>Objective of Session:</a:t>
                      </a:r>
                      <a:endParaRPr lang="en-US" sz="1100" b="1" dirty="0">
                        <a:highlight>
                          <a:srgbClr val="FFFF00"/>
                        </a:highlight>
                      </a:endParaRPr>
                    </a:p>
                  </a:txBody>
                  <a:tcPr anchor="ctr">
                    <a:solidFill>
                      <a:schemeClr val="bg1">
                        <a:lumMod val="85000"/>
                      </a:schemeClr>
                    </a:solidFill>
                  </a:tcPr>
                </a:tc>
                <a:tc gridSpan="3">
                  <a:txBody>
                    <a:bodyPr/>
                    <a:lstStyle/>
                    <a:p>
                      <a:pPr marL="0" marR="0" lvl="0" indent="0" algn="l">
                        <a:lnSpc>
                          <a:spcPct val="100000"/>
                        </a:lnSpc>
                        <a:spcBef>
                          <a:spcPts val="0"/>
                        </a:spcBef>
                        <a:spcAft>
                          <a:spcPts val="0"/>
                        </a:spcAft>
                        <a:buFontTx/>
                        <a:buNone/>
                      </a:pPr>
                      <a:r>
                        <a:rPr lang="en-US" sz="1100" kern="1200" dirty="0">
                          <a:solidFill>
                            <a:schemeClr val="tx1"/>
                          </a:solidFill>
                          <a:latin typeface="+mn-lt"/>
                          <a:ea typeface="+mn-ea"/>
                          <a:cs typeface="+mn-cs"/>
                        </a:rPr>
                        <a:t>As a result of attending this, attendees will better be able to…</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8286531"/>
                  </a:ext>
                </a:extLst>
              </a:tr>
              <a:tr h="852579">
                <a:tc>
                  <a:txBody>
                    <a:bodyPr/>
                    <a:lstStyle/>
                    <a:p>
                      <a:r>
                        <a:rPr lang="en-US" sz="1100" b="1"/>
                        <a:t>Existing Sources:</a:t>
                      </a:r>
                    </a:p>
                  </a:txBody>
                  <a:tcPr anchor="ctr">
                    <a:solidFill>
                      <a:schemeClr val="bg1">
                        <a:lumMod val="85000"/>
                      </a:schemeClr>
                    </a:solidFill>
                  </a:tcPr>
                </a:tc>
                <a:tc gridSpan="3">
                  <a:txBody>
                    <a:bodyPr/>
                    <a:lstStyle/>
                    <a:p>
                      <a:r>
                        <a:rPr lang="en-US" sz="1100" dirty="0"/>
                        <a:t>&lt;link to any supporting content sources (if any)&gt;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2091753"/>
                  </a:ext>
                </a:extLst>
              </a:tr>
              <a:tr h="852579">
                <a:tc>
                  <a:txBody>
                    <a:bodyPr/>
                    <a:lstStyle/>
                    <a:p>
                      <a:r>
                        <a:rPr lang="en-US" sz="1100" b="1"/>
                        <a:t>Learner</a:t>
                      </a:r>
                      <a:r>
                        <a:rPr lang="en-US" sz="1100" b="1" baseline="0"/>
                        <a:t> Content:</a:t>
                      </a:r>
                      <a:endParaRPr lang="en-US" sz="1100" b="1"/>
                    </a:p>
                  </a:txBody>
                  <a:tcPr anchor="ctr">
                    <a:solidFill>
                      <a:schemeClr val="bg1">
                        <a:lumMod val="85000"/>
                      </a:schemeClr>
                    </a:solidFill>
                  </a:tcPr>
                </a:tc>
                <a:tc gridSpan="3">
                  <a:txBody>
                    <a:bodyPr/>
                    <a:lstStyle/>
                    <a:p>
                      <a:r>
                        <a:rPr lang="en-US" sz="1100" dirty="0"/>
                        <a:t>&lt;Link to draft ppt slide deck and any other materials that the attendees would be seeing or using as part of this session&gt;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621340"/>
                  </a:ext>
                </a:extLst>
              </a:tr>
              <a:tr h="852579">
                <a:tc>
                  <a:txBody>
                    <a:bodyPr/>
                    <a:lstStyle/>
                    <a:p>
                      <a:r>
                        <a:rPr lang="en-US" sz="1100" b="1"/>
                        <a:t>Presenter/ SME Guide Content:</a:t>
                      </a:r>
                    </a:p>
                  </a:txBody>
                  <a:tcPr anchor="ctr">
                    <a:solidFill>
                      <a:schemeClr val="bg1">
                        <a:lumMod val="85000"/>
                      </a:schemeClr>
                    </a:solidFill>
                  </a:tcPr>
                </a:tc>
                <a:tc gridSpan="3">
                  <a:txBody>
                    <a:bodyPr/>
                    <a:lstStyle/>
                    <a:p>
                      <a:r>
                        <a:rPr lang="en-US" sz="1100" dirty="0"/>
                        <a:t>&lt;Link to any supporting materials that are just for the presenter and/or supporting SMEs&gt;</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6877943"/>
                  </a:ext>
                </a:extLst>
              </a:tr>
              <a:tr h="862728">
                <a:tc>
                  <a:txBody>
                    <a:bodyPr/>
                    <a:lstStyle/>
                    <a:p>
                      <a:r>
                        <a:rPr lang="en-US" sz="1100" b="1"/>
                        <a:t>Required Homework</a:t>
                      </a:r>
                      <a:r>
                        <a:rPr lang="en-US" sz="1100" b="1" baseline="0"/>
                        <a:t> + name of session for HW review:</a:t>
                      </a:r>
                      <a:endParaRPr lang="en-US" sz="1100" b="1"/>
                    </a:p>
                  </a:txBody>
                  <a:tcPr anchor="ctr">
                    <a:solidFill>
                      <a:schemeClr val="bg1">
                        <a:lumMod val="85000"/>
                      </a:schemeClr>
                    </a:solidFill>
                  </a:tcPr>
                </a:tc>
                <a:tc gridSpan="3">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dirty="0"/>
                        <a:t>No homework or pre-required content needed for this session</a:t>
                      </a:r>
                    </a:p>
                  </a:txBody>
                  <a:tcPr anchor="ctr"/>
                </a:tc>
                <a:tc hMerge="1">
                  <a:txBody>
                    <a:bodyPr/>
                    <a:lstStyle/>
                    <a:p>
                      <a:endParaRPr lang="en-US" i="1"/>
                    </a:p>
                  </a:txBody>
                  <a:tcPr anchor="ctr">
                    <a:solidFill>
                      <a:srgbClr val="D9D9D9"/>
                    </a:solidFill>
                  </a:tcPr>
                </a:tc>
                <a:tc hMerge="1">
                  <a:txBody>
                    <a:bodyPr/>
                    <a:lstStyle/>
                    <a:p>
                      <a:endParaRPr lang="en-US" i="1"/>
                    </a:p>
                  </a:txBody>
                  <a:tcPr anchor="ctr"/>
                </a:tc>
                <a:extLst>
                  <a:ext uri="{0D108BD9-81ED-4DB2-BD59-A6C34878D82A}">
                    <a16:rowId xmlns:a16="http://schemas.microsoft.com/office/drawing/2014/main" val="1609438036"/>
                  </a:ext>
                </a:extLst>
              </a:tr>
            </a:tbl>
          </a:graphicData>
        </a:graphic>
      </p:graphicFrame>
      <p:sp>
        <p:nvSpPr>
          <p:cNvPr id="4" name="Rectangle 3"/>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3" name="Table 7">
            <a:extLst>
              <a:ext uri="{FF2B5EF4-FFF2-40B4-BE49-F238E27FC236}">
                <a16:creationId xmlns:a16="http://schemas.microsoft.com/office/drawing/2014/main" id="{58D8C2C2-61D7-4636-B1EB-71E2ABEBBC41}"/>
              </a:ext>
            </a:extLst>
          </p:cNvPr>
          <p:cNvGraphicFramePr>
            <a:graphicFrameLocks noGrp="1"/>
          </p:cNvGraphicFramePr>
          <p:nvPr>
            <p:extLst>
              <p:ext uri="{D42A27DB-BD31-4B8C-83A1-F6EECF244321}">
                <p14:modId xmlns:p14="http://schemas.microsoft.com/office/powerpoint/2010/main" val="3544776272"/>
              </p:ext>
            </p:extLst>
          </p:nvPr>
        </p:nvGraphicFramePr>
        <p:xfrm>
          <a:off x="9573778" y="696715"/>
          <a:ext cx="2458387" cy="285404"/>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285404">
                <a:tc>
                  <a:txBody>
                    <a:bodyPr/>
                    <a:lstStyle/>
                    <a:p>
                      <a:pPr algn="ctr"/>
                      <a:r>
                        <a:rPr lang="en-US" sz="1200" dirty="0"/>
                        <a:t>CSA03P</a:t>
                      </a:r>
                    </a:p>
                  </a:txBody>
                  <a:tcPr/>
                </a:tc>
                <a:tc>
                  <a:txBody>
                    <a:bodyPr/>
                    <a:lstStyle/>
                    <a:p>
                      <a:pPr algn="ctr"/>
                      <a:r>
                        <a:rPr lang="en-US" sz="1200" dirty="0"/>
                        <a:t>1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12251953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F7BAE8B-75C2-4502-AF73-76D60C32F77B}"/>
              </a:ext>
            </a:extLst>
          </p:cNvPr>
          <p:cNvGraphicFramePr>
            <a:graphicFrameLocks noGrp="1"/>
          </p:cNvGraphicFramePr>
          <p:nvPr>
            <p:extLst>
              <p:ext uri="{D42A27DB-BD31-4B8C-83A1-F6EECF244321}">
                <p14:modId xmlns:p14="http://schemas.microsoft.com/office/powerpoint/2010/main" val="3916738390"/>
              </p:ext>
            </p:extLst>
          </p:nvPr>
        </p:nvGraphicFramePr>
        <p:xfrm>
          <a:off x="185171" y="1089937"/>
          <a:ext cx="11821657" cy="4471992"/>
        </p:xfrm>
        <a:graphic>
          <a:graphicData uri="http://schemas.openxmlformats.org/drawingml/2006/table">
            <a:tbl>
              <a:tblPr bandRow="1">
                <a:tableStyleId>{5940675A-B579-460E-94D1-54222C63F5DA}</a:tableStyleId>
              </a:tblPr>
              <a:tblGrid>
                <a:gridCol w="2095726">
                  <a:extLst>
                    <a:ext uri="{9D8B030D-6E8A-4147-A177-3AD203B41FA5}">
                      <a16:colId xmlns:a16="http://schemas.microsoft.com/office/drawing/2014/main" val="3849074245"/>
                    </a:ext>
                  </a:extLst>
                </a:gridCol>
                <a:gridCol w="7127697">
                  <a:extLst>
                    <a:ext uri="{9D8B030D-6E8A-4147-A177-3AD203B41FA5}">
                      <a16:colId xmlns:a16="http://schemas.microsoft.com/office/drawing/2014/main" val="154658674"/>
                    </a:ext>
                  </a:extLst>
                </a:gridCol>
                <a:gridCol w="1384438">
                  <a:extLst>
                    <a:ext uri="{9D8B030D-6E8A-4147-A177-3AD203B41FA5}">
                      <a16:colId xmlns:a16="http://schemas.microsoft.com/office/drawing/2014/main" val="2796222852"/>
                    </a:ext>
                  </a:extLst>
                </a:gridCol>
                <a:gridCol w="1213796">
                  <a:extLst>
                    <a:ext uri="{9D8B030D-6E8A-4147-A177-3AD203B41FA5}">
                      <a16:colId xmlns:a16="http://schemas.microsoft.com/office/drawing/2014/main" val="251005626"/>
                    </a:ext>
                  </a:extLst>
                </a:gridCol>
              </a:tblGrid>
              <a:tr h="285370">
                <a:tc gridSpan="2">
                  <a:txBody>
                    <a:bodyPr/>
                    <a:lstStyle/>
                    <a:p>
                      <a:pPr algn="ctr"/>
                      <a:r>
                        <a:rPr lang="en-US" sz="1100" b="1"/>
                        <a:t>Session Flow and Detailed Agenda</a:t>
                      </a:r>
                    </a:p>
                  </a:txBody>
                  <a:tcPr anchor="ctr">
                    <a:solidFill>
                      <a:schemeClr val="bg1">
                        <a:lumMod val="85000"/>
                      </a:schemeClr>
                    </a:solidFill>
                  </a:tcPr>
                </a:tc>
                <a:tc hMerge="1">
                  <a:txBody>
                    <a:bodyPr/>
                    <a:lstStyle/>
                    <a:p>
                      <a:endParaRPr lang="en-US"/>
                    </a:p>
                  </a:txBody>
                  <a:tcPr/>
                </a:tc>
                <a:tc>
                  <a:txBody>
                    <a:bodyPr/>
                    <a:lstStyle/>
                    <a:p>
                      <a:pPr algn="ctr"/>
                      <a:r>
                        <a:rPr lang="en-US" sz="1100" b="1"/>
                        <a:t>Presenter/SME:</a:t>
                      </a:r>
                    </a:p>
                  </a:txBody>
                  <a:tcPr anchor="ctr">
                    <a:solidFill>
                      <a:srgbClr val="D9D9D9"/>
                    </a:solidFill>
                  </a:tcPr>
                </a:tc>
                <a:tc>
                  <a:txBody>
                    <a:bodyPr/>
                    <a:lstStyle/>
                    <a:p>
                      <a:pPr algn="ctr"/>
                      <a:r>
                        <a:rPr lang="en-US" sz="1100" b="1"/>
                        <a:t>Time</a:t>
                      </a:r>
                    </a:p>
                  </a:txBody>
                  <a:tcPr anchor="ctr">
                    <a:solidFill>
                      <a:srgbClr val="D9D9D9"/>
                    </a:solidFill>
                  </a:tcPr>
                </a:tc>
                <a:extLst>
                  <a:ext uri="{0D108BD9-81ED-4DB2-BD59-A6C34878D82A}">
                    <a16:rowId xmlns:a16="http://schemas.microsoft.com/office/drawing/2014/main" val="340815129"/>
                  </a:ext>
                </a:extLst>
              </a:tr>
              <a:tr h="270164">
                <a:tc>
                  <a:txBody>
                    <a:bodyPr/>
                    <a:lstStyle/>
                    <a:p>
                      <a:pPr algn="ctr"/>
                      <a:r>
                        <a:rPr lang="en-US" sz="1100" b="1"/>
                        <a:t>Prework</a:t>
                      </a:r>
                    </a:p>
                  </a:txBody>
                  <a:tcPr anchor="ctr">
                    <a:solidFill>
                      <a:schemeClr val="bg1">
                        <a:lumMod val="8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a:t>No attendee pre-work needed for this session</a:t>
                      </a:r>
                      <a:endParaRPr lang="en-US" sz="1100">
                        <a:latin typeface="Calibri" panose="020F0502020204030204" pitchFamily="34" charset="0"/>
                        <a:ea typeface="Calibri" panose="020F0502020204030204" pitchFamily="34" charset="0"/>
                      </a:endParaRPr>
                    </a:p>
                  </a:txBody>
                  <a:tcPr/>
                </a:tc>
                <a:tc>
                  <a:txBody>
                    <a:bodyPr/>
                    <a:lstStyle/>
                    <a:p>
                      <a:pPr lvl="0" algn="ctr">
                        <a:buNone/>
                      </a:pPr>
                      <a:r>
                        <a:rPr lang="en-US" sz="1100"/>
                        <a:t>N/A</a:t>
                      </a:r>
                    </a:p>
                  </a:txBody>
                  <a:tcPr anchor="ctr"/>
                </a:tc>
                <a:tc>
                  <a:txBody>
                    <a:bodyPr/>
                    <a:lstStyle/>
                    <a:p>
                      <a:pPr lvl="0" algn="ctr">
                        <a:buNone/>
                      </a:pPr>
                      <a:r>
                        <a:rPr lang="en-US" sz="1100"/>
                        <a:t>N/A</a:t>
                      </a:r>
                    </a:p>
                  </a:txBody>
                  <a:tcPr anchor="ctr"/>
                </a:tc>
                <a:extLst>
                  <a:ext uri="{0D108BD9-81ED-4DB2-BD59-A6C34878D82A}">
                    <a16:rowId xmlns:a16="http://schemas.microsoft.com/office/drawing/2014/main" val="2453045695"/>
                  </a:ext>
                </a:extLst>
              </a:tr>
              <a:tr h="209800">
                <a:tc>
                  <a:txBody>
                    <a:bodyPr/>
                    <a:lstStyle/>
                    <a:p>
                      <a:pPr algn="ctr"/>
                      <a:r>
                        <a:rPr lang="en-US" sz="1100" b="1"/>
                        <a:t>Session Introduction</a:t>
                      </a:r>
                    </a:p>
                  </a:txBody>
                  <a:tcPr anchor="ctr">
                    <a:solidFill>
                      <a:schemeClr val="bg1">
                        <a:lumMod val="85000"/>
                      </a:schemeClr>
                    </a:solidFill>
                  </a:tcPr>
                </a:tc>
                <a:tc>
                  <a:txBody>
                    <a:bodyPr/>
                    <a:lstStyle/>
                    <a:p>
                      <a:pPr marL="171450" indent="-171450">
                        <a:buFont typeface="Arial" panose="020B0604020202020204" pitchFamily="34" charset="0"/>
                        <a:buChar char="•"/>
                      </a:pPr>
                      <a:r>
                        <a:rPr lang="en-US" sz="1100" dirty="0"/>
                        <a:t>Set context for when this process takes place</a:t>
                      </a:r>
                    </a:p>
                  </a:txBody>
                  <a:tcPr/>
                </a:tc>
                <a:tc>
                  <a:txBody>
                    <a:bodyPr/>
                    <a:lstStyle/>
                    <a:p>
                      <a:pPr algn="ctr"/>
                      <a:r>
                        <a:rPr lang="en-US" sz="1100" dirty="0"/>
                        <a:t>&lt;presenter&gt;</a:t>
                      </a:r>
                    </a:p>
                  </a:txBody>
                  <a:tcPr anchor="ctr"/>
                </a:tc>
                <a:tc>
                  <a:txBody>
                    <a:bodyPr/>
                    <a:lstStyle/>
                    <a:p>
                      <a:pPr algn="ctr"/>
                      <a:r>
                        <a:rPr lang="en-US" sz="1100" dirty="0"/>
                        <a:t>3 mins</a:t>
                      </a:r>
                    </a:p>
                  </a:txBody>
                  <a:tcPr anchor="ctr"/>
                </a:tc>
                <a:extLst>
                  <a:ext uri="{0D108BD9-81ED-4DB2-BD59-A6C34878D82A}">
                    <a16:rowId xmlns:a16="http://schemas.microsoft.com/office/drawing/2014/main" val="607023216"/>
                  </a:ext>
                </a:extLst>
              </a:tr>
              <a:tr h="2276029">
                <a:tc>
                  <a:txBody>
                    <a:bodyPr/>
                    <a:lstStyle/>
                    <a:p>
                      <a:pPr lvl="0" algn="ctr">
                        <a:buNone/>
                      </a:pPr>
                      <a:r>
                        <a:rPr lang="en-US" sz="1100" b="1" kern="1200">
                          <a:solidFill>
                            <a:schemeClr val="tx1"/>
                          </a:solidFill>
                          <a:latin typeface="+mn-lt"/>
                          <a:ea typeface="+mn-ea"/>
                          <a:cs typeface="+mn-cs"/>
                        </a:rPr>
                        <a:t>Body of the session /</a:t>
                      </a:r>
                      <a:br>
                        <a:rPr lang="en-US" sz="1100" b="1" kern="1200">
                          <a:solidFill>
                            <a:srgbClr val="000000"/>
                          </a:solidFill>
                          <a:latin typeface="+mn-lt"/>
                          <a:ea typeface="+mn-ea"/>
                          <a:cs typeface="+mn-cs"/>
                        </a:rPr>
                      </a:br>
                      <a:r>
                        <a:rPr lang="en-US" sz="1100" b="1" i="1" kern="1200">
                          <a:solidFill>
                            <a:schemeClr val="tx1"/>
                          </a:solidFill>
                          <a:latin typeface="+mn-lt"/>
                          <a:ea typeface="+mn-ea"/>
                          <a:cs typeface="+mn-cs"/>
                        </a:rPr>
                        <a:t>discussion, activities, Q&amp;A...</a:t>
                      </a:r>
                      <a:endParaRPr lang="en-US"/>
                    </a:p>
                  </a:txBody>
                  <a:tcPr anchor="ctr">
                    <a:solidFill>
                      <a:schemeClr val="bg1">
                        <a:lumMod val="85000"/>
                      </a:schemeClr>
                    </a:solidFill>
                  </a:tcPr>
                </a:tc>
                <a:tc>
                  <a:txBody>
                    <a:bodyPr/>
                    <a:lstStyle/>
                    <a:p>
                      <a:pPr marL="171450" indent="-171450" algn="l" fontAlgn="t">
                        <a:buFont typeface="Arial" panose="020B0604020202020204" pitchFamily="34" charset="0"/>
                        <a:buChar char="•"/>
                      </a:pPr>
                      <a:r>
                        <a:rPr lang="en-US" sz="1100" b="0" i="0" u="none" strike="noStrike" dirty="0">
                          <a:solidFill>
                            <a:srgbClr val="000000"/>
                          </a:solidFill>
                          <a:effectLst/>
                          <a:latin typeface="Calibri" panose="020F0502020204030204" pitchFamily="34" charset="0"/>
                        </a:rPr>
                        <a:t>Copy</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Pipelines</a:t>
                      </a:r>
                      <a:br>
                        <a:rPr lang="en-US" sz="1100" b="0" i="0" u="none" strike="noStrike" dirty="0">
                          <a:solidFill>
                            <a:srgbClr val="000000"/>
                          </a:solidFill>
                          <a:effectLst/>
                          <a:latin typeface="Calibri" panose="020F0502020204030204" pitchFamily="34" charset="0"/>
                        </a:rPr>
                      </a:br>
                      <a:r>
                        <a:rPr lang="en-US" sz="1100" b="0" i="0" u="none" strike="noStrike" dirty="0" err="1">
                          <a:solidFill>
                            <a:srgbClr val="000000"/>
                          </a:solidFill>
                          <a:effectLst/>
                          <a:latin typeface="Calibri" panose="020F0502020204030204" pitchFamily="34" charset="0"/>
                        </a:rPr>
                        <a:t>DataFrame</a:t>
                      </a:r>
                      <a:r>
                        <a:rPr lang="en-US" sz="1100" b="0" i="0" u="none" strike="noStrike" dirty="0">
                          <a:solidFill>
                            <a:srgbClr val="000000"/>
                          </a:solidFill>
                          <a:effectLst/>
                          <a:latin typeface="Calibri" panose="020F0502020204030204" pitchFamily="34" charset="0"/>
                        </a:rPr>
                        <a:t> </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Data Lake Organization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Gold, silver, bronze tiers of raw data refinement</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Best practices - loading on prem data &amp; landing to Azure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Best practices - cloud data</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Best practices - file data sources</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Ingestion - </a:t>
                      </a:r>
                      <a:r>
                        <a:rPr lang="en-US" sz="1100" b="0" i="0" u="none" strike="noStrike" dirty="0" err="1">
                          <a:solidFill>
                            <a:srgbClr val="000000"/>
                          </a:solidFill>
                          <a:effectLst/>
                          <a:latin typeface="Calibri" panose="020F0502020204030204" pitchFamily="34" charset="0"/>
                        </a:rPr>
                        <a:t>Polybase</a:t>
                      </a:r>
                      <a:r>
                        <a:rPr lang="en-US" sz="1100" b="0" i="0" u="none" strike="noStrike" dirty="0">
                          <a:solidFill>
                            <a:srgbClr val="000000"/>
                          </a:solidFill>
                          <a:effectLst/>
                          <a:latin typeface="Calibri" panose="020F0502020204030204" pitchFamily="34" charset="0"/>
                        </a:rPr>
                        <a:t> vs Copy (Preferred)</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Ingestion - Table optimization</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Ingestion - CCI vs Heap</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4763" marR="4763" marT="4763" marB="0"/>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25 mins</a:t>
                      </a:r>
                    </a:p>
                  </a:txBody>
                  <a:tcPr anchor="ctr"/>
                </a:tc>
                <a:extLst>
                  <a:ext uri="{0D108BD9-81ED-4DB2-BD59-A6C34878D82A}">
                    <a16:rowId xmlns:a16="http://schemas.microsoft.com/office/drawing/2014/main" val="856531107"/>
                  </a:ext>
                </a:extLst>
              </a:tr>
              <a:tr h="1138015">
                <a:tc>
                  <a:txBody>
                    <a:bodyPr/>
                    <a:lstStyle/>
                    <a:p>
                      <a:pPr marL="0" marR="0" lvl="0" indent="0" algn="ctr" rtl="0" eaLnBrk="1" fontAlgn="auto" latinLnBrk="0" hangingPunct="1">
                        <a:lnSpc>
                          <a:spcPct val="100000"/>
                        </a:lnSpc>
                        <a:spcBef>
                          <a:spcPts val="0"/>
                        </a:spcBef>
                        <a:spcAft>
                          <a:spcPts val="0"/>
                        </a:spcAft>
                        <a:buFontTx/>
                        <a:buNone/>
                      </a:pPr>
                      <a:r>
                        <a:rPr lang="en-US" sz="1100" b="1" kern="1200">
                          <a:solidFill>
                            <a:schemeClr val="tx1"/>
                          </a:solidFill>
                          <a:latin typeface="+mn-lt"/>
                          <a:ea typeface="+mn-ea"/>
                          <a:cs typeface="+mn-cs"/>
                        </a:rPr>
                        <a:t>Session Closing / Homework </a:t>
                      </a:r>
                    </a:p>
                  </a:txBody>
                  <a:tcPr anchor="ctr">
                    <a:solidFill>
                      <a:schemeClr val="bg1">
                        <a:lumMod val="85000"/>
                      </a:schemeClr>
                    </a:solidFill>
                  </a:tcPr>
                </a:tc>
                <a:tc>
                  <a:txBody>
                    <a:bodyPr/>
                    <a:lstStyle/>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Go to break Review timing for break, remind audience to stay signed into the meeting, when session will resume, and what they will be doing next. (Data Loading &amp; Data Lake Organization)</a:t>
                      </a:r>
                    </a:p>
                  </a:txBody>
                  <a:tcPr anchor="ctr"/>
                </a:tc>
                <a:tc>
                  <a:txBody>
                    <a:bodyPr/>
                    <a:lstStyle/>
                    <a:p>
                      <a:pPr algn="ctr"/>
                      <a:r>
                        <a:rPr lang="en-US" sz="1100" dirty="0"/>
                        <a:t>&lt;presenter&gt;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dirty="0"/>
                        <a:t>2 mins</a:t>
                      </a:r>
                    </a:p>
                  </a:txBody>
                  <a:tcPr anchor="ctr"/>
                </a:tc>
                <a:extLst>
                  <a:ext uri="{0D108BD9-81ED-4DB2-BD59-A6C34878D82A}">
                    <a16:rowId xmlns:a16="http://schemas.microsoft.com/office/drawing/2014/main" val="871732860"/>
                  </a:ext>
                </a:extLst>
              </a:tr>
            </a:tbl>
          </a:graphicData>
        </a:graphic>
      </p:graphicFrame>
      <p:sp>
        <p:nvSpPr>
          <p:cNvPr id="7" name="Title 1">
            <a:extLst>
              <a:ext uri="{FF2B5EF4-FFF2-40B4-BE49-F238E27FC236}">
                <a16:creationId xmlns:a16="http://schemas.microsoft.com/office/drawing/2014/main" id="{E8E031E5-E0BD-403B-959E-6F49B64128ED}"/>
              </a:ext>
            </a:extLst>
          </p:cNvPr>
          <p:cNvSpPr>
            <a:spLocks noGrp="1"/>
          </p:cNvSpPr>
          <p:nvPr>
            <p:ph type="title"/>
          </p:nvPr>
        </p:nvSpPr>
        <p:spPr>
          <a:xfrm>
            <a:off x="210508" y="105051"/>
            <a:ext cx="11770984" cy="430887"/>
          </a:xfrm>
        </p:spPr>
        <p:txBody>
          <a:bodyPr/>
          <a:lstStyle/>
          <a:p>
            <a:r>
              <a:rPr lang="en-US" sz="2800" dirty="0">
                <a:cs typeface="Segoe UI"/>
              </a:rPr>
              <a:t>Design Presentation: Data Loading &amp; Data Lake Organization</a:t>
            </a:r>
            <a:endParaRPr lang="en-US" sz="2800" dirty="0"/>
          </a:p>
        </p:txBody>
      </p:sp>
      <p:sp>
        <p:nvSpPr>
          <p:cNvPr id="8" name="Rectangle 7">
            <a:extLst>
              <a:ext uri="{FF2B5EF4-FFF2-40B4-BE49-F238E27FC236}">
                <a16:creationId xmlns:a16="http://schemas.microsoft.com/office/drawing/2014/main" id="{1F7397A4-243E-4A23-ABCC-E749098B5614}"/>
              </a:ext>
            </a:extLst>
          </p:cNvPr>
          <p:cNvSpPr/>
          <p:nvPr/>
        </p:nvSpPr>
        <p:spPr>
          <a:xfrm>
            <a:off x="210508" y="684642"/>
            <a:ext cx="3991148" cy="276999"/>
          </a:xfrm>
          <a:prstGeom prst="rect">
            <a:avLst/>
          </a:prstGeom>
          <a:solidFill>
            <a:schemeClr val="accent1">
              <a:lumMod val="20000"/>
              <a:lumOff val="80000"/>
            </a:schemeClr>
          </a:solidFill>
        </p:spPr>
        <p:txBody>
          <a:bodyPr wrap="square" anchor="t">
            <a:spAutoFit/>
          </a:bodyPr>
          <a:lstStyle/>
          <a:p>
            <a:r>
              <a:rPr lang="en-US" sz="1200" b="1" dirty="0">
                <a:latin typeface="Segoe UI"/>
                <a:cs typeface="Segoe UI"/>
              </a:rPr>
              <a:t>Owner: Sean Norman</a:t>
            </a:r>
            <a:endParaRPr lang="en-US" dirty="0"/>
          </a:p>
        </p:txBody>
      </p:sp>
      <p:graphicFrame>
        <p:nvGraphicFramePr>
          <p:cNvPr id="11" name="Table 7">
            <a:extLst>
              <a:ext uri="{FF2B5EF4-FFF2-40B4-BE49-F238E27FC236}">
                <a16:creationId xmlns:a16="http://schemas.microsoft.com/office/drawing/2014/main" id="{F096DCE0-DDBF-471C-B745-45AD6FFA7853}"/>
              </a:ext>
            </a:extLst>
          </p:cNvPr>
          <p:cNvGraphicFramePr>
            <a:graphicFrameLocks noGrp="1"/>
          </p:cNvGraphicFramePr>
          <p:nvPr>
            <p:extLst>
              <p:ext uri="{D42A27DB-BD31-4B8C-83A1-F6EECF244321}">
                <p14:modId xmlns:p14="http://schemas.microsoft.com/office/powerpoint/2010/main" val="2797137989"/>
              </p:ext>
            </p:extLst>
          </p:nvPr>
        </p:nvGraphicFramePr>
        <p:xfrm>
          <a:off x="9548441" y="684116"/>
          <a:ext cx="2458387" cy="274320"/>
        </p:xfrm>
        <a:graphic>
          <a:graphicData uri="http://schemas.openxmlformats.org/drawingml/2006/table">
            <a:tbl>
              <a:tblPr firstRow="1" bandRow="1">
                <a:tableStyleId>{5C22544A-7EE6-4342-B048-85BDC9FD1C3A}</a:tableStyleId>
              </a:tblPr>
              <a:tblGrid>
                <a:gridCol w="1284803">
                  <a:extLst>
                    <a:ext uri="{9D8B030D-6E8A-4147-A177-3AD203B41FA5}">
                      <a16:colId xmlns:a16="http://schemas.microsoft.com/office/drawing/2014/main" val="586983563"/>
                    </a:ext>
                  </a:extLst>
                </a:gridCol>
                <a:gridCol w="1173584">
                  <a:extLst>
                    <a:ext uri="{9D8B030D-6E8A-4147-A177-3AD203B41FA5}">
                      <a16:colId xmlns:a16="http://schemas.microsoft.com/office/drawing/2014/main" val="1461594584"/>
                    </a:ext>
                  </a:extLst>
                </a:gridCol>
              </a:tblGrid>
              <a:tr h="190391">
                <a:tc>
                  <a:txBody>
                    <a:bodyPr/>
                    <a:lstStyle/>
                    <a:p>
                      <a:pPr algn="ctr"/>
                      <a:r>
                        <a:rPr lang="en-US" sz="1200" dirty="0"/>
                        <a:t>CSA03P</a:t>
                      </a:r>
                    </a:p>
                  </a:txBody>
                  <a:tcPr/>
                </a:tc>
                <a:tc>
                  <a:txBody>
                    <a:bodyPr/>
                    <a:lstStyle/>
                    <a:p>
                      <a:pPr algn="ctr"/>
                      <a:r>
                        <a:rPr lang="en-US" sz="1200" dirty="0"/>
                        <a:t>2 of 2</a:t>
                      </a:r>
                    </a:p>
                  </a:txBody>
                  <a:tcPr/>
                </a:tc>
                <a:extLst>
                  <a:ext uri="{0D108BD9-81ED-4DB2-BD59-A6C34878D82A}">
                    <a16:rowId xmlns:a16="http://schemas.microsoft.com/office/drawing/2014/main" val="2418447303"/>
                  </a:ext>
                </a:extLst>
              </a:tr>
            </a:tbl>
          </a:graphicData>
        </a:graphic>
      </p:graphicFrame>
    </p:spTree>
    <p:extLst>
      <p:ext uri="{BB962C8B-B14F-4D97-AF65-F5344CB8AC3E}">
        <p14:creationId xmlns:p14="http://schemas.microsoft.com/office/powerpoint/2010/main" val="2776713294"/>
      </p:ext>
    </p:extLst>
  </p:cSld>
  <p:clrMapOvr>
    <a:masterClrMapping/>
  </p:clrMapOvr>
  <p:transition>
    <p:fade/>
  </p:transition>
</p:sld>
</file>

<file path=ppt/theme/theme1.xml><?xml version="1.0" encoding="utf-8"?>
<a:theme xmlns:a="http://schemas.openxmlformats.org/drawingml/2006/main" name="2_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2_Microsoft Generic 2019">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Generic 2019" id="{4ABC6BCF-FD7A-46A7-A36A-64BF6F00D603}" vid="{6EC097A1-2104-44F4-B5E9-90B3665871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58024C6567C84081E25B892126C531" ma:contentTypeVersion="10" ma:contentTypeDescription="Create a new document." ma:contentTypeScope="" ma:versionID="2a6432daa0363d4330743904c5c3594d">
  <xsd:schema xmlns:xsd="http://www.w3.org/2001/XMLSchema" xmlns:xs="http://www.w3.org/2001/XMLSchema" xmlns:p="http://schemas.microsoft.com/office/2006/metadata/properties" xmlns:ns2="7a42ea66-c3dc-4710-b631-02025482a5dd" xmlns:ns3="dba1f193-0e30-4fc9-87d8-4653d789ea3e" targetNamespace="http://schemas.microsoft.com/office/2006/metadata/properties" ma:root="true" ma:fieldsID="af36c59d15cee7608acf327b9dcc5d7b" ns2:_="" ns3:_="">
    <xsd:import namespace="7a42ea66-c3dc-4710-b631-02025482a5dd"/>
    <xsd:import namespace="dba1f193-0e30-4fc9-87d8-4653d789ea3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42ea66-c3dc-4710-b631-02025482a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a1f193-0e30-4fc9-87d8-4653d789ea3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62EB5-38C3-43E9-810A-50B24812097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3881F5A-DD01-4072-8775-C35C4767D89A}">
  <ds:schemaRefs>
    <ds:schemaRef ds:uri="http://schemas.microsoft.com/sharepoint/v3/contenttype/forms"/>
  </ds:schemaRefs>
</ds:datastoreItem>
</file>

<file path=customXml/itemProps3.xml><?xml version="1.0" encoding="utf-8"?>
<ds:datastoreItem xmlns:ds="http://schemas.openxmlformats.org/officeDocument/2006/customXml" ds:itemID="{FCAEBA6D-C143-4D94-8780-6B06714EA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42ea66-c3dc-4710-b631-02025482a5dd"/>
    <ds:schemaRef ds:uri="dba1f193-0e30-4fc9-87d8-4653d789ea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TotalTime>
  <Words>9600</Words>
  <Application>Microsoft Office PowerPoint</Application>
  <PresentationFormat>Widescreen</PresentationFormat>
  <Paragraphs>1293</Paragraphs>
  <Slides>61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61</vt:i4>
      </vt:variant>
    </vt:vector>
  </HeadingPairs>
  <TitlesOfParts>
    <vt:vector size="70" baseType="lpstr">
      <vt:lpstr>Arial</vt:lpstr>
      <vt:lpstr>Calibri</vt:lpstr>
      <vt:lpstr>Consolas</vt:lpstr>
      <vt:lpstr>Segoe UI</vt:lpstr>
      <vt:lpstr>Segoe UI Light</vt:lpstr>
      <vt:lpstr>Segoe UI Semibold</vt:lpstr>
      <vt:lpstr>Wingdings</vt:lpstr>
      <vt:lpstr>2_WHITE TEMPLATE</vt:lpstr>
      <vt:lpstr>2_Microsoft Generic 2019</vt:lpstr>
      <vt:lpstr>Analytics Surge Skilling: CSA – In Role</vt:lpstr>
      <vt:lpstr>Templates</vt:lpstr>
      <vt:lpstr>Day 1</vt:lpstr>
      <vt:lpstr>Keynote: Welcome, Objectives, Synapse 101</vt:lpstr>
      <vt:lpstr>Keynote: Welcome, Objectives, Synapse 101</vt:lpstr>
      <vt:lpstr>Demo Walkthrough - MDW In Action</vt:lpstr>
      <vt:lpstr>Demo Walkthrough - MDW In Action</vt:lpstr>
      <vt:lpstr>Design Presentation: Data Loading &amp; Data Lake Organization</vt:lpstr>
      <vt:lpstr>Design Presentation: Data Loading &amp; Data Lake Organization</vt:lpstr>
      <vt:lpstr>Q&amp;A / Digital Cohort Activity: Data Lake Design &amp; Security Considerations</vt:lpstr>
      <vt:lpstr>PowerPoint Presentation</vt:lpstr>
      <vt:lpstr>Build Hands-on: Data Integration Part 1</vt:lpstr>
      <vt:lpstr>PowerPoint Presentation</vt:lpstr>
      <vt:lpstr>Design Presentation: Data Transformations</vt:lpstr>
      <vt:lpstr>PowerPoint Presentation</vt:lpstr>
      <vt:lpstr>Q&amp;A / Digital Cohort Activity: Data Engineering Discussion</vt:lpstr>
      <vt:lpstr>PowerPoint Presentation</vt:lpstr>
      <vt:lpstr>Build Hands-on: Data Integration Part 2</vt:lpstr>
      <vt:lpstr>PowerPoint Presentation</vt:lpstr>
      <vt:lpstr>Day 2</vt:lpstr>
      <vt:lpstr>Design Presentation: DW Optimization</vt:lpstr>
      <vt:lpstr>PowerPoint Presentation</vt:lpstr>
      <vt:lpstr>Build Hands-on: DW Optimization Part 1</vt:lpstr>
      <vt:lpstr>PowerPoint Presentation</vt:lpstr>
      <vt:lpstr>Q&amp;A / Digital Cohort Activity: DW Optimization</vt:lpstr>
      <vt:lpstr>PowerPoint Presentation</vt:lpstr>
      <vt:lpstr>Design Presentation: DW Optimization Part 2</vt:lpstr>
      <vt:lpstr>PowerPoint Presentation</vt:lpstr>
      <vt:lpstr>Build Hands-on: DW Optimization Part 2</vt:lpstr>
      <vt:lpstr>PowerPoint Presentation</vt:lpstr>
      <vt:lpstr>Q&amp;A / Digital Cohort Activity: Security</vt:lpstr>
      <vt:lpstr>PowerPoint Presentation</vt:lpstr>
      <vt:lpstr>Build Hands-on: Security</vt:lpstr>
      <vt:lpstr>PowerPoint Presentation</vt:lpstr>
      <vt:lpstr>Day 3</vt:lpstr>
      <vt:lpstr>Design Presentation: Spark for Data Science</vt:lpstr>
      <vt:lpstr>PowerPoint Presentation</vt:lpstr>
      <vt:lpstr>Build Hands-on: Machine Learning</vt:lpstr>
      <vt:lpstr>PowerPoint Presentation</vt:lpstr>
      <vt:lpstr>Q&amp;A / Digital Cohort Activity: Model Implementation (Predict)</vt:lpstr>
      <vt:lpstr>PowerPoint Presentation</vt:lpstr>
      <vt:lpstr>Build Hands-on: Spark ML</vt:lpstr>
      <vt:lpstr>PowerPoint Presentation</vt:lpstr>
      <vt:lpstr>Design Presentation: Monitor &amp; Manage</vt:lpstr>
      <vt:lpstr>PowerPoint Presentation</vt:lpstr>
      <vt:lpstr>Q&amp;A / Digital Cohort Activity: Monitor &amp; Manage</vt:lpstr>
      <vt:lpstr>PowerPoint Presentation</vt:lpstr>
      <vt:lpstr>Build Hands-on: Monitoring</vt:lpstr>
      <vt:lpstr>PowerPoint Presentation</vt:lpstr>
      <vt:lpstr>Day 4</vt:lpstr>
      <vt:lpstr>Challenge Introduction</vt:lpstr>
      <vt:lpstr>PowerPoint Presentation</vt:lpstr>
      <vt:lpstr>POC Challenge</vt:lpstr>
      <vt:lpstr>PowerPoint Presentation</vt:lpstr>
      <vt:lpstr>Challenge Debrief</vt:lpstr>
      <vt:lpstr>PowerPoint Presentation</vt:lpstr>
      <vt:lpstr>Closing</vt:lpstr>
      <vt:lpstr>PowerPoint Presentation</vt:lpstr>
      <vt:lpstr>Appendix – blank template</vt:lpstr>
      <vt:lpstr>Session title</vt:lpstr>
      <vt:lpstr>Session title</vt:lpstr>
    </vt:vector>
  </TitlesOfParts>
  <Company>Grant Thornton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Klein, Travis</dc:creator>
  <cp:lastModifiedBy>Doug Kilishek</cp:lastModifiedBy>
  <cp:revision>1</cp:revision>
  <dcterms:created xsi:type="dcterms:W3CDTF">2020-02-11T01:38:51Z</dcterms:created>
  <dcterms:modified xsi:type="dcterms:W3CDTF">2020-03-19T18:48:47Z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0x010100DE58024C6567C84081E25B892126C531</vt:lpwstr>
  </property>
</Properties>
</file>