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47" r:id="rId6"/>
    <p:sldId id="207613794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Monitor &amp; Manage</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606998791"/>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13:30 – 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live virtual broadcast via Teams, chat enabled and moderated, polling to drive conversation using </a:t>
                      </a:r>
                      <a:r>
                        <a:rPr lang="en-US" sz="1100" dirty="0" err="1"/>
                        <a:t>Mentimeter</a:t>
                      </a:r>
                      <a:endParaRPr lang="en-US" sz="1100" dirty="0"/>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 This session is performed as an event-wide Q&amp;A.</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address scenarios the involve the design of how to monitor and manage a solution implemented with Azure Synapse Analytics.</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CSA26A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269603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4190114138"/>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Moderator will drive session asking as series of polling questions to measure audience understanding.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After each question, moderator will evaluate the results and explain address any perceived gaps based on poll results.</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The polls are intended to drive attendee participation and encourage questions over chat.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This session will provide Q&amp;A Discussion on data engineering with Azure Synapse Analytics, reviewing several scenarios that are part of larger decision tree that guides selection and application of Synapse monitoring and management components </a:t>
                      </a:r>
                      <a:r>
                        <a:rPr lang="en-US" sz="1100" b="0" i="0" u="none" strike="noStrike">
                          <a:solidFill>
                            <a:srgbClr val="000000"/>
                          </a:solidFill>
                          <a:effectLst/>
                          <a:latin typeface="Calibri" panose="020F0502020204030204" pitchFamily="34" charset="0"/>
                        </a:rPr>
                        <a:t>and approaches. </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CSA26A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Monitor &amp; Manage</a:t>
            </a:r>
            <a:endParaRPr lang="en-US" dirty="0"/>
          </a:p>
        </p:txBody>
      </p:sp>
    </p:spTree>
    <p:extLst>
      <p:ext uri="{BB962C8B-B14F-4D97-AF65-F5344CB8AC3E}">
        <p14:creationId xmlns:p14="http://schemas.microsoft.com/office/powerpoint/2010/main" val="2338602184"/>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881F5A-DD01-4072-8775-C35C4767D89A}">
  <ds:schemaRefs>
    <ds:schemaRef ds:uri="http://schemas.microsoft.com/sharepoint/v3/contenttype/forms"/>
  </ds:schemaRefs>
</ds:datastoreItem>
</file>

<file path=customXml/itemProps2.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31</TotalTime>
  <Words>427</Words>
  <Application>Microsoft Office PowerPoint</Application>
  <PresentationFormat>Widescreen</PresentationFormat>
  <Paragraphs>49</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Monitor &amp; Manage</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Zoiner Tejada</cp:lastModifiedBy>
  <cp:revision>18</cp:revision>
  <dcterms:created xsi:type="dcterms:W3CDTF">2020-02-11T01:38:51Z</dcterms:created>
  <dcterms:modified xsi:type="dcterms:W3CDTF">2020-04-18T15:41:15Z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