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19" r:id="rId6"/>
    <p:sldId id="207613792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Data Engineering Discussion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830695062"/>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13:30-14:00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live virtual broadcast via Teams, chat enabled and moderated, polling to drive conversation using </a:t>
                      </a:r>
                      <a:r>
                        <a:rPr lang="en-US" sz="1100" dirty="0" err="1"/>
                        <a:t>Mentimeter</a:t>
                      </a:r>
                      <a:endParaRPr lang="en-US" sz="1100" dirty="0"/>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 This session is performed as an event-wide Q&amp;A.</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decide on which Azure Synapse Analytics component to use for specific data engineering scenarios.</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92878896"/>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CSA08A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42831559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65433696"/>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Moderator will drive session asking as series of polling questions to measure audience understanding.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After each question, moderator will evaluate the results and explain address any perceived gaps based on poll results.</a:t>
                      </a:r>
                    </a:p>
                    <a:p>
                      <a:pPr marL="637821" lvl="1" indent="-171450" algn="l" fontAlgn="t">
                        <a:buFont typeface="Arial" panose="020B0604020202020204" pitchFamily="34" charset="0"/>
                        <a:buChar char="•"/>
                      </a:pPr>
                      <a:r>
                        <a:rPr lang="en-US" sz="1100" b="0" i="0" u="none" strike="noStrike">
                          <a:solidFill>
                            <a:srgbClr val="000000"/>
                          </a:solidFill>
                          <a:effectLst/>
                          <a:latin typeface="Calibri" panose="020F0502020204030204" pitchFamily="34" charset="0"/>
                        </a:rPr>
                        <a:t>The polls </a:t>
                      </a:r>
                      <a:r>
                        <a:rPr lang="en-US" sz="1100" b="0" i="0" u="none" strike="noStrike" dirty="0">
                          <a:solidFill>
                            <a:srgbClr val="000000"/>
                          </a:solidFill>
                          <a:effectLst/>
                          <a:latin typeface="Calibri" panose="020F0502020204030204" pitchFamily="34" charset="0"/>
                        </a:rPr>
                        <a:t>are intended to drive attendee participation and encourage questions over chat.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This session will provide Q&amp;A Discussion on data engineering with Azure Synapse Analytics, reviewing several scenarios that are part of larger decision tree that guides selection and application of Synapse components. </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4148720461"/>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CSA08A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Data Engineering Discussion</a:t>
            </a:r>
            <a:endParaRPr lang="en-US" dirty="0"/>
          </a:p>
        </p:txBody>
      </p:sp>
    </p:spTree>
    <p:extLst>
      <p:ext uri="{BB962C8B-B14F-4D97-AF65-F5344CB8AC3E}">
        <p14:creationId xmlns:p14="http://schemas.microsoft.com/office/powerpoint/2010/main" val="840456320"/>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881F5A-DD01-4072-8775-C35C4767D89A}">
  <ds:schemaRefs>
    <ds:schemaRef ds:uri="http://schemas.microsoft.com/sharepoint/v3/contenttype/forms"/>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TotalTime>
  <Words>413</Words>
  <Application>Microsoft Office PowerPoint</Application>
  <PresentationFormat>Widescreen</PresentationFormat>
  <Paragraphs>49</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Data Engineering Discussion</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6</cp:revision>
  <dcterms:created xsi:type="dcterms:W3CDTF">2020-02-11T01:38:51Z</dcterms:created>
  <dcterms:modified xsi:type="dcterms:W3CDTF">2020-04-18T15:40:23Z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