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8"/>
  </p:notesMasterIdLst>
  <p:sldIdLst>
    <p:sldId id="2076137933" r:id="rId6"/>
    <p:sldId id="207613793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Security</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249023137"/>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13:00 – 14:00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Teams channel, voice and chat enabled and moderated, collaboration using Microsoft Whiteboard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This session requires the attendees to breakout into their cohort and collaborate on a shared whiteboard.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 apply security concepts including row level security, object level security, column level security, sensitive data discovery and classification and access controls to a customer scenario.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CSA16A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785340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567925754"/>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As a team review WWI requirements provided in student guide </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Open the whiteboard and as a team answer the provided challenge questions. The questions are pre-loaded into the whiteboard. </a:t>
                      </a:r>
                    </a:p>
                    <a:p>
                      <a:pPr marL="0" indent="0" algn="l" fontAlgn="t">
                        <a:buFont typeface="Arial" panose="020B0604020202020204" pitchFamily="34" charset="0"/>
                        <a:buNone/>
                      </a:pP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CSA16A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Security</a:t>
            </a:r>
            <a:endParaRPr lang="en-US" dirty="0"/>
          </a:p>
        </p:txBody>
      </p:sp>
    </p:spTree>
    <p:extLst>
      <p:ext uri="{BB962C8B-B14F-4D97-AF65-F5344CB8AC3E}">
        <p14:creationId xmlns:p14="http://schemas.microsoft.com/office/powerpoint/2010/main" val="2314342572"/>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62EB5-38C3-43E9-810A-50B24812097E}">
  <ds:schemaRefs>
    <ds:schemaRef ds:uri="http://schemas.openxmlformats.org/package/2006/metadata/core-properties"/>
    <ds:schemaRef ds:uri="dba1f193-0e30-4fc9-87d8-4653d789ea3e"/>
    <ds:schemaRef ds:uri="http://purl.org/dc/elements/1.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7a42ea66-c3dc-4710-b631-02025482a5dd"/>
    <ds:schemaRef ds:uri="http://purl.org/dc/dcmitype/"/>
  </ds:schemaRefs>
</ds:datastoreItem>
</file>

<file path=customXml/itemProps2.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881F5A-DD01-4072-8775-C35C4767D8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TotalTime>
  <Words>362</Words>
  <Application>Microsoft Office PowerPoint</Application>
  <PresentationFormat>Widescreen</PresentationFormat>
  <Paragraphs>48</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Wingdings</vt:lpstr>
      <vt:lpstr>2_WHITE TEMPLATE</vt:lpstr>
      <vt:lpstr>2_Microsoft Generic 2019</vt:lpstr>
      <vt:lpstr>Q&amp;A / Digital Cohort Activity: Security</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Zoiner Tejada</cp:lastModifiedBy>
  <cp:revision>15</cp:revision>
  <dcterms:created xsi:type="dcterms:W3CDTF">2020-02-11T01:38:51Z</dcterms:created>
  <dcterms:modified xsi:type="dcterms:W3CDTF">2020-04-18T15:25:29Z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