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277"/>
    <a:srgbClr val="106058"/>
    <a:srgbClr val="23D6C4"/>
    <a:srgbClr val="0A3E39"/>
    <a:srgbClr val="17EDBC"/>
    <a:srgbClr val="FFBC6D"/>
    <a:srgbClr val="FFB35A"/>
    <a:srgbClr val="FFCE94"/>
    <a:srgbClr val="FFE9CF"/>
    <a:srgbClr val="FFA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a" userId="230cbdde-eb2e-44b0-9123-97c4c65c9410" providerId="ADAL" clId="{9C040860-3C07-49AD-921B-2C98E04786E8}"/>
    <pc:docChg chg="modSld">
      <pc:chgData name="Siddhartha" userId="230cbdde-eb2e-44b0-9123-97c4c65c9410" providerId="ADAL" clId="{9C040860-3C07-49AD-921B-2C98E04786E8}" dt="2020-07-14T05:24:55.679" v="17" actId="255"/>
      <pc:docMkLst>
        <pc:docMk/>
      </pc:docMkLst>
      <pc:sldChg chg="modSp mod">
        <pc:chgData name="Siddhartha" userId="230cbdde-eb2e-44b0-9123-97c4c65c9410" providerId="ADAL" clId="{9C040860-3C07-49AD-921B-2C98E04786E8}" dt="2020-07-14T05:24:55.679" v="17" actId="255"/>
        <pc:sldMkLst>
          <pc:docMk/>
          <pc:sldMk cId="3424244812" sldId="256"/>
        </pc:sldMkLst>
        <pc:spChg chg="mod">
          <ac:chgData name="Siddhartha" userId="230cbdde-eb2e-44b0-9123-97c4c65c9410" providerId="ADAL" clId="{9C040860-3C07-49AD-921B-2C98E04786E8}" dt="2020-07-14T05:24:55.679" v="17" actId="255"/>
          <ac:spMkLst>
            <pc:docMk/>
            <pc:sldMk cId="3424244812" sldId="256"/>
            <ac:spMk id="14" creationId="{230922CF-9463-344F-8390-BDC3E48EED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820D-3F9A-5B46-8A71-C569ED62D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057C-7362-BE47-932E-F7221F5DB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6555-E44A-4E4B-B07D-EE2D7561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79BC-8559-B743-B470-5B3BC3A3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A73B-28E7-1341-BC29-EE8982D5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B4F-F2A0-5342-8F30-3D92DC82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C39D2-C65D-1D48-AD2E-56C1879C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25B5-2990-F34F-9E2C-F0235EED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CAEF-E8E1-984B-9845-55F9A282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5814-9C5D-2C4D-9BEA-989682B3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8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01C07-9AC8-D940-9C04-56B874B4E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E5F7B-AD37-B246-A5BB-A3729D8D1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AD3F-20DF-B546-A692-EF17680B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F31F-4A59-3145-9380-4526790F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ED6F-EEE7-A14C-8062-C6E24BC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82B1-C5D3-F346-891A-83752E09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6770-D675-FC4A-B3E0-D394A680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314D-7CD1-F140-A8C5-AC9CD7BB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59B4-4CCC-8641-90F4-2C9E8F40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C458-041A-B945-92AB-6E9B0291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13E7-775B-D443-BD89-6CC818A4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0A4D-3867-7540-A44C-909123A8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C8072-862F-024A-BF6B-5F7827CD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51D3-0546-2542-AEBD-A70598FE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D100-392A-FD4F-A5A5-0977BDDB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05FC-8BB6-9E45-9EC9-678BA7B4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202A-80D7-8241-B099-01BDB8A99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DB0C4-6880-E54B-A48A-2CD98D69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16B87-636D-4B4B-96F9-4A4592C0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CA4C3-2965-B74E-80CD-4D279E36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BA821-0FCA-074D-85CE-4FDC719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E888-5575-544F-A9D4-EBB289D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400FC-BFD5-DF47-B054-CB651642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EBA9E-AFC4-034F-9109-B1BD3E810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41B84-FD8B-7049-A506-9052B3F71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06370-19DE-834E-A44D-A8AD8E56B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36A86-E611-E54D-929C-8D4BEBCA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1C474-22D2-3045-8E4A-957EC4B3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F09CD-F814-344B-9972-D466AA40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6605-8DBB-B544-8820-1AAD9444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8C2A4-BC29-394B-9FE1-D74981D2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7C6DF-262C-8A45-B305-2FDB3FB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2F337-597B-D641-95E7-6E762663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8F577-5551-5543-BD68-37AC271F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53E11-86DA-7D42-BD6D-92524741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BF16-57BA-7F42-8552-59959098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FE91-A591-0D48-B394-F8E1EFB7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18A5-0BEE-DC48-8A2D-33B2CF10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6F5C-7150-D842-BB02-0C449A778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BA2C2-1486-0043-8A45-F504DF3D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949F2-4C0D-7548-96A0-2FDADF91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DCAEC-0F0B-844F-A546-817FE760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1CA9-55F8-6945-BBB2-A8CD1715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57CD-27C9-A14C-A378-1B2A8ADAE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6B349-FC63-0842-9369-7025753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1761D-4D33-D547-BF60-D3F5AB2A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EED9-8B3F-F546-A94D-C00BAE8A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B5A5-C0D4-BF40-9880-C6A30BDB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20135-8609-CB4E-B994-BCFCCFE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8BD7-2256-7E40-876A-79BF67D2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D34A-9128-8646-930E-C45B43FF6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17C0-65C8-4B4B-8AD8-639D21AA4B6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4E88-7941-6249-BF67-7F452263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249E-836A-1A46-B90A-4B8799A7A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3108-1113-4348-B5BA-EADAAF62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58D901-B412-3049-B0E9-2218A17269BA}"/>
              </a:ext>
            </a:extLst>
          </p:cNvPr>
          <p:cNvGrpSpPr/>
          <p:nvPr/>
        </p:nvGrpSpPr>
        <p:grpSpPr>
          <a:xfrm>
            <a:off x="2178624" y="3043304"/>
            <a:ext cx="4391703" cy="648001"/>
            <a:chOff x="4767057" y="2816902"/>
            <a:chExt cx="5020056" cy="857251"/>
          </a:xfrm>
        </p:grpSpPr>
        <p:pic>
          <p:nvPicPr>
            <p:cNvPr id="5" name="Picture 4" descr="A picture containing table, large, fish, water&#10;&#10;Description automatically generated">
              <a:extLst>
                <a:ext uri="{FF2B5EF4-FFF2-40B4-BE49-F238E27FC236}">
                  <a16:creationId xmlns:a16="http://schemas.microsoft.com/office/drawing/2014/main" id="{33074043-B765-CB4F-9C4B-3C7E1429D339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3879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rot="10800000">
              <a:off x="4767057" y="2816902"/>
              <a:ext cx="5020056" cy="85725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610232-12C7-814F-A6F9-3EE03274B277}"/>
                </a:ext>
              </a:extLst>
            </p:cNvPr>
            <p:cNvSpPr/>
            <p:nvPr/>
          </p:nvSpPr>
          <p:spPr>
            <a:xfrm>
              <a:off x="5661732" y="2952960"/>
              <a:ext cx="3591771" cy="570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Segoe UI" panose="020B0502040204020203" pitchFamily="34" charset="0"/>
                </a:rPr>
                <a:t>Web &amp; Social Analytics</a:t>
              </a:r>
            </a:p>
          </p:txBody>
        </p:sp>
        <p:sp>
          <p:nvSpPr>
            <p:cNvPr id="7" name="Diagnostic_E9D9" title="Icon of a heartbeat inside of a box">
              <a:extLst>
                <a:ext uri="{FF2B5EF4-FFF2-40B4-BE49-F238E27FC236}">
                  <a16:creationId xmlns:a16="http://schemas.microsoft.com/office/drawing/2014/main" id="{C824B7A8-B9EB-0F46-9691-6FFE9721CFE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26627" y="3030646"/>
              <a:ext cx="432083" cy="432295"/>
            </a:xfrm>
            <a:custGeom>
              <a:avLst/>
              <a:gdLst>
                <a:gd name="T0" fmla="*/ 0 w 3250"/>
                <a:gd name="T1" fmla="*/ 3250 h 3250"/>
                <a:gd name="T2" fmla="*/ 0 w 3250"/>
                <a:gd name="T3" fmla="*/ 0 h 3250"/>
                <a:gd name="T4" fmla="*/ 3250 w 3250"/>
                <a:gd name="T5" fmla="*/ 0 h 3250"/>
                <a:gd name="T6" fmla="*/ 3250 w 3250"/>
                <a:gd name="T7" fmla="*/ 3250 h 3250"/>
                <a:gd name="T8" fmla="*/ 0 w 3250"/>
                <a:gd name="T9" fmla="*/ 3250 h 3250"/>
                <a:gd name="T10" fmla="*/ 3250 w 3250"/>
                <a:gd name="T11" fmla="*/ 2000 h 3250"/>
                <a:gd name="T12" fmla="*/ 2553 w 3250"/>
                <a:gd name="T13" fmla="*/ 2000 h 3250"/>
                <a:gd name="T14" fmla="*/ 2535 w 3250"/>
                <a:gd name="T15" fmla="*/ 1985 h 3250"/>
                <a:gd name="T16" fmla="*/ 2379 w 3250"/>
                <a:gd name="T17" fmla="*/ 1362 h 3250"/>
                <a:gd name="T18" fmla="*/ 2360 w 3250"/>
                <a:gd name="T19" fmla="*/ 1347 h 3250"/>
                <a:gd name="T20" fmla="*/ 1987 w 3250"/>
                <a:gd name="T21" fmla="*/ 1347 h 3250"/>
                <a:gd name="T22" fmla="*/ 1969 w 3250"/>
                <a:gd name="T23" fmla="*/ 1332 h 3250"/>
                <a:gd name="T24" fmla="*/ 1768 w 3250"/>
                <a:gd name="T25" fmla="*/ 512 h 3250"/>
                <a:gd name="T26" fmla="*/ 1731 w 3250"/>
                <a:gd name="T27" fmla="*/ 512 h 3250"/>
                <a:gd name="T28" fmla="*/ 1227 w 3250"/>
                <a:gd name="T29" fmla="*/ 2467 h 3250"/>
                <a:gd name="T30" fmla="*/ 1195 w 3250"/>
                <a:gd name="T31" fmla="*/ 2476 h 3250"/>
                <a:gd name="T32" fmla="*/ 732 w 3250"/>
                <a:gd name="T33" fmla="*/ 2014 h 3250"/>
                <a:gd name="T34" fmla="*/ 705 w 3250"/>
                <a:gd name="T35" fmla="*/ 2014 h 3250"/>
                <a:gd name="T36" fmla="*/ 474 w 3250"/>
                <a:gd name="T37" fmla="*/ 2244 h 3250"/>
                <a:gd name="T38" fmla="*/ 461 w 3250"/>
                <a:gd name="T39" fmla="*/ 2250 h 3250"/>
                <a:gd name="T40" fmla="*/ 0 w 3250"/>
                <a:gd name="T41" fmla="*/ 225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0" h="3250">
                  <a:moveTo>
                    <a:pt x="0" y="325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50" y="0"/>
                    <a:pt x="3250" y="0"/>
                    <a:pt x="3250" y="0"/>
                  </a:cubicBezTo>
                  <a:cubicBezTo>
                    <a:pt x="3250" y="3250"/>
                    <a:pt x="3250" y="3250"/>
                    <a:pt x="3250" y="3250"/>
                  </a:cubicBezTo>
                  <a:lnTo>
                    <a:pt x="0" y="3250"/>
                  </a:lnTo>
                  <a:close/>
                  <a:moveTo>
                    <a:pt x="3250" y="2000"/>
                  </a:moveTo>
                  <a:cubicBezTo>
                    <a:pt x="2553" y="2000"/>
                    <a:pt x="2553" y="2000"/>
                    <a:pt x="2553" y="2000"/>
                  </a:cubicBezTo>
                  <a:cubicBezTo>
                    <a:pt x="2544" y="2000"/>
                    <a:pt x="2537" y="1994"/>
                    <a:pt x="2535" y="1985"/>
                  </a:cubicBezTo>
                  <a:cubicBezTo>
                    <a:pt x="2379" y="1362"/>
                    <a:pt x="2379" y="1362"/>
                    <a:pt x="2379" y="1362"/>
                  </a:cubicBezTo>
                  <a:cubicBezTo>
                    <a:pt x="2377" y="1353"/>
                    <a:pt x="2369" y="1347"/>
                    <a:pt x="2360" y="1347"/>
                  </a:cubicBezTo>
                  <a:cubicBezTo>
                    <a:pt x="1987" y="1347"/>
                    <a:pt x="1987" y="1347"/>
                    <a:pt x="1987" y="1347"/>
                  </a:cubicBezTo>
                  <a:cubicBezTo>
                    <a:pt x="1978" y="1347"/>
                    <a:pt x="1971" y="1341"/>
                    <a:pt x="1969" y="1332"/>
                  </a:cubicBezTo>
                  <a:cubicBezTo>
                    <a:pt x="1768" y="512"/>
                    <a:pt x="1768" y="512"/>
                    <a:pt x="1768" y="512"/>
                  </a:cubicBezTo>
                  <a:cubicBezTo>
                    <a:pt x="1764" y="493"/>
                    <a:pt x="1736" y="493"/>
                    <a:pt x="1731" y="512"/>
                  </a:cubicBezTo>
                  <a:cubicBezTo>
                    <a:pt x="1227" y="2467"/>
                    <a:pt x="1227" y="2467"/>
                    <a:pt x="1227" y="2467"/>
                  </a:cubicBezTo>
                  <a:cubicBezTo>
                    <a:pt x="1223" y="2482"/>
                    <a:pt x="1205" y="2487"/>
                    <a:pt x="1195" y="2476"/>
                  </a:cubicBezTo>
                  <a:cubicBezTo>
                    <a:pt x="732" y="2014"/>
                    <a:pt x="732" y="2014"/>
                    <a:pt x="732" y="2014"/>
                  </a:cubicBezTo>
                  <a:cubicBezTo>
                    <a:pt x="725" y="2006"/>
                    <a:pt x="713" y="2006"/>
                    <a:pt x="705" y="2014"/>
                  </a:cubicBezTo>
                  <a:cubicBezTo>
                    <a:pt x="474" y="2244"/>
                    <a:pt x="474" y="2244"/>
                    <a:pt x="474" y="2244"/>
                  </a:cubicBezTo>
                  <a:cubicBezTo>
                    <a:pt x="471" y="2248"/>
                    <a:pt x="466" y="2250"/>
                    <a:pt x="461" y="2250"/>
                  </a:cubicBezTo>
                  <a:cubicBezTo>
                    <a:pt x="0" y="2250"/>
                    <a:pt x="0" y="2250"/>
                    <a:pt x="0" y="2250"/>
                  </a:cubicBezTo>
                </a:path>
              </a:pathLst>
            </a:custGeom>
            <a:noFill/>
            <a:ln w="254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836" dirty="0">
                <a:solidFill>
                  <a:srgbClr val="434343"/>
                </a:solidFill>
                <a:latin typeface="Segoe U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51B17B-F39C-964F-8753-7A51760D0634}"/>
              </a:ext>
            </a:extLst>
          </p:cNvPr>
          <p:cNvGrpSpPr/>
          <p:nvPr/>
        </p:nvGrpSpPr>
        <p:grpSpPr>
          <a:xfrm>
            <a:off x="2178920" y="1488080"/>
            <a:ext cx="4392000" cy="648000"/>
            <a:chOff x="-62939" y="284628"/>
            <a:chExt cx="5020056" cy="859537"/>
          </a:xfrm>
        </p:grpSpPr>
        <p:pic>
          <p:nvPicPr>
            <p:cNvPr id="9" name="Picture 8" descr="A picture containing table, large, fish, water&#10;&#10;Description automatically generated">
              <a:extLst>
                <a:ext uri="{FF2B5EF4-FFF2-40B4-BE49-F238E27FC236}">
                  <a16:creationId xmlns:a16="http://schemas.microsoft.com/office/drawing/2014/main" id="{403699B6-85D6-7543-B640-1ADB5205E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3463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67"/>
            <a:stretch/>
          </p:blipFill>
          <p:spPr>
            <a:xfrm>
              <a:off x="-62939" y="284628"/>
              <a:ext cx="5020056" cy="85953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6D3C3E-1673-364A-BAAA-6C9D744C9E17}"/>
                </a:ext>
              </a:extLst>
            </p:cNvPr>
            <p:cNvSpPr/>
            <p:nvPr/>
          </p:nvSpPr>
          <p:spPr>
            <a:xfrm>
              <a:off x="831337" y="436978"/>
              <a:ext cx="3862418" cy="5715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Segoe UI" panose="020B0502040204020203" pitchFamily="34" charset="0"/>
                </a:rPr>
                <a:t>Financial Analytics</a:t>
              </a:r>
            </a:p>
          </p:txBody>
        </p:sp>
        <p:sp>
          <p:nvSpPr>
            <p:cNvPr id="11" name="BarChartVertical_E9EC" title="Icon of a vertical bar graph">
              <a:extLst>
                <a:ext uri="{FF2B5EF4-FFF2-40B4-BE49-F238E27FC236}">
                  <a16:creationId xmlns:a16="http://schemas.microsoft.com/office/drawing/2014/main" id="{8B1BA1B5-A87A-094F-81D9-187E07AFCCA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96269" y="498328"/>
              <a:ext cx="431757" cy="431858"/>
            </a:xfrm>
            <a:custGeom>
              <a:avLst/>
              <a:gdLst>
                <a:gd name="T0" fmla="*/ 630 w 4250"/>
                <a:gd name="T1" fmla="*/ 3622 h 4251"/>
                <a:gd name="T2" fmla="*/ 630 w 4250"/>
                <a:gd name="T3" fmla="*/ 1102 h 4251"/>
                <a:gd name="T4" fmla="*/ 1259 w 4250"/>
                <a:gd name="T5" fmla="*/ 1102 h 4251"/>
                <a:gd name="T6" fmla="*/ 1259 w 4250"/>
                <a:gd name="T7" fmla="*/ 3622 h 4251"/>
                <a:gd name="T8" fmla="*/ 630 w 4250"/>
                <a:gd name="T9" fmla="*/ 3622 h 4251"/>
                <a:gd name="T10" fmla="*/ 2519 w 4250"/>
                <a:gd name="T11" fmla="*/ 3622 h 4251"/>
                <a:gd name="T12" fmla="*/ 2519 w 4250"/>
                <a:gd name="T13" fmla="*/ 1732 h 4251"/>
                <a:gd name="T14" fmla="*/ 1889 w 4250"/>
                <a:gd name="T15" fmla="*/ 1732 h 4251"/>
                <a:gd name="T16" fmla="*/ 1889 w 4250"/>
                <a:gd name="T17" fmla="*/ 3622 h 4251"/>
                <a:gd name="T18" fmla="*/ 2519 w 4250"/>
                <a:gd name="T19" fmla="*/ 3622 h 4251"/>
                <a:gd name="T20" fmla="*/ 3778 w 4250"/>
                <a:gd name="T21" fmla="*/ 3622 h 4251"/>
                <a:gd name="T22" fmla="*/ 3778 w 4250"/>
                <a:gd name="T23" fmla="*/ 472 h 4251"/>
                <a:gd name="T24" fmla="*/ 3149 w 4250"/>
                <a:gd name="T25" fmla="*/ 472 h 4251"/>
                <a:gd name="T26" fmla="*/ 3149 w 4250"/>
                <a:gd name="T27" fmla="*/ 3622 h 4251"/>
                <a:gd name="T28" fmla="*/ 3778 w 4250"/>
                <a:gd name="T29" fmla="*/ 3622 h 4251"/>
                <a:gd name="T30" fmla="*/ 0 w 4250"/>
                <a:gd name="T31" fmla="*/ 0 h 4251"/>
                <a:gd name="T32" fmla="*/ 0 w 4250"/>
                <a:gd name="T33" fmla="*/ 4251 h 4251"/>
                <a:gd name="T34" fmla="*/ 4250 w 4250"/>
                <a:gd name="T35" fmla="*/ 4251 h 4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50" h="4251">
                  <a:moveTo>
                    <a:pt x="630" y="3622"/>
                  </a:moveTo>
                  <a:lnTo>
                    <a:pt x="630" y="1102"/>
                  </a:lnTo>
                  <a:lnTo>
                    <a:pt x="1259" y="1102"/>
                  </a:lnTo>
                  <a:lnTo>
                    <a:pt x="1259" y="3622"/>
                  </a:lnTo>
                  <a:lnTo>
                    <a:pt x="630" y="3622"/>
                  </a:lnTo>
                  <a:moveTo>
                    <a:pt x="2519" y="3622"/>
                  </a:moveTo>
                  <a:lnTo>
                    <a:pt x="2519" y="1732"/>
                  </a:lnTo>
                  <a:lnTo>
                    <a:pt x="1889" y="1732"/>
                  </a:lnTo>
                  <a:lnTo>
                    <a:pt x="1889" y="3622"/>
                  </a:lnTo>
                  <a:lnTo>
                    <a:pt x="2519" y="3622"/>
                  </a:lnTo>
                  <a:moveTo>
                    <a:pt x="3778" y="3622"/>
                  </a:moveTo>
                  <a:lnTo>
                    <a:pt x="3778" y="472"/>
                  </a:lnTo>
                  <a:lnTo>
                    <a:pt x="3149" y="472"/>
                  </a:lnTo>
                  <a:lnTo>
                    <a:pt x="3149" y="3622"/>
                  </a:lnTo>
                  <a:lnTo>
                    <a:pt x="3778" y="3622"/>
                  </a:lnTo>
                  <a:moveTo>
                    <a:pt x="0" y="0"/>
                  </a:moveTo>
                  <a:lnTo>
                    <a:pt x="0" y="4251"/>
                  </a:lnTo>
                  <a:lnTo>
                    <a:pt x="4250" y="4251"/>
                  </a:lnTo>
                </a:path>
              </a:pathLst>
            </a:custGeom>
            <a:noFill/>
            <a:ln w="254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ctr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6673FA-E1A2-1149-A5D7-0129CA289F1F}"/>
              </a:ext>
            </a:extLst>
          </p:cNvPr>
          <p:cNvGrpSpPr/>
          <p:nvPr/>
        </p:nvGrpSpPr>
        <p:grpSpPr>
          <a:xfrm>
            <a:off x="2178624" y="2297187"/>
            <a:ext cx="4392000" cy="648000"/>
            <a:chOff x="5069899" y="279391"/>
            <a:chExt cx="4940300" cy="857252"/>
          </a:xfrm>
        </p:grpSpPr>
        <p:pic>
          <p:nvPicPr>
            <p:cNvPr id="13" name="Picture 12" descr="A picture containing dark, sitting, large, black&#10;&#10;Description automatically generated">
              <a:extLst>
                <a:ext uri="{FF2B5EF4-FFF2-40B4-BE49-F238E27FC236}">
                  <a16:creationId xmlns:a16="http://schemas.microsoft.com/office/drawing/2014/main" id="{A1382C5F-D624-A54C-847C-F71E7C328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 t="39452" b="9796"/>
            <a:stretch/>
          </p:blipFill>
          <p:spPr>
            <a:xfrm rot="10800000">
              <a:off x="5069899" y="279391"/>
              <a:ext cx="4940300" cy="85725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0922CF-9463-344F-8390-BDC3E48EEDE5}"/>
                </a:ext>
              </a:extLst>
            </p:cNvPr>
            <p:cNvSpPr/>
            <p:nvPr/>
          </p:nvSpPr>
          <p:spPr>
            <a:xfrm>
              <a:off x="5950301" y="463571"/>
              <a:ext cx="4059898" cy="529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</a:rPr>
                <a:t>Campaign Response Analytics</a:t>
              </a:r>
            </a:p>
          </p:txBody>
        </p:sp>
        <p:sp>
          <p:nvSpPr>
            <p:cNvPr id="15" name="Chart_E999" title="Icon of a line graph with an arrow at the end pointing up">
              <a:extLst>
                <a:ext uri="{FF2B5EF4-FFF2-40B4-BE49-F238E27FC236}">
                  <a16:creationId xmlns:a16="http://schemas.microsoft.com/office/drawing/2014/main" id="{57C77895-3883-2840-BAC3-A783361EDA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23733" y="475289"/>
              <a:ext cx="425190" cy="426625"/>
            </a:xfrm>
            <a:custGeom>
              <a:avLst/>
              <a:gdLst>
                <a:gd name="T0" fmla="*/ 0 w 4245"/>
                <a:gd name="T1" fmla="*/ 0 h 4248"/>
                <a:gd name="T2" fmla="*/ 0 w 4245"/>
                <a:gd name="T3" fmla="*/ 4248 h 4248"/>
                <a:gd name="T4" fmla="*/ 4245 w 4245"/>
                <a:gd name="T5" fmla="*/ 4248 h 4248"/>
                <a:gd name="T6" fmla="*/ 4088 w 4245"/>
                <a:gd name="T7" fmla="*/ 1101 h 4248"/>
                <a:gd name="T8" fmla="*/ 2515 w 4245"/>
                <a:gd name="T9" fmla="*/ 2675 h 4248"/>
                <a:gd name="T10" fmla="*/ 1886 w 4245"/>
                <a:gd name="T11" fmla="*/ 2045 h 4248"/>
                <a:gd name="T12" fmla="*/ 0 w 4245"/>
                <a:gd name="T13" fmla="*/ 3933 h 4248"/>
                <a:gd name="T14" fmla="*/ 4088 w 4245"/>
                <a:gd name="T15" fmla="*/ 2203 h 4248"/>
                <a:gd name="T16" fmla="*/ 4088 w 4245"/>
                <a:gd name="T17" fmla="*/ 1101 h 4248"/>
                <a:gd name="T18" fmla="*/ 2987 w 4245"/>
                <a:gd name="T19" fmla="*/ 1101 h 4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5" h="4248">
                  <a:moveTo>
                    <a:pt x="0" y="0"/>
                  </a:moveTo>
                  <a:lnTo>
                    <a:pt x="0" y="4248"/>
                  </a:lnTo>
                  <a:lnTo>
                    <a:pt x="4245" y="4248"/>
                  </a:lnTo>
                  <a:moveTo>
                    <a:pt x="4088" y="1101"/>
                  </a:moveTo>
                  <a:lnTo>
                    <a:pt x="2515" y="2675"/>
                  </a:lnTo>
                  <a:lnTo>
                    <a:pt x="1886" y="2045"/>
                  </a:lnTo>
                  <a:lnTo>
                    <a:pt x="0" y="3933"/>
                  </a:lnTo>
                  <a:moveTo>
                    <a:pt x="4088" y="2203"/>
                  </a:moveTo>
                  <a:lnTo>
                    <a:pt x="4088" y="1101"/>
                  </a:lnTo>
                  <a:lnTo>
                    <a:pt x="2987" y="1101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CC2035-2FC6-4E25-8D4A-6E3C997CF414}"/>
              </a:ext>
            </a:extLst>
          </p:cNvPr>
          <p:cNvGrpSpPr/>
          <p:nvPr/>
        </p:nvGrpSpPr>
        <p:grpSpPr>
          <a:xfrm>
            <a:off x="7339554" y="1857233"/>
            <a:ext cx="720000" cy="720000"/>
            <a:chOff x="7339554" y="1857233"/>
            <a:chExt cx="720000" cy="72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ADD7D19-806B-41DE-9D79-1F35C7CD3B12}"/>
                </a:ext>
              </a:extLst>
            </p:cNvPr>
            <p:cNvSpPr/>
            <p:nvPr/>
          </p:nvSpPr>
          <p:spPr>
            <a:xfrm>
              <a:off x="7339554" y="1857233"/>
              <a:ext cx="720000" cy="720000"/>
            </a:xfrm>
            <a:prstGeom prst="ellipse">
              <a:avLst/>
            </a:prstGeom>
            <a:solidFill>
              <a:srgbClr val="158277"/>
            </a:solidFill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pic>
          <p:nvPicPr>
            <p:cNvPr id="19" name="Graphic 18" descr="Video camera">
              <a:extLst>
                <a:ext uri="{FF2B5EF4-FFF2-40B4-BE49-F238E27FC236}">
                  <a16:creationId xmlns:a16="http://schemas.microsoft.com/office/drawing/2014/main" id="{D26CAC8F-B695-4D9E-9B7C-F921A9FB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66169" y="1857233"/>
              <a:ext cx="666770" cy="666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424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Coco Zeng</dc:creator>
  <cp:lastModifiedBy>Siddhartha</cp:lastModifiedBy>
  <cp:revision>12</cp:revision>
  <dcterms:created xsi:type="dcterms:W3CDTF">2020-05-08T00:01:49Z</dcterms:created>
  <dcterms:modified xsi:type="dcterms:W3CDTF">2020-07-14T05:24:58Z</dcterms:modified>
</cp:coreProperties>
</file>