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34" r:id="rId1"/>
  </p:sldMasterIdLst>
  <p:sldIdLst>
    <p:sldId id="256" r:id="rId2"/>
    <p:sldId id="258" r:id="rId3"/>
    <p:sldId id="259" r:id="rId4"/>
    <p:sldId id="261" r:id="rId5"/>
    <p:sldId id="262" r:id="rId6"/>
    <p:sldId id="260" r:id="rId7"/>
    <p:sldId id="290" r:id="rId8"/>
    <p:sldId id="263" r:id="rId9"/>
    <p:sldId id="267" r:id="rId10"/>
    <p:sldId id="264" r:id="rId11"/>
    <p:sldId id="268" r:id="rId12"/>
    <p:sldId id="291" r:id="rId13"/>
    <p:sldId id="274" r:id="rId14"/>
    <p:sldId id="271" r:id="rId15"/>
    <p:sldId id="272" r:id="rId16"/>
    <p:sldId id="276" r:id="rId17"/>
    <p:sldId id="277" r:id="rId18"/>
    <p:sldId id="278" r:id="rId19"/>
    <p:sldId id="279" r:id="rId20"/>
    <p:sldId id="281" r:id="rId21"/>
    <p:sldId id="282" r:id="rId22"/>
    <p:sldId id="283" r:id="rId23"/>
    <p:sldId id="285" r:id="rId24"/>
    <p:sldId id="292" r:id="rId25"/>
    <p:sldId id="287" r:id="rId26"/>
    <p:sldId id="288" r:id="rId27"/>
    <p:sldId id="293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99"/>
    <a:srgbClr val="2683C6"/>
    <a:srgbClr val="00B0F0"/>
    <a:srgbClr val="30B9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922C00-4539-40DF-A109-FA72A51B4136}" type="doc">
      <dgm:prSet loTypeId="urn:microsoft.com/office/officeart/2005/8/layout/lProcess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AU"/>
        </a:p>
      </dgm:t>
    </dgm:pt>
    <dgm:pt modelId="{865AE900-6AEB-40BE-B203-A6E0C516DD45}">
      <dgm:prSet phldrT="[Text]"/>
      <dgm:spPr/>
      <dgm:t>
        <a:bodyPr/>
        <a:lstStyle/>
        <a:p>
          <a:r>
            <a:rPr lang="en-AU" dirty="0"/>
            <a:t>#1</a:t>
          </a:r>
        </a:p>
      </dgm:t>
    </dgm:pt>
    <dgm:pt modelId="{F3EB5C05-1A32-47EF-B3F5-F6B880A16816}" type="parTrans" cxnId="{DDFA1CE9-C265-460A-903C-4277A2546692}">
      <dgm:prSet/>
      <dgm:spPr/>
      <dgm:t>
        <a:bodyPr/>
        <a:lstStyle/>
        <a:p>
          <a:endParaRPr lang="en-AU"/>
        </a:p>
      </dgm:t>
    </dgm:pt>
    <dgm:pt modelId="{6B9C8A71-457D-403F-A8C5-BD819BD7D56F}" type="sibTrans" cxnId="{DDFA1CE9-C265-460A-903C-4277A2546692}">
      <dgm:prSet/>
      <dgm:spPr/>
      <dgm:t>
        <a:bodyPr/>
        <a:lstStyle/>
        <a:p>
          <a:endParaRPr lang="en-AU"/>
        </a:p>
      </dgm:t>
    </dgm:pt>
    <dgm:pt modelId="{456A5707-4AC0-4364-8404-82A0DB39887F}">
      <dgm:prSet phldrT="[Text]"/>
      <dgm:spPr/>
      <dgm:t>
        <a:bodyPr/>
        <a:lstStyle/>
        <a:p>
          <a:r>
            <a:rPr lang="en-AU" dirty="0"/>
            <a:t>#2</a:t>
          </a:r>
        </a:p>
      </dgm:t>
    </dgm:pt>
    <dgm:pt modelId="{59C89CCE-7977-466A-B443-80152ACC3278}" type="parTrans" cxnId="{6FE9DF1E-163F-4B8A-AE4E-53D28784028B}">
      <dgm:prSet/>
      <dgm:spPr/>
      <dgm:t>
        <a:bodyPr/>
        <a:lstStyle/>
        <a:p>
          <a:endParaRPr lang="en-AU"/>
        </a:p>
      </dgm:t>
    </dgm:pt>
    <dgm:pt modelId="{6C04554A-3A1A-49A8-A14A-7673CF6FADAA}" type="sibTrans" cxnId="{6FE9DF1E-163F-4B8A-AE4E-53D28784028B}">
      <dgm:prSet/>
      <dgm:spPr/>
      <dgm:t>
        <a:bodyPr/>
        <a:lstStyle/>
        <a:p>
          <a:endParaRPr lang="en-AU"/>
        </a:p>
      </dgm:t>
    </dgm:pt>
    <dgm:pt modelId="{40F12CBC-86D5-40B3-AA0B-45D8AB7D9D81}">
      <dgm:prSet phldrT="[Text]"/>
      <dgm:spPr/>
      <dgm:t>
        <a:bodyPr/>
        <a:lstStyle/>
        <a:p>
          <a:r>
            <a:rPr lang="en-AU" dirty="0"/>
            <a:t>Great Types</a:t>
          </a:r>
        </a:p>
      </dgm:t>
    </dgm:pt>
    <dgm:pt modelId="{3F6B0246-1664-48F3-B62F-C3FB8D446675}" type="parTrans" cxnId="{88B1E28A-5E4B-4DC6-B784-05385E28F970}">
      <dgm:prSet/>
      <dgm:spPr/>
      <dgm:t>
        <a:bodyPr/>
        <a:lstStyle/>
        <a:p>
          <a:endParaRPr lang="en-AU"/>
        </a:p>
      </dgm:t>
    </dgm:pt>
    <dgm:pt modelId="{DBE995F4-7B02-45A7-90C2-E5F1B24D7089}" type="sibTrans" cxnId="{88B1E28A-5E4B-4DC6-B784-05385E28F970}">
      <dgm:prSet/>
      <dgm:spPr/>
      <dgm:t>
        <a:bodyPr/>
        <a:lstStyle/>
        <a:p>
          <a:endParaRPr lang="en-AU"/>
        </a:p>
      </dgm:t>
    </dgm:pt>
    <dgm:pt modelId="{739FD7BE-F81E-4BF4-ACC4-F0745602B8A7}">
      <dgm:prSet phldrT="[Text]"/>
      <dgm:spPr/>
      <dgm:t>
        <a:bodyPr/>
        <a:lstStyle/>
        <a:p>
          <a:r>
            <a:rPr lang="en-AU" dirty="0"/>
            <a:t>Powerful Functions</a:t>
          </a:r>
        </a:p>
      </dgm:t>
    </dgm:pt>
    <dgm:pt modelId="{0FABF8F6-15D4-45A1-AD4E-C4D4453CCDF9}" type="sibTrans" cxnId="{09C0EC81-A6E9-476E-A417-D444DBE4CEE0}">
      <dgm:prSet/>
      <dgm:spPr/>
      <dgm:t>
        <a:bodyPr/>
        <a:lstStyle/>
        <a:p>
          <a:endParaRPr lang="en-AU"/>
        </a:p>
      </dgm:t>
    </dgm:pt>
    <dgm:pt modelId="{A9E13B87-B0C3-4728-9DAF-3D59CBD32C4B}" type="parTrans" cxnId="{09C0EC81-A6E9-476E-A417-D444DBE4CEE0}">
      <dgm:prSet/>
      <dgm:spPr/>
      <dgm:t>
        <a:bodyPr/>
        <a:lstStyle/>
        <a:p>
          <a:endParaRPr lang="en-AU"/>
        </a:p>
      </dgm:t>
    </dgm:pt>
    <dgm:pt modelId="{255D2416-8E4D-4D8D-84FA-D44F7D3AC3B1}" type="pres">
      <dgm:prSet presAssocID="{63922C00-4539-40DF-A109-FA72A51B4136}" presName="theList" presStyleCnt="0">
        <dgm:presLayoutVars>
          <dgm:dir/>
          <dgm:animLvl val="lvl"/>
          <dgm:resizeHandles val="exact"/>
        </dgm:presLayoutVars>
      </dgm:prSet>
      <dgm:spPr/>
    </dgm:pt>
    <dgm:pt modelId="{28EF3FD2-673D-48E9-960A-7607D4CEA408}" type="pres">
      <dgm:prSet presAssocID="{865AE900-6AEB-40BE-B203-A6E0C516DD45}" presName="compNode" presStyleCnt="0"/>
      <dgm:spPr/>
    </dgm:pt>
    <dgm:pt modelId="{3ABAD4F9-BEFC-4BFB-B2C2-4EB367B64A0F}" type="pres">
      <dgm:prSet presAssocID="{865AE900-6AEB-40BE-B203-A6E0C516DD45}" presName="aNode" presStyleLbl="bgShp" presStyleIdx="0" presStyleCnt="2" custLinFactNeighborX="544" custLinFactNeighborY="20588"/>
      <dgm:spPr/>
    </dgm:pt>
    <dgm:pt modelId="{5E80F2B2-9EE3-4CA9-8880-549614288FF7}" type="pres">
      <dgm:prSet presAssocID="{865AE900-6AEB-40BE-B203-A6E0C516DD45}" presName="textNode" presStyleLbl="bgShp" presStyleIdx="0" presStyleCnt="2"/>
      <dgm:spPr/>
    </dgm:pt>
    <dgm:pt modelId="{023F2FA1-437B-470B-8FF9-022FA02D8EE1}" type="pres">
      <dgm:prSet presAssocID="{865AE900-6AEB-40BE-B203-A6E0C516DD45}" presName="compChildNode" presStyleCnt="0"/>
      <dgm:spPr/>
    </dgm:pt>
    <dgm:pt modelId="{51CF64CB-0706-4592-B0F8-6FAD7EA01334}" type="pres">
      <dgm:prSet presAssocID="{865AE900-6AEB-40BE-B203-A6E0C516DD45}" presName="theInnerList" presStyleCnt="0"/>
      <dgm:spPr/>
    </dgm:pt>
    <dgm:pt modelId="{7F4B3ABB-46E5-417D-8415-272BB88C95D9}" type="pres">
      <dgm:prSet presAssocID="{739FD7BE-F81E-4BF4-ACC4-F0745602B8A7}" presName="childNode" presStyleLbl="node1" presStyleIdx="0" presStyleCnt="2">
        <dgm:presLayoutVars>
          <dgm:bulletEnabled val="1"/>
        </dgm:presLayoutVars>
      </dgm:prSet>
      <dgm:spPr/>
    </dgm:pt>
    <dgm:pt modelId="{59009E36-1FD1-4D52-B2F2-7B1A3B8931A2}" type="pres">
      <dgm:prSet presAssocID="{865AE900-6AEB-40BE-B203-A6E0C516DD45}" presName="aSpace" presStyleCnt="0"/>
      <dgm:spPr/>
    </dgm:pt>
    <dgm:pt modelId="{D024CDB3-2398-4ACA-BF82-1EE668704C28}" type="pres">
      <dgm:prSet presAssocID="{456A5707-4AC0-4364-8404-82A0DB39887F}" presName="compNode" presStyleCnt="0"/>
      <dgm:spPr/>
    </dgm:pt>
    <dgm:pt modelId="{B4A5B975-C009-4ED4-BFF3-44C802A75E13}" type="pres">
      <dgm:prSet presAssocID="{456A5707-4AC0-4364-8404-82A0DB39887F}" presName="aNode" presStyleLbl="bgShp" presStyleIdx="1" presStyleCnt="2"/>
      <dgm:spPr/>
    </dgm:pt>
    <dgm:pt modelId="{8F5210D7-DF4B-4FA0-A894-E7653A7F325E}" type="pres">
      <dgm:prSet presAssocID="{456A5707-4AC0-4364-8404-82A0DB39887F}" presName="textNode" presStyleLbl="bgShp" presStyleIdx="1" presStyleCnt="2"/>
      <dgm:spPr/>
    </dgm:pt>
    <dgm:pt modelId="{7DBA2FBF-8D53-4355-907C-436C9A885498}" type="pres">
      <dgm:prSet presAssocID="{456A5707-4AC0-4364-8404-82A0DB39887F}" presName="compChildNode" presStyleCnt="0"/>
      <dgm:spPr/>
    </dgm:pt>
    <dgm:pt modelId="{988582EE-6E25-477D-8374-DC43836967F3}" type="pres">
      <dgm:prSet presAssocID="{456A5707-4AC0-4364-8404-82A0DB39887F}" presName="theInnerList" presStyleCnt="0"/>
      <dgm:spPr/>
    </dgm:pt>
    <dgm:pt modelId="{857D4042-0A7A-4DAE-AB4B-BC71254FAFFA}" type="pres">
      <dgm:prSet presAssocID="{40F12CBC-86D5-40B3-AA0B-45D8AB7D9D81}" presName="childNode" presStyleLbl="node1" presStyleIdx="1" presStyleCnt="2">
        <dgm:presLayoutVars>
          <dgm:bulletEnabled val="1"/>
        </dgm:presLayoutVars>
      </dgm:prSet>
      <dgm:spPr/>
    </dgm:pt>
  </dgm:ptLst>
  <dgm:cxnLst>
    <dgm:cxn modelId="{29E64504-17C5-4775-9E3D-B9DD7F2DBF65}" type="presOf" srcId="{865AE900-6AEB-40BE-B203-A6E0C516DD45}" destId="{3ABAD4F9-BEFC-4BFB-B2C2-4EB367B64A0F}" srcOrd="0" destOrd="0" presId="urn:microsoft.com/office/officeart/2005/8/layout/lProcess2"/>
    <dgm:cxn modelId="{6FE9DF1E-163F-4B8A-AE4E-53D28784028B}" srcId="{63922C00-4539-40DF-A109-FA72A51B4136}" destId="{456A5707-4AC0-4364-8404-82A0DB39887F}" srcOrd="1" destOrd="0" parTransId="{59C89CCE-7977-466A-B443-80152ACC3278}" sibTransId="{6C04554A-3A1A-49A8-A14A-7673CF6FADAA}"/>
    <dgm:cxn modelId="{511E5A44-55B7-4874-92EE-A837E89447AC}" type="presOf" srcId="{456A5707-4AC0-4364-8404-82A0DB39887F}" destId="{B4A5B975-C009-4ED4-BFF3-44C802A75E13}" srcOrd="0" destOrd="0" presId="urn:microsoft.com/office/officeart/2005/8/layout/lProcess2"/>
    <dgm:cxn modelId="{41783B67-2FFE-40A4-83A2-BB6B7BB5F873}" type="presOf" srcId="{739FD7BE-F81E-4BF4-ACC4-F0745602B8A7}" destId="{7F4B3ABB-46E5-417D-8415-272BB88C95D9}" srcOrd="0" destOrd="0" presId="urn:microsoft.com/office/officeart/2005/8/layout/lProcess2"/>
    <dgm:cxn modelId="{09C0EC81-A6E9-476E-A417-D444DBE4CEE0}" srcId="{865AE900-6AEB-40BE-B203-A6E0C516DD45}" destId="{739FD7BE-F81E-4BF4-ACC4-F0745602B8A7}" srcOrd="0" destOrd="0" parTransId="{A9E13B87-B0C3-4728-9DAF-3D59CBD32C4B}" sibTransId="{0FABF8F6-15D4-45A1-AD4E-C4D4453CCDF9}"/>
    <dgm:cxn modelId="{88B1E28A-5E4B-4DC6-B784-05385E28F970}" srcId="{456A5707-4AC0-4364-8404-82A0DB39887F}" destId="{40F12CBC-86D5-40B3-AA0B-45D8AB7D9D81}" srcOrd="0" destOrd="0" parTransId="{3F6B0246-1664-48F3-B62F-C3FB8D446675}" sibTransId="{DBE995F4-7B02-45A7-90C2-E5F1B24D7089}"/>
    <dgm:cxn modelId="{83E0868B-8159-4E84-AFFC-13650E5D90C1}" type="presOf" srcId="{456A5707-4AC0-4364-8404-82A0DB39887F}" destId="{8F5210D7-DF4B-4FA0-A894-E7653A7F325E}" srcOrd="1" destOrd="0" presId="urn:microsoft.com/office/officeart/2005/8/layout/lProcess2"/>
    <dgm:cxn modelId="{80EBA797-363C-4CFB-BD48-44000B65A626}" type="presOf" srcId="{865AE900-6AEB-40BE-B203-A6E0C516DD45}" destId="{5E80F2B2-9EE3-4CA9-8880-549614288FF7}" srcOrd="1" destOrd="0" presId="urn:microsoft.com/office/officeart/2005/8/layout/lProcess2"/>
    <dgm:cxn modelId="{BA3C96BB-2674-47D5-B357-3C3AD9118D32}" type="presOf" srcId="{63922C00-4539-40DF-A109-FA72A51B4136}" destId="{255D2416-8E4D-4D8D-84FA-D44F7D3AC3B1}" srcOrd="0" destOrd="0" presId="urn:microsoft.com/office/officeart/2005/8/layout/lProcess2"/>
    <dgm:cxn modelId="{799770E0-A614-46D7-8086-2A216CA9BD62}" type="presOf" srcId="{40F12CBC-86D5-40B3-AA0B-45D8AB7D9D81}" destId="{857D4042-0A7A-4DAE-AB4B-BC71254FAFFA}" srcOrd="0" destOrd="0" presId="urn:microsoft.com/office/officeart/2005/8/layout/lProcess2"/>
    <dgm:cxn modelId="{DDFA1CE9-C265-460A-903C-4277A2546692}" srcId="{63922C00-4539-40DF-A109-FA72A51B4136}" destId="{865AE900-6AEB-40BE-B203-A6E0C516DD45}" srcOrd="0" destOrd="0" parTransId="{F3EB5C05-1A32-47EF-B3F5-F6B880A16816}" sibTransId="{6B9C8A71-457D-403F-A8C5-BD819BD7D56F}"/>
    <dgm:cxn modelId="{F9ACB347-ED4A-4ED8-9AC8-41A8D6341468}" type="presParOf" srcId="{255D2416-8E4D-4D8D-84FA-D44F7D3AC3B1}" destId="{28EF3FD2-673D-48E9-960A-7607D4CEA408}" srcOrd="0" destOrd="0" presId="urn:microsoft.com/office/officeart/2005/8/layout/lProcess2"/>
    <dgm:cxn modelId="{222665FD-88F1-42DF-94B4-B89E07699B40}" type="presParOf" srcId="{28EF3FD2-673D-48E9-960A-7607D4CEA408}" destId="{3ABAD4F9-BEFC-4BFB-B2C2-4EB367B64A0F}" srcOrd="0" destOrd="0" presId="urn:microsoft.com/office/officeart/2005/8/layout/lProcess2"/>
    <dgm:cxn modelId="{5BB086C5-F4D2-4955-8A84-045434927EE1}" type="presParOf" srcId="{28EF3FD2-673D-48E9-960A-7607D4CEA408}" destId="{5E80F2B2-9EE3-4CA9-8880-549614288FF7}" srcOrd="1" destOrd="0" presId="urn:microsoft.com/office/officeart/2005/8/layout/lProcess2"/>
    <dgm:cxn modelId="{5F977E43-6E02-421B-97D4-555DA4797A92}" type="presParOf" srcId="{28EF3FD2-673D-48E9-960A-7607D4CEA408}" destId="{023F2FA1-437B-470B-8FF9-022FA02D8EE1}" srcOrd="2" destOrd="0" presId="urn:microsoft.com/office/officeart/2005/8/layout/lProcess2"/>
    <dgm:cxn modelId="{EA26F006-3549-49BB-A689-71A58A87F6DB}" type="presParOf" srcId="{023F2FA1-437B-470B-8FF9-022FA02D8EE1}" destId="{51CF64CB-0706-4592-B0F8-6FAD7EA01334}" srcOrd="0" destOrd="0" presId="urn:microsoft.com/office/officeart/2005/8/layout/lProcess2"/>
    <dgm:cxn modelId="{C0E99699-C1F7-4C87-8278-3E312F369E04}" type="presParOf" srcId="{51CF64CB-0706-4592-B0F8-6FAD7EA01334}" destId="{7F4B3ABB-46E5-417D-8415-272BB88C95D9}" srcOrd="0" destOrd="0" presId="urn:microsoft.com/office/officeart/2005/8/layout/lProcess2"/>
    <dgm:cxn modelId="{9E0636C6-97F4-431C-95A9-648332959CFA}" type="presParOf" srcId="{255D2416-8E4D-4D8D-84FA-D44F7D3AC3B1}" destId="{59009E36-1FD1-4D52-B2F2-7B1A3B8931A2}" srcOrd="1" destOrd="0" presId="urn:microsoft.com/office/officeart/2005/8/layout/lProcess2"/>
    <dgm:cxn modelId="{3E5E338C-7818-4D47-986E-C3729C3BC016}" type="presParOf" srcId="{255D2416-8E4D-4D8D-84FA-D44F7D3AC3B1}" destId="{D024CDB3-2398-4ACA-BF82-1EE668704C28}" srcOrd="2" destOrd="0" presId="urn:microsoft.com/office/officeart/2005/8/layout/lProcess2"/>
    <dgm:cxn modelId="{70D8AE64-B964-4BE8-9BB8-38C56F0322B7}" type="presParOf" srcId="{D024CDB3-2398-4ACA-BF82-1EE668704C28}" destId="{B4A5B975-C009-4ED4-BFF3-44C802A75E13}" srcOrd="0" destOrd="0" presId="urn:microsoft.com/office/officeart/2005/8/layout/lProcess2"/>
    <dgm:cxn modelId="{8CB6BB52-C6F1-4D5D-9F43-A6A7B7750783}" type="presParOf" srcId="{D024CDB3-2398-4ACA-BF82-1EE668704C28}" destId="{8F5210D7-DF4B-4FA0-A894-E7653A7F325E}" srcOrd="1" destOrd="0" presId="urn:microsoft.com/office/officeart/2005/8/layout/lProcess2"/>
    <dgm:cxn modelId="{DEF46C22-561A-40D6-BF09-C582CE430197}" type="presParOf" srcId="{D024CDB3-2398-4ACA-BF82-1EE668704C28}" destId="{7DBA2FBF-8D53-4355-907C-436C9A885498}" srcOrd="2" destOrd="0" presId="urn:microsoft.com/office/officeart/2005/8/layout/lProcess2"/>
    <dgm:cxn modelId="{3A66CB48-2595-470F-B06F-99C51064736D}" type="presParOf" srcId="{7DBA2FBF-8D53-4355-907C-436C9A885498}" destId="{988582EE-6E25-477D-8374-DC43836967F3}" srcOrd="0" destOrd="0" presId="urn:microsoft.com/office/officeart/2005/8/layout/lProcess2"/>
    <dgm:cxn modelId="{01E4CB9B-AE85-4274-8AC1-8F14819974EB}" type="presParOf" srcId="{988582EE-6E25-477D-8374-DC43836967F3}" destId="{857D4042-0A7A-4DAE-AB4B-BC71254FAFFA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3922C00-4539-40DF-A109-FA72A51B4136}" type="doc">
      <dgm:prSet loTypeId="urn:microsoft.com/office/officeart/2005/8/layout/lProcess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AU"/>
        </a:p>
      </dgm:t>
    </dgm:pt>
    <dgm:pt modelId="{865AE900-6AEB-40BE-B203-A6E0C516DD45}">
      <dgm:prSet phldrT="[Text]"/>
      <dgm:spPr/>
      <dgm:t>
        <a:bodyPr/>
        <a:lstStyle/>
        <a:p>
          <a:r>
            <a:rPr lang="en-AU" dirty="0"/>
            <a:t>#1</a:t>
          </a:r>
        </a:p>
      </dgm:t>
    </dgm:pt>
    <dgm:pt modelId="{F3EB5C05-1A32-47EF-B3F5-F6B880A16816}" type="parTrans" cxnId="{DDFA1CE9-C265-460A-903C-4277A2546692}">
      <dgm:prSet/>
      <dgm:spPr/>
      <dgm:t>
        <a:bodyPr/>
        <a:lstStyle/>
        <a:p>
          <a:endParaRPr lang="en-AU"/>
        </a:p>
      </dgm:t>
    </dgm:pt>
    <dgm:pt modelId="{6B9C8A71-457D-403F-A8C5-BD819BD7D56F}" type="sibTrans" cxnId="{DDFA1CE9-C265-460A-903C-4277A2546692}">
      <dgm:prSet/>
      <dgm:spPr/>
      <dgm:t>
        <a:bodyPr/>
        <a:lstStyle/>
        <a:p>
          <a:endParaRPr lang="en-AU"/>
        </a:p>
      </dgm:t>
    </dgm:pt>
    <dgm:pt modelId="{456A5707-4AC0-4364-8404-82A0DB39887F}">
      <dgm:prSet phldrT="[Text]"/>
      <dgm:spPr/>
      <dgm:t>
        <a:bodyPr/>
        <a:lstStyle/>
        <a:p>
          <a:r>
            <a:rPr lang="en-AU" dirty="0"/>
            <a:t>#2</a:t>
          </a:r>
        </a:p>
      </dgm:t>
    </dgm:pt>
    <dgm:pt modelId="{59C89CCE-7977-466A-B443-80152ACC3278}" type="parTrans" cxnId="{6FE9DF1E-163F-4B8A-AE4E-53D28784028B}">
      <dgm:prSet/>
      <dgm:spPr/>
      <dgm:t>
        <a:bodyPr/>
        <a:lstStyle/>
        <a:p>
          <a:endParaRPr lang="en-AU"/>
        </a:p>
      </dgm:t>
    </dgm:pt>
    <dgm:pt modelId="{6C04554A-3A1A-49A8-A14A-7673CF6FADAA}" type="sibTrans" cxnId="{6FE9DF1E-163F-4B8A-AE4E-53D28784028B}">
      <dgm:prSet/>
      <dgm:spPr/>
      <dgm:t>
        <a:bodyPr/>
        <a:lstStyle/>
        <a:p>
          <a:endParaRPr lang="en-AU"/>
        </a:p>
      </dgm:t>
    </dgm:pt>
    <dgm:pt modelId="{40F12CBC-86D5-40B3-AA0B-45D8AB7D9D81}">
      <dgm:prSet phldrT="[Text]"/>
      <dgm:spPr/>
      <dgm:t>
        <a:bodyPr/>
        <a:lstStyle/>
        <a:p>
          <a:r>
            <a:rPr lang="en-AU" dirty="0"/>
            <a:t>Great Types</a:t>
          </a:r>
        </a:p>
      </dgm:t>
    </dgm:pt>
    <dgm:pt modelId="{3F6B0246-1664-48F3-B62F-C3FB8D446675}" type="parTrans" cxnId="{88B1E28A-5E4B-4DC6-B784-05385E28F970}">
      <dgm:prSet/>
      <dgm:spPr/>
      <dgm:t>
        <a:bodyPr/>
        <a:lstStyle/>
        <a:p>
          <a:endParaRPr lang="en-AU"/>
        </a:p>
      </dgm:t>
    </dgm:pt>
    <dgm:pt modelId="{DBE995F4-7B02-45A7-90C2-E5F1B24D7089}" type="sibTrans" cxnId="{88B1E28A-5E4B-4DC6-B784-05385E28F970}">
      <dgm:prSet/>
      <dgm:spPr/>
      <dgm:t>
        <a:bodyPr/>
        <a:lstStyle/>
        <a:p>
          <a:endParaRPr lang="en-AU"/>
        </a:p>
      </dgm:t>
    </dgm:pt>
    <dgm:pt modelId="{739FD7BE-F81E-4BF4-ACC4-F0745602B8A7}">
      <dgm:prSet phldrT="[Text]"/>
      <dgm:spPr/>
      <dgm:t>
        <a:bodyPr/>
        <a:lstStyle/>
        <a:p>
          <a:r>
            <a:rPr lang="en-AU" dirty="0"/>
            <a:t>Powerful Functions</a:t>
          </a:r>
        </a:p>
      </dgm:t>
    </dgm:pt>
    <dgm:pt modelId="{0FABF8F6-15D4-45A1-AD4E-C4D4453CCDF9}" type="sibTrans" cxnId="{09C0EC81-A6E9-476E-A417-D444DBE4CEE0}">
      <dgm:prSet/>
      <dgm:spPr/>
      <dgm:t>
        <a:bodyPr/>
        <a:lstStyle/>
        <a:p>
          <a:endParaRPr lang="en-AU"/>
        </a:p>
      </dgm:t>
    </dgm:pt>
    <dgm:pt modelId="{A9E13B87-B0C3-4728-9DAF-3D59CBD32C4B}" type="parTrans" cxnId="{09C0EC81-A6E9-476E-A417-D444DBE4CEE0}">
      <dgm:prSet/>
      <dgm:spPr/>
      <dgm:t>
        <a:bodyPr/>
        <a:lstStyle/>
        <a:p>
          <a:endParaRPr lang="en-AU"/>
        </a:p>
      </dgm:t>
    </dgm:pt>
    <dgm:pt modelId="{1E228A15-891D-4ECF-B2F5-499FDCF480BF}">
      <dgm:prSet phldrT="[Text]"/>
      <dgm:spPr/>
      <dgm:t>
        <a:bodyPr/>
        <a:lstStyle/>
        <a:p>
          <a:r>
            <a:rPr lang="en-AU" dirty="0"/>
            <a:t>#3</a:t>
          </a:r>
        </a:p>
      </dgm:t>
    </dgm:pt>
    <dgm:pt modelId="{937936C3-8D0A-4972-9DCD-2A2B197AEA47}" type="parTrans" cxnId="{4B0170DF-31AD-44A4-9EC9-A026075B6FED}">
      <dgm:prSet/>
      <dgm:spPr/>
      <dgm:t>
        <a:bodyPr/>
        <a:lstStyle/>
        <a:p>
          <a:endParaRPr lang="en-AU"/>
        </a:p>
      </dgm:t>
    </dgm:pt>
    <dgm:pt modelId="{A0C37F2A-E7FE-49D1-B04F-0388BCCD192D}" type="sibTrans" cxnId="{4B0170DF-31AD-44A4-9EC9-A026075B6FED}">
      <dgm:prSet/>
      <dgm:spPr/>
      <dgm:t>
        <a:bodyPr/>
        <a:lstStyle/>
        <a:p>
          <a:endParaRPr lang="en-AU"/>
        </a:p>
      </dgm:t>
    </dgm:pt>
    <dgm:pt modelId="{5DFB4E39-56B3-4CA5-8491-5641587A5DAC}">
      <dgm:prSet phldrT="[Text]"/>
      <dgm:spPr/>
      <dgm:t>
        <a:bodyPr/>
        <a:lstStyle/>
        <a:p>
          <a:r>
            <a:rPr lang="en-AU" dirty="0"/>
            <a:t>Pattern Matching</a:t>
          </a:r>
        </a:p>
      </dgm:t>
    </dgm:pt>
    <dgm:pt modelId="{35DD4730-B84B-401C-B424-DFBBB984BD50}" type="parTrans" cxnId="{7F01A5DB-7732-49BB-B1DB-4D476B0DBBE5}">
      <dgm:prSet/>
      <dgm:spPr/>
      <dgm:t>
        <a:bodyPr/>
        <a:lstStyle/>
        <a:p>
          <a:endParaRPr lang="en-AU"/>
        </a:p>
      </dgm:t>
    </dgm:pt>
    <dgm:pt modelId="{067C8DC5-8F96-40C3-BDCC-F15307A07FFB}" type="sibTrans" cxnId="{7F01A5DB-7732-49BB-B1DB-4D476B0DBBE5}">
      <dgm:prSet/>
      <dgm:spPr/>
      <dgm:t>
        <a:bodyPr/>
        <a:lstStyle/>
        <a:p>
          <a:endParaRPr lang="en-AU"/>
        </a:p>
      </dgm:t>
    </dgm:pt>
    <dgm:pt modelId="{255D2416-8E4D-4D8D-84FA-D44F7D3AC3B1}" type="pres">
      <dgm:prSet presAssocID="{63922C00-4539-40DF-A109-FA72A51B4136}" presName="theList" presStyleCnt="0">
        <dgm:presLayoutVars>
          <dgm:dir/>
          <dgm:animLvl val="lvl"/>
          <dgm:resizeHandles val="exact"/>
        </dgm:presLayoutVars>
      </dgm:prSet>
      <dgm:spPr/>
    </dgm:pt>
    <dgm:pt modelId="{28EF3FD2-673D-48E9-960A-7607D4CEA408}" type="pres">
      <dgm:prSet presAssocID="{865AE900-6AEB-40BE-B203-A6E0C516DD45}" presName="compNode" presStyleCnt="0"/>
      <dgm:spPr/>
    </dgm:pt>
    <dgm:pt modelId="{3ABAD4F9-BEFC-4BFB-B2C2-4EB367B64A0F}" type="pres">
      <dgm:prSet presAssocID="{865AE900-6AEB-40BE-B203-A6E0C516DD45}" presName="aNode" presStyleLbl="bgShp" presStyleIdx="0" presStyleCnt="3" custLinFactNeighborX="544" custLinFactNeighborY="20588"/>
      <dgm:spPr/>
    </dgm:pt>
    <dgm:pt modelId="{5E80F2B2-9EE3-4CA9-8880-549614288FF7}" type="pres">
      <dgm:prSet presAssocID="{865AE900-6AEB-40BE-B203-A6E0C516DD45}" presName="textNode" presStyleLbl="bgShp" presStyleIdx="0" presStyleCnt="3"/>
      <dgm:spPr/>
    </dgm:pt>
    <dgm:pt modelId="{023F2FA1-437B-470B-8FF9-022FA02D8EE1}" type="pres">
      <dgm:prSet presAssocID="{865AE900-6AEB-40BE-B203-A6E0C516DD45}" presName="compChildNode" presStyleCnt="0"/>
      <dgm:spPr/>
    </dgm:pt>
    <dgm:pt modelId="{51CF64CB-0706-4592-B0F8-6FAD7EA01334}" type="pres">
      <dgm:prSet presAssocID="{865AE900-6AEB-40BE-B203-A6E0C516DD45}" presName="theInnerList" presStyleCnt="0"/>
      <dgm:spPr/>
    </dgm:pt>
    <dgm:pt modelId="{7F4B3ABB-46E5-417D-8415-272BB88C95D9}" type="pres">
      <dgm:prSet presAssocID="{739FD7BE-F81E-4BF4-ACC4-F0745602B8A7}" presName="childNode" presStyleLbl="node1" presStyleIdx="0" presStyleCnt="3">
        <dgm:presLayoutVars>
          <dgm:bulletEnabled val="1"/>
        </dgm:presLayoutVars>
      </dgm:prSet>
      <dgm:spPr/>
    </dgm:pt>
    <dgm:pt modelId="{59009E36-1FD1-4D52-B2F2-7B1A3B8931A2}" type="pres">
      <dgm:prSet presAssocID="{865AE900-6AEB-40BE-B203-A6E0C516DD45}" presName="aSpace" presStyleCnt="0"/>
      <dgm:spPr/>
    </dgm:pt>
    <dgm:pt modelId="{D024CDB3-2398-4ACA-BF82-1EE668704C28}" type="pres">
      <dgm:prSet presAssocID="{456A5707-4AC0-4364-8404-82A0DB39887F}" presName="compNode" presStyleCnt="0"/>
      <dgm:spPr/>
    </dgm:pt>
    <dgm:pt modelId="{B4A5B975-C009-4ED4-BFF3-44C802A75E13}" type="pres">
      <dgm:prSet presAssocID="{456A5707-4AC0-4364-8404-82A0DB39887F}" presName="aNode" presStyleLbl="bgShp" presStyleIdx="1" presStyleCnt="3"/>
      <dgm:spPr/>
    </dgm:pt>
    <dgm:pt modelId="{8F5210D7-DF4B-4FA0-A894-E7653A7F325E}" type="pres">
      <dgm:prSet presAssocID="{456A5707-4AC0-4364-8404-82A0DB39887F}" presName="textNode" presStyleLbl="bgShp" presStyleIdx="1" presStyleCnt="3"/>
      <dgm:spPr/>
    </dgm:pt>
    <dgm:pt modelId="{7DBA2FBF-8D53-4355-907C-436C9A885498}" type="pres">
      <dgm:prSet presAssocID="{456A5707-4AC0-4364-8404-82A0DB39887F}" presName="compChildNode" presStyleCnt="0"/>
      <dgm:spPr/>
    </dgm:pt>
    <dgm:pt modelId="{988582EE-6E25-477D-8374-DC43836967F3}" type="pres">
      <dgm:prSet presAssocID="{456A5707-4AC0-4364-8404-82A0DB39887F}" presName="theInnerList" presStyleCnt="0"/>
      <dgm:spPr/>
    </dgm:pt>
    <dgm:pt modelId="{857D4042-0A7A-4DAE-AB4B-BC71254FAFFA}" type="pres">
      <dgm:prSet presAssocID="{40F12CBC-86D5-40B3-AA0B-45D8AB7D9D81}" presName="childNode" presStyleLbl="node1" presStyleIdx="1" presStyleCnt="3">
        <dgm:presLayoutVars>
          <dgm:bulletEnabled val="1"/>
        </dgm:presLayoutVars>
      </dgm:prSet>
      <dgm:spPr/>
    </dgm:pt>
    <dgm:pt modelId="{32276645-8BF7-4BFA-8B84-788F695C7EBD}" type="pres">
      <dgm:prSet presAssocID="{456A5707-4AC0-4364-8404-82A0DB39887F}" presName="aSpace" presStyleCnt="0"/>
      <dgm:spPr/>
    </dgm:pt>
    <dgm:pt modelId="{D7BAA467-0446-441A-ABFD-839CF55A6641}" type="pres">
      <dgm:prSet presAssocID="{1E228A15-891D-4ECF-B2F5-499FDCF480BF}" presName="compNode" presStyleCnt="0"/>
      <dgm:spPr/>
    </dgm:pt>
    <dgm:pt modelId="{2311CD91-8EE7-40E0-B635-D229FBD2B95D}" type="pres">
      <dgm:prSet presAssocID="{1E228A15-891D-4ECF-B2F5-499FDCF480BF}" presName="aNode" presStyleLbl="bgShp" presStyleIdx="2" presStyleCnt="3"/>
      <dgm:spPr/>
    </dgm:pt>
    <dgm:pt modelId="{E19F61F7-F0E6-4987-9A1F-B5B63767A613}" type="pres">
      <dgm:prSet presAssocID="{1E228A15-891D-4ECF-B2F5-499FDCF480BF}" presName="textNode" presStyleLbl="bgShp" presStyleIdx="2" presStyleCnt="3"/>
      <dgm:spPr/>
    </dgm:pt>
    <dgm:pt modelId="{8C911D07-BB7C-4D19-8DF1-E8680BC41FB6}" type="pres">
      <dgm:prSet presAssocID="{1E228A15-891D-4ECF-B2F5-499FDCF480BF}" presName="compChildNode" presStyleCnt="0"/>
      <dgm:spPr/>
    </dgm:pt>
    <dgm:pt modelId="{A970CB8C-35E3-4B1C-9F4F-72EA843F82CB}" type="pres">
      <dgm:prSet presAssocID="{1E228A15-891D-4ECF-B2F5-499FDCF480BF}" presName="theInnerList" presStyleCnt="0"/>
      <dgm:spPr/>
    </dgm:pt>
    <dgm:pt modelId="{34EF0608-AB90-42B4-84B9-76AFA134E780}" type="pres">
      <dgm:prSet presAssocID="{5DFB4E39-56B3-4CA5-8491-5641587A5DAC}" presName="childNode" presStyleLbl="node1" presStyleIdx="2" presStyleCnt="3">
        <dgm:presLayoutVars>
          <dgm:bulletEnabled val="1"/>
        </dgm:presLayoutVars>
      </dgm:prSet>
      <dgm:spPr/>
    </dgm:pt>
  </dgm:ptLst>
  <dgm:cxnLst>
    <dgm:cxn modelId="{CEEF471D-974A-4211-85AF-B890681A23DB}" type="presOf" srcId="{40F12CBC-86D5-40B3-AA0B-45D8AB7D9D81}" destId="{857D4042-0A7A-4DAE-AB4B-BC71254FAFFA}" srcOrd="0" destOrd="0" presId="urn:microsoft.com/office/officeart/2005/8/layout/lProcess2"/>
    <dgm:cxn modelId="{6FE9DF1E-163F-4B8A-AE4E-53D28784028B}" srcId="{63922C00-4539-40DF-A109-FA72A51B4136}" destId="{456A5707-4AC0-4364-8404-82A0DB39887F}" srcOrd="1" destOrd="0" parTransId="{59C89CCE-7977-466A-B443-80152ACC3278}" sibTransId="{6C04554A-3A1A-49A8-A14A-7673CF6FADAA}"/>
    <dgm:cxn modelId="{D9AAD637-1161-4E73-902C-AF4556673D11}" type="presOf" srcId="{1E228A15-891D-4ECF-B2F5-499FDCF480BF}" destId="{2311CD91-8EE7-40E0-B635-D229FBD2B95D}" srcOrd="0" destOrd="0" presId="urn:microsoft.com/office/officeart/2005/8/layout/lProcess2"/>
    <dgm:cxn modelId="{54B1A641-6141-4DF3-B7AD-57CF1B9E8F71}" type="presOf" srcId="{456A5707-4AC0-4364-8404-82A0DB39887F}" destId="{8F5210D7-DF4B-4FA0-A894-E7653A7F325E}" srcOrd="1" destOrd="0" presId="urn:microsoft.com/office/officeart/2005/8/layout/lProcess2"/>
    <dgm:cxn modelId="{603BB06B-FB5D-44AC-841A-8AD473473091}" type="presOf" srcId="{63922C00-4539-40DF-A109-FA72A51B4136}" destId="{255D2416-8E4D-4D8D-84FA-D44F7D3AC3B1}" srcOrd="0" destOrd="0" presId="urn:microsoft.com/office/officeart/2005/8/layout/lProcess2"/>
    <dgm:cxn modelId="{09C0EC81-A6E9-476E-A417-D444DBE4CEE0}" srcId="{865AE900-6AEB-40BE-B203-A6E0C516DD45}" destId="{739FD7BE-F81E-4BF4-ACC4-F0745602B8A7}" srcOrd="0" destOrd="0" parTransId="{A9E13B87-B0C3-4728-9DAF-3D59CBD32C4B}" sibTransId="{0FABF8F6-15D4-45A1-AD4E-C4D4453CCDF9}"/>
    <dgm:cxn modelId="{09F9AC89-E4BC-4CD9-BA0A-BA09CAB0DFFC}" type="presOf" srcId="{5DFB4E39-56B3-4CA5-8491-5641587A5DAC}" destId="{34EF0608-AB90-42B4-84B9-76AFA134E780}" srcOrd="0" destOrd="0" presId="urn:microsoft.com/office/officeart/2005/8/layout/lProcess2"/>
    <dgm:cxn modelId="{88B1E28A-5E4B-4DC6-B784-05385E28F970}" srcId="{456A5707-4AC0-4364-8404-82A0DB39887F}" destId="{40F12CBC-86D5-40B3-AA0B-45D8AB7D9D81}" srcOrd="0" destOrd="0" parTransId="{3F6B0246-1664-48F3-B62F-C3FB8D446675}" sibTransId="{DBE995F4-7B02-45A7-90C2-E5F1B24D7089}"/>
    <dgm:cxn modelId="{91860D9D-5F2C-405B-865A-61E226078D21}" type="presOf" srcId="{739FD7BE-F81E-4BF4-ACC4-F0745602B8A7}" destId="{7F4B3ABB-46E5-417D-8415-272BB88C95D9}" srcOrd="0" destOrd="0" presId="urn:microsoft.com/office/officeart/2005/8/layout/lProcess2"/>
    <dgm:cxn modelId="{8D577AAB-A889-4EA3-BFEF-17FB2C8EF118}" type="presOf" srcId="{865AE900-6AEB-40BE-B203-A6E0C516DD45}" destId="{3ABAD4F9-BEFC-4BFB-B2C2-4EB367B64A0F}" srcOrd="0" destOrd="0" presId="urn:microsoft.com/office/officeart/2005/8/layout/lProcess2"/>
    <dgm:cxn modelId="{E6FFFFBF-9586-4CD8-A645-A8FB79AE4C64}" type="presOf" srcId="{1E228A15-891D-4ECF-B2F5-499FDCF480BF}" destId="{E19F61F7-F0E6-4987-9A1F-B5B63767A613}" srcOrd="1" destOrd="0" presId="urn:microsoft.com/office/officeart/2005/8/layout/lProcess2"/>
    <dgm:cxn modelId="{7F01A5DB-7732-49BB-B1DB-4D476B0DBBE5}" srcId="{1E228A15-891D-4ECF-B2F5-499FDCF480BF}" destId="{5DFB4E39-56B3-4CA5-8491-5641587A5DAC}" srcOrd="0" destOrd="0" parTransId="{35DD4730-B84B-401C-B424-DFBBB984BD50}" sibTransId="{067C8DC5-8F96-40C3-BDCC-F15307A07FFB}"/>
    <dgm:cxn modelId="{4B0170DF-31AD-44A4-9EC9-A026075B6FED}" srcId="{63922C00-4539-40DF-A109-FA72A51B4136}" destId="{1E228A15-891D-4ECF-B2F5-499FDCF480BF}" srcOrd="2" destOrd="0" parTransId="{937936C3-8D0A-4972-9DCD-2A2B197AEA47}" sibTransId="{A0C37F2A-E7FE-49D1-B04F-0388BCCD192D}"/>
    <dgm:cxn modelId="{DDFA1CE9-C265-460A-903C-4277A2546692}" srcId="{63922C00-4539-40DF-A109-FA72A51B4136}" destId="{865AE900-6AEB-40BE-B203-A6E0C516DD45}" srcOrd="0" destOrd="0" parTransId="{F3EB5C05-1A32-47EF-B3F5-F6B880A16816}" sibTransId="{6B9C8A71-457D-403F-A8C5-BD819BD7D56F}"/>
    <dgm:cxn modelId="{FF196FED-E1C3-4ABE-B713-AE1D6CBB3E3A}" type="presOf" srcId="{456A5707-4AC0-4364-8404-82A0DB39887F}" destId="{B4A5B975-C009-4ED4-BFF3-44C802A75E13}" srcOrd="0" destOrd="0" presId="urn:microsoft.com/office/officeart/2005/8/layout/lProcess2"/>
    <dgm:cxn modelId="{D67367F9-1316-4223-9905-2237CA52DD8A}" type="presOf" srcId="{865AE900-6AEB-40BE-B203-A6E0C516DD45}" destId="{5E80F2B2-9EE3-4CA9-8880-549614288FF7}" srcOrd="1" destOrd="0" presId="urn:microsoft.com/office/officeart/2005/8/layout/lProcess2"/>
    <dgm:cxn modelId="{9CABCAAC-BC70-4C4F-963F-97D10C1873FD}" type="presParOf" srcId="{255D2416-8E4D-4D8D-84FA-D44F7D3AC3B1}" destId="{28EF3FD2-673D-48E9-960A-7607D4CEA408}" srcOrd="0" destOrd="0" presId="urn:microsoft.com/office/officeart/2005/8/layout/lProcess2"/>
    <dgm:cxn modelId="{1A72A54E-AB00-4A76-ABDD-BAA6F1EC5FF0}" type="presParOf" srcId="{28EF3FD2-673D-48E9-960A-7607D4CEA408}" destId="{3ABAD4F9-BEFC-4BFB-B2C2-4EB367B64A0F}" srcOrd="0" destOrd="0" presId="urn:microsoft.com/office/officeart/2005/8/layout/lProcess2"/>
    <dgm:cxn modelId="{98C2C276-61CE-4382-A8D8-82239FAF6352}" type="presParOf" srcId="{28EF3FD2-673D-48E9-960A-7607D4CEA408}" destId="{5E80F2B2-9EE3-4CA9-8880-549614288FF7}" srcOrd="1" destOrd="0" presId="urn:microsoft.com/office/officeart/2005/8/layout/lProcess2"/>
    <dgm:cxn modelId="{0436563D-6451-450F-8BE6-D25359D4D1FE}" type="presParOf" srcId="{28EF3FD2-673D-48E9-960A-7607D4CEA408}" destId="{023F2FA1-437B-470B-8FF9-022FA02D8EE1}" srcOrd="2" destOrd="0" presId="urn:microsoft.com/office/officeart/2005/8/layout/lProcess2"/>
    <dgm:cxn modelId="{A1EC4A6C-352A-42B2-92D7-62ADD9EB9A65}" type="presParOf" srcId="{023F2FA1-437B-470B-8FF9-022FA02D8EE1}" destId="{51CF64CB-0706-4592-B0F8-6FAD7EA01334}" srcOrd="0" destOrd="0" presId="urn:microsoft.com/office/officeart/2005/8/layout/lProcess2"/>
    <dgm:cxn modelId="{2967555F-1F98-473B-ABD1-E53C487EBFC3}" type="presParOf" srcId="{51CF64CB-0706-4592-B0F8-6FAD7EA01334}" destId="{7F4B3ABB-46E5-417D-8415-272BB88C95D9}" srcOrd="0" destOrd="0" presId="urn:microsoft.com/office/officeart/2005/8/layout/lProcess2"/>
    <dgm:cxn modelId="{93DA31D0-F47F-485E-ACC2-BFCEC84AE520}" type="presParOf" srcId="{255D2416-8E4D-4D8D-84FA-D44F7D3AC3B1}" destId="{59009E36-1FD1-4D52-B2F2-7B1A3B8931A2}" srcOrd="1" destOrd="0" presId="urn:microsoft.com/office/officeart/2005/8/layout/lProcess2"/>
    <dgm:cxn modelId="{0D76DD0D-7441-49DA-B654-960F5D0264C2}" type="presParOf" srcId="{255D2416-8E4D-4D8D-84FA-D44F7D3AC3B1}" destId="{D024CDB3-2398-4ACA-BF82-1EE668704C28}" srcOrd="2" destOrd="0" presId="urn:microsoft.com/office/officeart/2005/8/layout/lProcess2"/>
    <dgm:cxn modelId="{D8E45CA8-21E0-4006-9CF9-9092219A2824}" type="presParOf" srcId="{D024CDB3-2398-4ACA-BF82-1EE668704C28}" destId="{B4A5B975-C009-4ED4-BFF3-44C802A75E13}" srcOrd="0" destOrd="0" presId="urn:microsoft.com/office/officeart/2005/8/layout/lProcess2"/>
    <dgm:cxn modelId="{8A283A05-D2CD-49AA-8FEB-2C5C6F45AA18}" type="presParOf" srcId="{D024CDB3-2398-4ACA-BF82-1EE668704C28}" destId="{8F5210D7-DF4B-4FA0-A894-E7653A7F325E}" srcOrd="1" destOrd="0" presId="urn:microsoft.com/office/officeart/2005/8/layout/lProcess2"/>
    <dgm:cxn modelId="{87357791-1D98-42B3-9684-93974E67D399}" type="presParOf" srcId="{D024CDB3-2398-4ACA-BF82-1EE668704C28}" destId="{7DBA2FBF-8D53-4355-907C-436C9A885498}" srcOrd="2" destOrd="0" presId="urn:microsoft.com/office/officeart/2005/8/layout/lProcess2"/>
    <dgm:cxn modelId="{6D243087-B5F1-48CD-8EC7-6951FC37B93A}" type="presParOf" srcId="{7DBA2FBF-8D53-4355-907C-436C9A885498}" destId="{988582EE-6E25-477D-8374-DC43836967F3}" srcOrd="0" destOrd="0" presId="urn:microsoft.com/office/officeart/2005/8/layout/lProcess2"/>
    <dgm:cxn modelId="{6E61EEE8-8206-448E-A598-ED7583731584}" type="presParOf" srcId="{988582EE-6E25-477D-8374-DC43836967F3}" destId="{857D4042-0A7A-4DAE-AB4B-BC71254FAFFA}" srcOrd="0" destOrd="0" presId="urn:microsoft.com/office/officeart/2005/8/layout/lProcess2"/>
    <dgm:cxn modelId="{0CE56EB8-4425-40A5-B408-510F426986AB}" type="presParOf" srcId="{255D2416-8E4D-4D8D-84FA-D44F7D3AC3B1}" destId="{32276645-8BF7-4BFA-8B84-788F695C7EBD}" srcOrd="3" destOrd="0" presId="urn:microsoft.com/office/officeart/2005/8/layout/lProcess2"/>
    <dgm:cxn modelId="{6E32B6C4-4ED3-47FF-855E-F8F920B76FEE}" type="presParOf" srcId="{255D2416-8E4D-4D8D-84FA-D44F7D3AC3B1}" destId="{D7BAA467-0446-441A-ABFD-839CF55A6641}" srcOrd="4" destOrd="0" presId="urn:microsoft.com/office/officeart/2005/8/layout/lProcess2"/>
    <dgm:cxn modelId="{939ED20B-5D61-41F5-B22E-FFEEA4BB72F5}" type="presParOf" srcId="{D7BAA467-0446-441A-ABFD-839CF55A6641}" destId="{2311CD91-8EE7-40E0-B635-D229FBD2B95D}" srcOrd="0" destOrd="0" presId="urn:microsoft.com/office/officeart/2005/8/layout/lProcess2"/>
    <dgm:cxn modelId="{EE2D4012-E2FA-49A4-B861-4976ED04347C}" type="presParOf" srcId="{D7BAA467-0446-441A-ABFD-839CF55A6641}" destId="{E19F61F7-F0E6-4987-9A1F-B5B63767A613}" srcOrd="1" destOrd="0" presId="urn:microsoft.com/office/officeart/2005/8/layout/lProcess2"/>
    <dgm:cxn modelId="{2F349B91-D8C7-4388-B50E-601A3E30CE0A}" type="presParOf" srcId="{D7BAA467-0446-441A-ABFD-839CF55A6641}" destId="{8C911D07-BB7C-4D19-8DF1-E8680BC41FB6}" srcOrd="2" destOrd="0" presId="urn:microsoft.com/office/officeart/2005/8/layout/lProcess2"/>
    <dgm:cxn modelId="{01BB8C1F-9FA9-4B02-8D8B-8CCCC56FCB26}" type="presParOf" srcId="{8C911D07-BB7C-4D19-8DF1-E8680BC41FB6}" destId="{A970CB8C-35E3-4B1C-9F4F-72EA843F82CB}" srcOrd="0" destOrd="0" presId="urn:microsoft.com/office/officeart/2005/8/layout/lProcess2"/>
    <dgm:cxn modelId="{4B0D2594-7D41-4F45-A398-75A64F1344CE}" type="presParOf" srcId="{A970CB8C-35E3-4B1C-9F4F-72EA843F82CB}" destId="{34EF0608-AB90-42B4-84B9-76AFA134E780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3922C00-4539-40DF-A109-FA72A51B4136}" type="doc">
      <dgm:prSet loTypeId="urn:microsoft.com/office/officeart/2005/8/layout/lProcess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AU"/>
        </a:p>
      </dgm:t>
    </dgm:pt>
    <dgm:pt modelId="{865AE900-6AEB-40BE-B203-A6E0C516DD45}">
      <dgm:prSet phldrT="[Text]"/>
      <dgm:spPr/>
      <dgm:t>
        <a:bodyPr/>
        <a:lstStyle/>
        <a:p>
          <a:r>
            <a:rPr lang="en-AU" dirty="0"/>
            <a:t>#1</a:t>
          </a:r>
        </a:p>
      </dgm:t>
    </dgm:pt>
    <dgm:pt modelId="{F3EB5C05-1A32-47EF-B3F5-F6B880A16816}" type="parTrans" cxnId="{DDFA1CE9-C265-460A-903C-4277A2546692}">
      <dgm:prSet/>
      <dgm:spPr/>
      <dgm:t>
        <a:bodyPr/>
        <a:lstStyle/>
        <a:p>
          <a:endParaRPr lang="en-AU"/>
        </a:p>
      </dgm:t>
    </dgm:pt>
    <dgm:pt modelId="{6B9C8A71-457D-403F-A8C5-BD819BD7D56F}" type="sibTrans" cxnId="{DDFA1CE9-C265-460A-903C-4277A2546692}">
      <dgm:prSet/>
      <dgm:spPr/>
      <dgm:t>
        <a:bodyPr/>
        <a:lstStyle/>
        <a:p>
          <a:endParaRPr lang="en-AU"/>
        </a:p>
      </dgm:t>
    </dgm:pt>
    <dgm:pt modelId="{456A5707-4AC0-4364-8404-82A0DB39887F}">
      <dgm:prSet phldrT="[Text]"/>
      <dgm:spPr/>
      <dgm:t>
        <a:bodyPr/>
        <a:lstStyle/>
        <a:p>
          <a:r>
            <a:rPr lang="en-AU" dirty="0"/>
            <a:t>#2</a:t>
          </a:r>
        </a:p>
      </dgm:t>
    </dgm:pt>
    <dgm:pt modelId="{59C89CCE-7977-466A-B443-80152ACC3278}" type="parTrans" cxnId="{6FE9DF1E-163F-4B8A-AE4E-53D28784028B}">
      <dgm:prSet/>
      <dgm:spPr/>
      <dgm:t>
        <a:bodyPr/>
        <a:lstStyle/>
        <a:p>
          <a:endParaRPr lang="en-AU"/>
        </a:p>
      </dgm:t>
    </dgm:pt>
    <dgm:pt modelId="{6C04554A-3A1A-49A8-A14A-7673CF6FADAA}" type="sibTrans" cxnId="{6FE9DF1E-163F-4B8A-AE4E-53D28784028B}">
      <dgm:prSet/>
      <dgm:spPr/>
      <dgm:t>
        <a:bodyPr/>
        <a:lstStyle/>
        <a:p>
          <a:endParaRPr lang="en-AU"/>
        </a:p>
      </dgm:t>
    </dgm:pt>
    <dgm:pt modelId="{40F12CBC-86D5-40B3-AA0B-45D8AB7D9D81}">
      <dgm:prSet phldrT="[Text]"/>
      <dgm:spPr/>
      <dgm:t>
        <a:bodyPr/>
        <a:lstStyle/>
        <a:p>
          <a:r>
            <a:rPr lang="en-AU" dirty="0"/>
            <a:t>Great Types</a:t>
          </a:r>
        </a:p>
      </dgm:t>
    </dgm:pt>
    <dgm:pt modelId="{3F6B0246-1664-48F3-B62F-C3FB8D446675}" type="parTrans" cxnId="{88B1E28A-5E4B-4DC6-B784-05385E28F970}">
      <dgm:prSet/>
      <dgm:spPr/>
      <dgm:t>
        <a:bodyPr/>
        <a:lstStyle/>
        <a:p>
          <a:endParaRPr lang="en-AU"/>
        </a:p>
      </dgm:t>
    </dgm:pt>
    <dgm:pt modelId="{DBE995F4-7B02-45A7-90C2-E5F1B24D7089}" type="sibTrans" cxnId="{88B1E28A-5E4B-4DC6-B784-05385E28F970}">
      <dgm:prSet/>
      <dgm:spPr/>
      <dgm:t>
        <a:bodyPr/>
        <a:lstStyle/>
        <a:p>
          <a:endParaRPr lang="en-AU"/>
        </a:p>
      </dgm:t>
    </dgm:pt>
    <dgm:pt modelId="{739FD7BE-F81E-4BF4-ACC4-F0745602B8A7}">
      <dgm:prSet phldrT="[Text]"/>
      <dgm:spPr/>
      <dgm:t>
        <a:bodyPr/>
        <a:lstStyle/>
        <a:p>
          <a:r>
            <a:rPr lang="en-AU" dirty="0"/>
            <a:t>Powerful Functions</a:t>
          </a:r>
        </a:p>
      </dgm:t>
    </dgm:pt>
    <dgm:pt modelId="{0FABF8F6-15D4-45A1-AD4E-C4D4453CCDF9}" type="sibTrans" cxnId="{09C0EC81-A6E9-476E-A417-D444DBE4CEE0}">
      <dgm:prSet/>
      <dgm:spPr/>
      <dgm:t>
        <a:bodyPr/>
        <a:lstStyle/>
        <a:p>
          <a:endParaRPr lang="en-AU"/>
        </a:p>
      </dgm:t>
    </dgm:pt>
    <dgm:pt modelId="{A9E13B87-B0C3-4728-9DAF-3D59CBD32C4B}" type="parTrans" cxnId="{09C0EC81-A6E9-476E-A417-D444DBE4CEE0}">
      <dgm:prSet/>
      <dgm:spPr/>
      <dgm:t>
        <a:bodyPr/>
        <a:lstStyle/>
        <a:p>
          <a:endParaRPr lang="en-AU"/>
        </a:p>
      </dgm:t>
    </dgm:pt>
    <dgm:pt modelId="{1E228A15-891D-4ECF-B2F5-499FDCF480BF}">
      <dgm:prSet phldrT="[Text]"/>
      <dgm:spPr/>
      <dgm:t>
        <a:bodyPr/>
        <a:lstStyle/>
        <a:p>
          <a:r>
            <a:rPr lang="en-AU" dirty="0"/>
            <a:t>#3</a:t>
          </a:r>
        </a:p>
      </dgm:t>
    </dgm:pt>
    <dgm:pt modelId="{937936C3-8D0A-4972-9DCD-2A2B197AEA47}" type="parTrans" cxnId="{4B0170DF-31AD-44A4-9EC9-A026075B6FED}">
      <dgm:prSet/>
      <dgm:spPr/>
      <dgm:t>
        <a:bodyPr/>
        <a:lstStyle/>
        <a:p>
          <a:endParaRPr lang="en-AU"/>
        </a:p>
      </dgm:t>
    </dgm:pt>
    <dgm:pt modelId="{A0C37F2A-E7FE-49D1-B04F-0388BCCD192D}" type="sibTrans" cxnId="{4B0170DF-31AD-44A4-9EC9-A026075B6FED}">
      <dgm:prSet/>
      <dgm:spPr/>
      <dgm:t>
        <a:bodyPr/>
        <a:lstStyle/>
        <a:p>
          <a:endParaRPr lang="en-AU"/>
        </a:p>
      </dgm:t>
    </dgm:pt>
    <dgm:pt modelId="{5DFB4E39-56B3-4CA5-8491-5641587A5DAC}">
      <dgm:prSet phldrT="[Text]"/>
      <dgm:spPr/>
      <dgm:t>
        <a:bodyPr/>
        <a:lstStyle/>
        <a:p>
          <a:r>
            <a:rPr lang="en-AU" dirty="0"/>
            <a:t>Pattern Matching</a:t>
          </a:r>
        </a:p>
      </dgm:t>
    </dgm:pt>
    <dgm:pt modelId="{35DD4730-B84B-401C-B424-DFBBB984BD50}" type="parTrans" cxnId="{7F01A5DB-7732-49BB-B1DB-4D476B0DBBE5}">
      <dgm:prSet/>
      <dgm:spPr/>
      <dgm:t>
        <a:bodyPr/>
        <a:lstStyle/>
        <a:p>
          <a:endParaRPr lang="en-AU"/>
        </a:p>
      </dgm:t>
    </dgm:pt>
    <dgm:pt modelId="{067C8DC5-8F96-40C3-BDCC-F15307A07FFB}" type="sibTrans" cxnId="{7F01A5DB-7732-49BB-B1DB-4D476B0DBBE5}">
      <dgm:prSet/>
      <dgm:spPr/>
      <dgm:t>
        <a:bodyPr/>
        <a:lstStyle/>
        <a:p>
          <a:endParaRPr lang="en-AU"/>
        </a:p>
      </dgm:t>
    </dgm:pt>
    <dgm:pt modelId="{D81D0043-BB1A-4D8C-BE35-46F9365388F7}">
      <dgm:prSet phldrT="[Text]"/>
      <dgm:spPr/>
      <dgm:t>
        <a:bodyPr/>
        <a:lstStyle/>
        <a:p>
          <a:r>
            <a:rPr lang="en-AU" dirty="0"/>
            <a:t>#4</a:t>
          </a:r>
        </a:p>
      </dgm:t>
    </dgm:pt>
    <dgm:pt modelId="{14275742-B35D-49BC-967C-E13075BB4031}" type="parTrans" cxnId="{0D850D3B-48A6-4CC4-B1B5-31EA23A9FC1B}">
      <dgm:prSet/>
      <dgm:spPr/>
      <dgm:t>
        <a:bodyPr/>
        <a:lstStyle/>
        <a:p>
          <a:endParaRPr lang="en-AU"/>
        </a:p>
      </dgm:t>
    </dgm:pt>
    <dgm:pt modelId="{43241022-3EAE-4E27-8E60-C96C167B5CE6}" type="sibTrans" cxnId="{0D850D3B-48A6-4CC4-B1B5-31EA23A9FC1B}">
      <dgm:prSet/>
      <dgm:spPr/>
      <dgm:t>
        <a:bodyPr/>
        <a:lstStyle/>
        <a:p>
          <a:endParaRPr lang="en-AU"/>
        </a:p>
      </dgm:t>
    </dgm:pt>
    <dgm:pt modelId="{201E1BE3-7457-4FF0-B533-49A77B905CF2}">
      <dgm:prSet phldrT="[Text]"/>
      <dgm:spPr/>
      <dgm:t>
        <a:bodyPr/>
        <a:lstStyle/>
        <a:p>
          <a:r>
            <a:rPr lang="en-AU" dirty="0"/>
            <a:t>Type Providers</a:t>
          </a:r>
        </a:p>
      </dgm:t>
    </dgm:pt>
    <dgm:pt modelId="{7AA53074-953F-430A-B9CF-239CD0F735C7}" type="parTrans" cxnId="{9A2AF39A-3F23-4FD2-AE58-9650F6D0E848}">
      <dgm:prSet/>
      <dgm:spPr/>
      <dgm:t>
        <a:bodyPr/>
        <a:lstStyle/>
        <a:p>
          <a:endParaRPr lang="en-AU"/>
        </a:p>
      </dgm:t>
    </dgm:pt>
    <dgm:pt modelId="{9E83E4B9-B6AE-490E-BEB6-5C2661AD1EF2}" type="sibTrans" cxnId="{9A2AF39A-3F23-4FD2-AE58-9650F6D0E848}">
      <dgm:prSet/>
      <dgm:spPr/>
      <dgm:t>
        <a:bodyPr/>
        <a:lstStyle/>
        <a:p>
          <a:endParaRPr lang="en-AU"/>
        </a:p>
      </dgm:t>
    </dgm:pt>
    <dgm:pt modelId="{255D2416-8E4D-4D8D-84FA-D44F7D3AC3B1}" type="pres">
      <dgm:prSet presAssocID="{63922C00-4539-40DF-A109-FA72A51B4136}" presName="theList" presStyleCnt="0">
        <dgm:presLayoutVars>
          <dgm:dir/>
          <dgm:animLvl val="lvl"/>
          <dgm:resizeHandles val="exact"/>
        </dgm:presLayoutVars>
      </dgm:prSet>
      <dgm:spPr/>
    </dgm:pt>
    <dgm:pt modelId="{28EF3FD2-673D-48E9-960A-7607D4CEA408}" type="pres">
      <dgm:prSet presAssocID="{865AE900-6AEB-40BE-B203-A6E0C516DD45}" presName="compNode" presStyleCnt="0"/>
      <dgm:spPr/>
    </dgm:pt>
    <dgm:pt modelId="{3ABAD4F9-BEFC-4BFB-B2C2-4EB367B64A0F}" type="pres">
      <dgm:prSet presAssocID="{865AE900-6AEB-40BE-B203-A6E0C516DD45}" presName="aNode" presStyleLbl="bgShp" presStyleIdx="0" presStyleCnt="4" custLinFactNeighborX="544" custLinFactNeighborY="20588"/>
      <dgm:spPr/>
    </dgm:pt>
    <dgm:pt modelId="{5E80F2B2-9EE3-4CA9-8880-549614288FF7}" type="pres">
      <dgm:prSet presAssocID="{865AE900-6AEB-40BE-B203-A6E0C516DD45}" presName="textNode" presStyleLbl="bgShp" presStyleIdx="0" presStyleCnt="4"/>
      <dgm:spPr/>
    </dgm:pt>
    <dgm:pt modelId="{023F2FA1-437B-470B-8FF9-022FA02D8EE1}" type="pres">
      <dgm:prSet presAssocID="{865AE900-6AEB-40BE-B203-A6E0C516DD45}" presName="compChildNode" presStyleCnt="0"/>
      <dgm:spPr/>
    </dgm:pt>
    <dgm:pt modelId="{51CF64CB-0706-4592-B0F8-6FAD7EA01334}" type="pres">
      <dgm:prSet presAssocID="{865AE900-6AEB-40BE-B203-A6E0C516DD45}" presName="theInnerList" presStyleCnt="0"/>
      <dgm:spPr/>
    </dgm:pt>
    <dgm:pt modelId="{7F4B3ABB-46E5-417D-8415-272BB88C95D9}" type="pres">
      <dgm:prSet presAssocID="{739FD7BE-F81E-4BF4-ACC4-F0745602B8A7}" presName="childNode" presStyleLbl="node1" presStyleIdx="0" presStyleCnt="4">
        <dgm:presLayoutVars>
          <dgm:bulletEnabled val="1"/>
        </dgm:presLayoutVars>
      </dgm:prSet>
      <dgm:spPr/>
    </dgm:pt>
    <dgm:pt modelId="{59009E36-1FD1-4D52-B2F2-7B1A3B8931A2}" type="pres">
      <dgm:prSet presAssocID="{865AE900-6AEB-40BE-B203-A6E0C516DD45}" presName="aSpace" presStyleCnt="0"/>
      <dgm:spPr/>
    </dgm:pt>
    <dgm:pt modelId="{D024CDB3-2398-4ACA-BF82-1EE668704C28}" type="pres">
      <dgm:prSet presAssocID="{456A5707-4AC0-4364-8404-82A0DB39887F}" presName="compNode" presStyleCnt="0"/>
      <dgm:spPr/>
    </dgm:pt>
    <dgm:pt modelId="{B4A5B975-C009-4ED4-BFF3-44C802A75E13}" type="pres">
      <dgm:prSet presAssocID="{456A5707-4AC0-4364-8404-82A0DB39887F}" presName="aNode" presStyleLbl="bgShp" presStyleIdx="1" presStyleCnt="4"/>
      <dgm:spPr/>
    </dgm:pt>
    <dgm:pt modelId="{8F5210D7-DF4B-4FA0-A894-E7653A7F325E}" type="pres">
      <dgm:prSet presAssocID="{456A5707-4AC0-4364-8404-82A0DB39887F}" presName="textNode" presStyleLbl="bgShp" presStyleIdx="1" presStyleCnt="4"/>
      <dgm:spPr/>
    </dgm:pt>
    <dgm:pt modelId="{7DBA2FBF-8D53-4355-907C-436C9A885498}" type="pres">
      <dgm:prSet presAssocID="{456A5707-4AC0-4364-8404-82A0DB39887F}" presName="compChildNode" presStyleCnt="0"/>
      <dgm:spPr/>
    </dgm:pt>
    <dgm:pt modelId="{988582EE-6E25-477D-8374-DC43836967F3}" type="pres">
      <dgm:prSet presAssocID="{456A5707-4AC0-4364-8404-82A0DB39887F}" presName="theInnerList" presStyleCnt="0"/>
      <dgm:spPr/>
    </dgm:pt>
    <dgm:pt modelId="{857D4042-0A7A-4DAE-AB4B-BC71254FAFFA}" type="pres">
      <dgm:prSet presAssocID="{40F12CBC-86D5-40B3-AA0B-45D8AB7D9D81}" presName="childNode" presStyleLbl="node1" presStyleIdx="1" presStyleCnt="4">
        <dgm:presLayoutVars>
          <dgm:bulletEnabled val="1"/>
        </dgm:presLayoutVars>
      </dgm:prSet>
      <dgm:spPr/>
    </dgm:pt>
    <dgm:pt modelId="{32276645-8BF7-4BFA-8B84-788F695C7EBD}" type="pres">
      <dgm:prSet presAssocID="{456A5707-4AC0-4364-8404-82A0DB39887F}" presName="aSpace" presStyleCnt="0"/>
      <dgm:spPr/>
    </dgm:pt>
    <dgm:pt modelId="{D7BAA467-0446-441A-ABFD-839CF55A6641}" type="pres">
      <dgm:prSet presAssocID="{1E228A15-891D-4ECF-B2F5-499FDCF480BF}" presName="compNode" presStyleCnt="0"/>
      <dgm:spPr/>
    </dgm:pt>
    <dgm:pt modelId="{2311CD91-8EE7-40E0-B635-D229FBD2B95D}" type="pres">
      <dgm:prSet presAssocID="{1E228A15-891D-4ECF-B2F5-499FDCF480BF}" presName="aNode" presStyleLbl="bgShp" presStyleIdx="2" presStyleCnt="4"/>
      <dgm:spPr/>
    </dgm:pt>
    <dgm:pt modelId="{E19F61F7-F0E6-4987-9A1F-B5B63767A613}" type="pres">
      <dgm:prSet presAssocID="{1E228A15-891D-4ECF-B2F5-499FDCF480BF}" presName="textNode" presStyleLbl="bgShp" presStyleIdx="2" presStyleCnt="4"/>
      <dgm:spPr/>
    </dgm:pt>
    <dgm:pt modelId="{8C911D07-BB7C-4D19-8DF1-E8680BC41FB6}" type="pres">
      <dgm:prSet presAssocID="{1E228A15-891D-4ECF-B2F5-499FDCF480BF}" presName="compChildNode" presStyleCnt="0"/>
      <dgm:spPr/>
    </dgm:pt>
    <dgm:pt modelId="{A970CB8C-35E3-4B1C-9F4F-72EA843F82CB}" type="pres">
      <dgm:prSet presAssocID="{1E228A15-891D-4ECF-B2F5-499FDCF480BF}" presName="theInnerList" presStyleCnt="0"/>
      <dgm:spPr/>
    </dgm:pt>
    <dgm:pt modelId="{34EF0608-AB90-42B4-84B9-76AFA134E780}" type="pres">
      <dgm:prSet presAssocID="{5DFB4E39-56B3-4CA5-8491-5641587A5DAC}" presName="childNode" presStyleLbl="node1" presStyleIdx="2" presStyleCnt="4">
        <dgm:presLayoutVars>
          <dgm:bulletEnabled val="1"/>
        </dgm:presLayoutVars>
      </dgm:prSet>
      <dgm:spPr/>
    </dgm:pt>
    <dgm:pt modelId="{226EE9B8-5661-4E92-BC51-05867D8CAFFC}" type="pres">
      <dgm:prSet presAssocID="{1E228A15-891D-4ECF-B2F5-499FDCF480BF}" presName="aSpace" presStyleCnt="0"/>
      <dgm:spPr/>
    </dgm:pt>
    <dgm:pt modelId="{F0F35247-EDFE-4302-9989-205E7926F585}" type="pres">
      <dgm:prSet presAssocID="{D81D0043-BB1A-4D8C-BE35-46F9365388F7}" presName="compNode" presStyleCnt="0"/>
      <dgm:spPr/>
    </dgm:pt>
    <dgm:pt modelId="{D1A87A0E-052E-44A8-A694-07E555397CD9}" type="pres">
      <dgm:prSet presAssocID="{D81D0043-BB1A-4D8C-BE35-46F9365388F7}" presName="aNode" presStyleLbl="bgShp" presStyleIdx="3" presStyleCnt="4"/>
      <dgm:spPr/>
    </dgm:pt>
    <dgm:pt modelId="{E34701E3-F095-4E58-9D6A-03C0A90DEFBA}" type="pres">
      <dgm:prSet presAssocID="{D81D0043-BB1A-4D8C-BE35-46F9365388F7}" presName="textNode" presStyleLbl="bgShp" presStyleIdx="3" presStyleCnt="4"/>
      <dgm:spPr/>
    </dgm:pt>
    <dgm:pt modelId="{412229C5-C14D-4497-9B86-1A4109C845E4}" type="pres">
      <dgm:prSet presAssocID="{D81D0043-BB1A-4D8C-BE35-46F9365388F7}" presName="compChildNode" presStyleCnt="0"/>
      <dgm:spPr/>
    </dgm:pt>
    <dgm:pt modelId="{A104FAAA-6FBA-4AFD-8C54-7A538915FA4A}" type="pres">
      <dgm:prSet presAssocID="{D81D0043-BB1A-4D8C-BE35-46F9365388F7}" presName="theInnerList" presStyleCnt="0"/>
      <dgm:spPr/>
    </dgm:pt>
    <dgm:pt modelId="{981B35C9-2797-4FBE-BE51-9444E33E494B}" type="pres">
      <dgm:prSet presAssocID="{201E1BE3-7457-4FF0-B533-49A77B905CF2}" presName="childNode" presStyleLbl="node1" presStyleIdx="3" presStyleCnt="4">
        <dgm:presLayoutVars>
          <dgm:bulletEnabled val="1"/>
        </dgm:presLayoutVars>
      </dgm:prSet>
      <dgm:spPr/>
    </dgm:pt>
  </dgm:ptLst>
  <dgm:cxnLst>
    <dgm:cxn modelId="{0C46A103-DE9B-4C5C-96B4-208FB10155AF}" type="presOf" srcId="{865AE900-6AEB-40BE-B203-A6E0C516DD45}" destId="{5E80F2B2-9EE3-4CA9-8880-549614288FF7}" srcOrd="1" destOrd="0" presId="urn:microsoft.com/office/officeart/2005/8/layout/lProcess2"/>
    <dgm:cxn modelId="{DFE5150E-DEA2-4066-BB0C-2940A993E1AE}" type="presOf" srcId="{739FD7BE-F81E-4BF4-ACC4-F0745602B8A7}" destId="{7F4B3ABB-46E5-417D-8415-272BB88C95D9}" srcOrd="0" destOrd="0" presId="urn:microsoft.com/office/officeart/2005/8/layout/lProcess2"/>
    <dgm:cxn modelId="{6FE9DF1E-163F-4B8A-AE4E-53D28784028B}" srcId="{63922C00-4539-40DF-A109-FA72A51B4136}" destId="{456A5707-4AC0-4364-8404-82A0DB39887F}" srcOrd="1" destOrd="0" parTransId="{59C89CCE-7977-466A-B443-80152ACC3278}" sibTransId="{6C04554A-3A1A-49A8-A14A-7673CF6FADAA}"/>
    <dgm:cxn modelId="{4EEB2D1F-C4E5-4436-9BF7-1DEBAE7D3D11}" type="presOf" srcId="{63922C00-4539-40DF-A109-FA72A51B4136}" destId="{255D2416-8E4D-4D8D-84FA-D44F7D3AC3B1}" srcOrd="0" destOrd="0" presId="urn:microsoft.com/office/officeart/2005/8/layout/lProcess2"/>
    <dgm:cxn modelId="{76A1BD26-DCFD-41CE-B1A5-BFF8BF6E038F}" type="presOf" srcId="{1E228A15-891D-4ECF-B2F5-499FDCF480BF}" destId="{E19F61F7-F0E6-4987-9A1F-B5B63767A613}" srcOrd="1" destOrd="0" presId="urn:microsoft.com/office/officeart/2005/8/layout/lProcess2"/>
    <dgm:cxn modelId="{F65EBF2D-281B-4356-AA4F-13B2C4B3A953}" type="presOf" srcId="{D81D0043-BB1A-4D8C-BE35-46F9365388F7}" destId="{E34701E3-F095-4E58-9D6A-03C0A90DEFBA}" srcOrd="1" destOrd="0" presId="urn:microsoft.com/office/officeart/2005/8/layout/lProcess2"/>
    <dgm:cxn modelId="{0D850D3B-48A6-4CC4-B1B5-31EA23A9FC1B}" srcId="{63922C00-4539-40DF-A109-FA72A51B4136}" destId="{D81D0043-BB1A-4D8C-BE35-46F9365388F7}" srcOrd="3" destOrd="0" parTransId="{14275742-B35D-49BC-967C-E13075BB4031}" sibTransId="{43241022-3EAE-4E27-8E60-C96C167B5CE6}"/>
    <dgm:cxn modelId="{5EAB6D5E-F491-426F-8A29-308ED8FE6223}" type="presOf" srcId="{D81D0043-BB1A-4D8C-BE35-46F9365388F7}" destId="{D1A87A0E-052E-44A8-A694-07E555397CD9}" srcOrd="0" destOrd="0" presId="urn:microsoft.com/office/officeart/2005/8/layout/lProcess2"/>
    <dgm:cxn modelId="{916BDA74-2242-4B1C-B2AE-6EC74620E6F1}" type="presOf" srcId="{1E228A15-891D-4ECF-B2F5-499FDCF480BF}" destId="{2311CD91-8EE7-40E0-B635-D229FBD2B95D}" srcOrd="0" destOrd="0" presId="urn:microsoft.com/office/officeart/2005/8/layout/lProcess2"/>
    <dgm:cxn modelId="{09C0EC81-A6E9-476E-A417-D444DBE4CEE0}" srcId="{865AE900-6AEB-40BE-B203-A6E0C516DD45}" destId="{739FD7BE-F81E-4BF4-ACC4-F0745602B8A7}" srcOrd="0" destOrd="0" parTransId="{A9E13B87-B0C3-4728-9DAF-3D59CBD32C4B}" sibTransId="{0FABF8F6-15D4-45A1-AD4E-C4D4453CCDF9}"/>
    <dgm:cxn modelId="{88B1E28A-5E4B-4DC6-B784-05385E28F970}" srcId="{456A5707-4AC0-4364-8404-82A0DB39887F}" destId="{40F12CBC-86D5-40B3-AA0B-45D8AB7D9D81}" srcOrd="0" destOrd="0" parTransId="{3F6B0246-1664-48F3-B62F-C3FB8D446675}" sibTransId="{DBE995F4-7B02-45A7-90C2-E5F1B24D7089}"/>
    <dgm:cxn modelId="{8503088D-D950-4BBE-ABA9-D5C70F6B22EA}" type="presOf" srcId="{201E1BE3-7457-4FF0-B533-49A77B905CF2}" destId="{981B35C9-2797-4FBE-BE51-9444E33E494B}" srcOrd="0" destOrd="0" presId="urn:microsoft.com/office/officeart/2005/8/layout/lProcess2"/>
    <dgm:cxn modelId="{F942E399-3D0A-4219-933E-685060EE0C0D}" type="presOf" srcId="{5DFB4E39-56B3-4CA5-8491-5641587A5DAC}" destId="{34EF0608-AB90-42B4-84B9-76AFA134E780}" srcOrd="0" destOrd="0" presId="urn:microsoft.com/office/officeart/2005/8/layout/lProcess2"/>
    <dgm:cxn modelId="{9A2AF39A-3F23-4FD2-AE58-9650F6D0E848}" srcId="{D81D0043-BB1A-4D8C-BE35-46F9365388F7}" destId="{201E1BE3-7457-4FF0-B533-49A77B905CF2}" srcOrd="0" destOrd="0" parTransId="{7AA53074-953F-430A-B9CF-239CD0F735C7}" sibTransId="{9E83E4B9-B6AE-490E-BEB6-5C2661AD1EF2}"/>
    <dgm:cxn modelId="{32DD08B3-DAAF-49FD-8175-6B703A1AA13F}" type="presOf" srcId="{456A5707-4AC0-4364-8404-82A0DB39887F}" destId="{8F5210D7-DF4B-4FA0-A894-E7653A7F325E}" srcOrd="1" destOrd="0" presId="urn:microsoft.com/office/officeart/2005/8/layout/lProcess2"/>
    <dgm:cxn modelId="{5CA86EB3-BCB6-4ACC-99ED-20126B84969B}" type="presOf" srcId="{40F12CBC-86D5-40B3-AA0B-45D8AB7D9D81}" destId="{857D4042-0A7A-4DAE-AB4B-BC71254FAFFA}" srcOrd="0" destOrd="0" presId="urn:microsoft.com/office/officeart/2005/8/layout/lProcess2"/>
    <dgm:cxn modelId="{BECDBBC1-D443-4F47-ABA1-E337FA33BF4E}" type="presOf" srcId="{456A5707-4AC0-4364-8404-82A0DB39887F}" destId="{B4A5B975-C009-4ED4-BFF3-44C802A75E13}" srcOrd="0" destOrd="0" presId="urn:microsoft.com/office/officeart/2005/8/layout/lProcess2"/>
    <dgm:cxn modelId="{7F01A5DB-7732-49BB-B1DB-4D476B0DBBE5}" srcId="{1E228A15-891D-4ECF-B2F5-499FDCF480BF}" destId="{5DFB4E39-56B3-4CA5-8491-5641587A5DAC}" srcOrd="0" destOrd="0" parTransId="{35DD4730-B84B-401C-B424-DFBBB984BD50}" sibTransId="{067C8DC5-8F96-40C3-BDCC-F15307A07FFB}"/>
    <dgm:cxn modelId="{4B0170DF-31AD-44A4-9EC9-A026075B6FED}" srcId="{63922C00-4539-40DF-A109-FA72A51B4136}" destId="{1E228A15-891D-4ECF-B2F5-499FDCF480BF}" srcOrd="2" destOrd="0" parTransId="{937936C3-8D0A-4972-9DCD-2A2B197AEA47}" sibTransId="{A0C37F2A-E7FE-49D1-B04F-0388BCCD192D}"/>
    <dgm:cxn modelId="{DDFA1CE9-C265-460A-903C-4277A2546692}" srcId="{63922C00-4539-40DF-A109-FA72A51B4136}" destId="{865AE900-6AEB-40BE-B203-A6E0C516DD45}" srcOrd="0" destOrd="0" parTransId="{F3EB5C05-1A32-47EF-B3F5-F6B880A16816}" sibTransId="{6B9C8A71-457D-403F-A8C5-BD819BD7D56F}"/>
    <dgm:cxn modelId="{CD3291E9-E276-4888-B57B-C3415D9DCEA0}" type="presOf" srcId="{865AE900-6AEB-40BE-B203-A6E0C516DD45}" destId="{3ABAD4F9-BEFC-4BFB-B2C2-4EB367B64A0F}" srcOrd="0" destOrd="0" presId="urn:microsoft.com/office/officeart/2005/8/layout/lProcess2"/>
    <dgm:cxn modelId="{17D2E370-C77B-41F3-A81E-EB45881BB00C}" type="presParOf" srcId="{255D2416-8E4D-4D8D-84FA-D44F7D3AC3B1}" destId="{28EF3FD2-673D-48E9-960A-7607D4CEA408}" srcOrd="0" destOrd="0" presId="urn:microsoft.com/office/officeart/2005/8/layout/lProcess2"/>
    <dgm:cxn modelId="{F7AF0D8F-2C74-4461-845C-6CB8339A286D}" type="presParOf" srcId="{28EF3FD2-673D-48E9-960A-7607D4CEA408}" destId="{3ABAD4F9-BEFC-4BFB-B2C2-4EB367B64A0F}" srcOrd="0" destOrd="0" presId="urn:microsoft.com/office/officeart/2005/8/layout/lProcess2"/>
    <dgm:cxn modelId="{FABD852E-3272-4A16-AD45-D700E4F30EE9}" type="presParOf" srcId="{28EF3FD2-673D-48E9-960A-7607D4CEA408}" destId="{5E80F2B2-9EE3-4CA9-8880-549614288FF7}" srcOrd="1" destOrd="0" presId="urn:microsoft.com/office/officeart/2005/8/layout/lProcess2"/>
    <dgm:cxn modelId="{ADAF30A7-4423-4302-A91E-01C1FADD1856}" type="presParOf" srcId="{28EF3FD2-673D-48E9-960A-7607D4CEA408}" destId="{023F2FA1-437B-470B-8FF9-022FA02D8EE1}" srcOrd="2" destOrd="0" presId="urn:microsoft.com/office/officeart/2005/8/layout/lProcess2"/>
    <dgm:cxn modelId="{3C4E06E4-D37E-468A-B209-4F4F7E4E7648}" type="presParOf" srcId="{023F2FA1-437B-470B-8FF9-022FA02D8EE1}" destId="{51CF64CB-0706-4592-B0F8-6FAD7EA01334}" srcOrd="0" destOrd="0" presId="urn:microsoft.com/office/officeart/2005/8/layout/lProcess2"/>
    <dgm:cxn modelId="{4F427C2A-2572-49A6-BEB1-82F37E44A54D}" type="presParOf" srcId="{51CF64CB-0706-4592-B0F8-6FAD7EA01334}" destId="{7F4B3ABB-46E5-417D-8415-272BB88C95D9}" srcOrd="0" destOrd="0" presId="urn:microsoft.com/office/officeart/2005/8/layout/lProcess2"/>
    <dgm:cxn modelId="{201328F1-5B07-4078-A6EC-8C96186E0D04}" type="presParOf" srcId="{255D2416-8E4D-4D8D-84FA-D44F7D3AC3B1}" destId="{59009E36-1FD1-4D52-B2F2-7B1A3B8931A2}" srcOrd="1" destOrd="0" presId="urn:microsoft.com/office/officeart/2005/8/layout/lProcess2"/>
    <dgm:cxn modelId="{44A2FEFC-F61C-40D2-B0EA-95A4A360304E}" type="presParOf" srcId="{255D2416-8E4D-4D8D-84FA-D44F7D3AC3B1}" destId="{D024CDB3-2398-4ACA-BF82-1EE668704C28}" srcOrd="2" destOrd="0" presId="urn:microsoft.com/office/officeart/2005/8/layout/lProcess2"/>
    <dgm:cxn modelId="{48B145FC-9B0B-43C7-A748-54451AE62AA3}" type="presParOf" srcId="{D024CDB3-2398-4ACA-BF82-1EE668704C28}" destId="{B4A5B975-C009-4ED4-BFF3-44C802A75E13}" srcOrd="0" destOrd="0" presId="urn:microsoft.com/office/officeart/2005/8/layout/lProcess2"/>
    <dgm:cxn modelId="{F1614A55-7A33-41C6-B21C-019357004951}" type="presParOf" srcId="{D024CDB3-2398-4ACA-BF82-1EE668704C28}" destId="{8F5210D7-DF4B-4FA0-A894-E7653A7F325E}" srcOrd="1" destOrd="0" presId="urn:microsoft.com/office/officeart/2005/8/layout/lProcess2"/>
    <dgm:cxn modelId="{7B68636E-27E0-4E6F-87DA-1DF7BEA1B472}" type="presParOf" srcId="{D024CDB3-2398-4ACA-BF82-1EE668704C28}" destId="{7DBA2FBF-8D53-4355-907C-436C9A885498}" srcOrd="2" destOrd="0" presId="urn:microsoft.com/office/officeart/2005/8/layout/lProcess2"/>
    <dgm:cxn modelId="{55B6E4A4-E68B-48F4-B006-B1A136270C43}" type="presParOf" srcId="{7DBA2FBF-8D53-4355-907C-436C9A885498}" destId="{988582EE-6E25-477D-8374-DC43836967F3}" srcOrd="0" destOrd="0" presId="urn:microsoft.com/office/officeart/2005/8/layout/lProcess2"/>
    <dgm:cxn modelId="{ED1B9DD9-E0C0-4338-A998-323C1929ED86}" type="presParOf" srcId="{988582EE-6E25-477D-8374-DC43836967F3}" destId="{857D4042-0A7A-4DAE-AB4B-BC71254FAFFA}" srcOrd="0" destOrd="0" presId="urn:microsoft.com/office/officeart/2005/8/layout/lProcess2"/>
    <dgm:cxn modelId="{3C7A33BB-6F25-4224-BACF-72B269F2EA48}" type="presParOf" srcId="{255D2416-8E4D-4D8D-84FA-D44F7D3AC3B1}" destId="{32276645-8BF7-4BFA-8B84-788F695C7EBD}" srcOrd="3" destOrd="0" presId="urn:microsoft.com/office/officeart/2005/8/layout/lProcess2"/>
    <dgm:cxn modelId="{3A62A387-F607-4BC8-B26B-2DB2675D25E1}" type="presParOf" srcId="{255D2416-8E4D-4D8D-84FA-D44F7D3AC3B1}" destId="{D7BAA467-0446-441A-ABFD-839CF55A6641}" srcOrd="4" destOrd="0" presId="urn:microsoft.com/office/officeart/2005/8/layout/lProcess2"/>
    <dgm:cxn modelId="{35DD0DCA-2186-4700-B7AD-5D410CD3E6B7}" type="presParOf" srcId="{D7BAA467-0446-441A-ABFD-839CF55A6641}" destId="{2311CD91-8EE7-40E0-B635-D229FBD2B95D}" srcOrd="0" destOrd="0" presId="urn:microsoft.com/office/officeart/2005/8/layout/lProcess2"/>
    <dgm:cxn modelId="{36546732-432F-4381-8EEB-79464AF6AE9B}" type="presParOf" srcId="{D7BAA467-0446-441A-ABFD-839CF55A6641}" destId="{E19F61F7-F0E6-4987-9A1F-B5B63767A613}" srcOrd="1" destOrd="0" presId="urn:microsoft.com/office/officeart/2005/8/layout/lProcess2"/>
    <dgm:cxn modelId="{0AC37E78-5244-4B0B-B91A-4810D412A5DB}" type="presParOf" srcId="{D7BAA467-0446-441A-ABFD-839CF55A6641}" destId="{8C911D07-BB7C-4D19-8DF1-E8680BC41FB6}" srcOrd="2" destOrd="0" presId="urn:microsoft.com/office/officeart/2005/8/layout/lProcess2"/>
    <dgm:cxn modelId="{CB553EC1-0081-4F15-9D4F-A1982FAE50C0}" type="presParOf" srcId="{8C911D07-BB7C-4D19-8DF1-E8680BC41FB6}" destId="{A970CB8C-35E3-4B1C-9F4F-72EA843F82CB}" srcOrd="0" destOrd="0" presId="urn:microsoft.com/office/officeart/2005/8/layout/lProcess2"/>
    <dgm:cxn modelId="{1CFDF3C8-D9F5-47FB-A915-74820BAEF367}" type="presParOf" srcId="{A970CB8C-35E3-4B1C-9F4F-72EA843F82CB}" destId="{34EF0608-AB90-42B4-84B9-76AFA134E780}" srcOrd="0" destOrd="0" presId="urn:microsoft.com/office/officeart/2005/8/layout/lProcess2"/>
    <dgm:cxn modelId="{4E1AB25A-FF75-42C7-B924-231AC61FB85A}" type="presParOf" srcId="{255D2416-8E4D-4D8D-84FA-D44F7D3AC3B1}" destId="{226EE9B8-5661-4E92-BC51-05867D8CAFFC}" srcOrd="5" destOrd="0" presId="urn:microsoft.com/office/officeart/2005/8/layout/lProcess2"/>
    <dgm:cxn modelId="{7FBD9A94-C229-4CC3-8BEE-A76BA13B36AD}" type="presParOf" srcId="{255D2416-8E4D-4D8D-84FA-D44F7D3AC3B1}" destId="{F0F35247-EDFE-4302-9989-205E7926F585}" srcOrd="6" destOrd="0" presId="urn:microsoft.com/office/officeart/2005/8/layout/lProcess2"/>
    <dgm:cxn modelId="{485056F9-7493-41E9-8C75-66115AF3E630}" type="presParOf" srcId="{F0F35247-EDFE-4302-9989-205E7926F585}" destId="{D1A87A0E-052E-44A8-A694-07E555397CD9}" srcOrd="0" destOrd="0" presId="urn:microsoft.com/office/officeart/2005/8/layout/lProcess2"/>
    <dgm:cxn modelId="{AD073B2C-50FD-45E1-BA1E-C24918AE9109}" type="presParOf" srcId="{F0F35247-EDFE-4302-9989-205E7926F585}" destId="{E34701E3-F095-4E58-9D6A-03C0A90DEFBA}" srcOrd="1" destOrd="0" presId="urn:microsoft.com/office/officeart/2005/8/layout/lProcess2"/>
    <dgm:cxn modelId="{F3C29050-88AC-4CB4-A743-0E806B76D5DB}" type="presParOf" srcId="{F0F35247-EDFE-4302-9989-205E7926F585}" destId="{412229C5-C14D-4497-9B86-1A4109C845E4}" srcOrd="2" destOrd="0" presId="urn:microsoft.com/office/officeart/2005/8/layout/lProcess2"/>
    <dgm:cxn modelId="{E1748AB0-AA90-4BD3-BF9E-C4EF8F28211F}" type="presParOf" srcId="{412229C5-C14D-4497-9B86-1A4109C845E4}" destId="{A104FAAA-6FBA-4AFD-8C54-7A538915FA4A}" srcOrd="0" destOrd="0" presId="urn:microsoft.com/office/officeart/2005/8/layout/lProcess2"/>
    <dgm:cxn modelId="{FFDC7C49-F305-4E08-821F-8E34E90232C3}" type="presParOf" srcId="{A104FAAA-6FBA-4AFD-8C54-7A538915FA4A}" destId="{981B35C9-2797-4FBE-BE51-9444E33E494B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3922C00-4539-40DF-A109-FA72A51B4136}" type="doc">
      <dgm:prSet loTypeId="urn:microsoft.com/office/officeart/2005/8/layout/lProcess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AU"/>
        </a:p>
      </dgm:t>
    </dgm:pt>
    <dgm:pt modelId="{865AE900-6AEB-40BE-B203-A6E0C516DD45}">
      <dgm:prSet phldrT="[Text]"/>
      <dgm:spPr/>
      <dgm:t>
        <a:bodyPr/>
        <a:lstStyle/>
        <a:p>
          <a:r>
            <a:rPr lang="en-AU" dirty="0"/>
            <a:t>#1</a:t>
          </a:r>
        </a:p>
      </dgm:t>
    </dgm:pt>
    <dgm:pt modelId="{F3EB5C05-1A32-47EF-B3F5-F6B880A16816}" type="parTrans" cxnId="{DDFA1CE9-C265-460A-903C-4277A2546692}">
      <dgm:prSet/>
      <dgm:spPr/>
      <dgm:t>
        <a:bodyPr/>
        <a:lstStyle/>
        <a:p>
          <a:endParaRPr lang="en-AU"/>
        </a:p>
      </dgm:t>
    </dgm:pt>
    <dgm:pt modelId="{6B9C8A71-457D-403F-A8C5-BD819BD7D56F}" type="sibTrans" cxnId="{DDFA1CE9-C265-460A-903C-4277A2546692}">
      <dgm:prSet/>
      <dgm:spPr/>
      <dgm:t>
        <a:bodyPr/>
        <a:lstStyle/>
        <a:p>
          <a:endParaRPr lang="en-AU"/>
        </a:p>
      </dgm:t>
    </dgm:pt>
    <dgm:pt modelId="{456A5707-4AC0-4364-8404-82A0DB39887F}">
      <dgm:prSet phldrT="[Text]"/>
      <dgm:spPr/>
      <dgm:t>
        <a:bodyPr/>
        <a:lstStyle/>
        <a:p>
          <a:r>
            <a:rPr lang="en-AU" dirty="0"/>
            <a:t>#2</a:t>
          </a:r>
        </a:p>
      </dgm:t>
    </dgm:pt>
    <dgm:pt modelId="{59C89CCE-7977-466A-B443-80152ACC3278}" type="parTrans" cxnId="{6FE9DF1E-163F-4B8A-AE4E-53D28784028B}">
      <dgm:prSet/>
      <dgm:spPr/>
      <dgm:t>
        <a:bodyPr/>
        <a:lstStyle/>
        <a:p>
          <a:endParaRPr lang="en-AU"/>
        </a:p>
      </dgm:t>
    </dgm:pt>
    <dgm:pt modelId="{6C04554A-3A1A-49A8-A14A-7673CF6FADAA}" type="sibTrans" cxnId="{6FE9DF1E-163F-4B8A-AE4E-53D28784028B}">
      <dgm:prSet/>
      <dgm:spPr/>
      <dgm:t>
        <a:bodyPr/>
        <a:lstStyle/>
        <a:p>
          <a:endParaRPr lang="en-AU"/>
        </a:p>
      </dgm:t>
    </dgm:pt>
    <dgm:pt modelId="{40F12CBC-86D5-40B3-AA0B-45D8AB7D9D81}">
      <dgm:prSet phldrT="[Text]"/>
      <dgm:spPr/>
      <dgm:t>
        <a:bodyPr/>
        <a:lstStyle/>
        <a:p>
          <a:r>
            <a:rPr lang="en-AU" dirty="0"/>
            <a:t>Great     Types</a:t>
          </a:r>
        </a:p>
      </dgm:t>
    </dgm:pt>
    <dgm:pt modelId="{3F6B0246-1664-48F3-B62F-C3FB8D446675}" type="parTrans" cxnId="{88B1E28A-5E4B-4DC6-B784-05385E28F970}">
      <dgm:prSet/>
      <dgm:spPr/>
      <dgm:t>
        <a:bodyPr/>
        <a:lstStyle/>
        <a:p>
          <a:endParaRPr lang="en-AU"/>
        </a:p>
      </dgm:t>
    </dgm:pt>
    <dgm:pt modelId="{DBE995F4-7B02-45A7-90C2-E5F1B24D7089}" type="sibTrans" cxnId="{88B1E28A-5E4B-4DC6-B784-05385E28F970}">
      <dgm:prSet/>
      <dgm:spPr/>
      <dgm:t>
        <a:bodyPr/>
        <a:lstStyle/>
        <a:p>
          <a:endParaRPr lang="en-AU"/>
        </a:p>
      </dgm:t>
    </dgm:pt>
    <dgm:pt modelId="{739FD7BE-F81E-4BF4-ACC4-F0745602B8A7}">
      <dgm:prSet phldrT="[Text]"/>
      <dgm:spPr/>
      <dgm:t>
        <a:bodyPr/>
        <a:lstStyle/>
        <a:p>
          <a:r>
            <a:rPr lang="en-AU" dirty="0"/>
            <a:t>Powerful Functions</a:t>
          </a:r>
        </a:p>
      </dgm:t>
    </dgm:pt>
    <dgm:pt modelId="{0FABF8F6-15D4-45A1-AD4E-C4D4453CCDF9}" type="sibTrans" cxnId="{09C0EC81-A6E9-476E-A417-D444DBE4CEE0}">
      <dgm:prSet/>
      <dgm:spPr/>
      <dgm:t>
        <a:bodyPr/>
        <a:lstStyle/>
        <a:p>
          <a:endParaRPr lang="en-AU"/>
        </a:p>
      </dgm:t>
    </dgm:pt>
    <dgm:pt modelId="{A9E13B87-B0C3-4728-9DAF-3D59CBD32C4B}" type="parTrans" cxnId="{09C0EC81-A6E9-476E-A417-D444DBE4CEE0}">
      <dgm:prSet/>
      <dgm:spPr/>
      <dgm:t>
        <a:bodyPr/>
        <a:lstStyle/>
        <a:p>
          <a:endParaRPr lang="en-AU"/>
        </a:p>
      </dgm:t>
    </dgm:pt>
    <dgm:pt modelId="{1E228A15-891D-4ECF-B2F5-499FDCF480BF}">
      <dgm:prSet phldrT="[Text]"/>
      <dgm:spPr/>
      <dgm:t>
        <a:bodyPr/>
        <a:lstStyle/>
        <a:p>
          <a:r>
            <a:rPr lang="en-AU" dirty="0"/>
            <a:t>#3</a:t>
          </a:r>
        </a:p>
      </dgm:t>
    </dgm:pt>
    <dgm:pt modelId="{937936C3-8D0A-4972-9DCD-2A2B197AEA47}" type="parTrans" cxnId="{4B0170DF-31AD-44A4-9EC9-A026075B6FED}">
      <dgm:prSet/>
      <dgm:spPr/>
      <dgm:t>
        <a:bodyPr/>
        <a:lstStyle/>
        <a:p>
          <a:endParaRPr lang="en-AU"/>
        </a:p>
      </dgm:t>
    </dgm:pt>
    <dgm:pt modelId="{A0C37F2A-E7FE-49D1-B04F-0388BCCD192D}" type="sibTrans" cxnId="{4B0170DF-31AD-44A4-9EC9-A026075B6FED}">
      <dgm:prSet/>
      <dgm:spPr/>
      <dgm:t>
        <a:bodyPr/>
        <a:lstStyle/>
        <a:p>
          <a:endParaRPr lang="en-AU"/>
        </a:p>
      </dgm:t>
    </dgm:pt>
    <dgm:pt modelId="{5DFB4E39-56B3-4CA5-8491-5641587A5DAC}">
      <dgm:prSet phldrT="[Text]"/>
      <dgm:spPr/>
      <dgm:t>
        <a:bodyPr/>
        <a:lstStyle/>
        <a:p>
          <a:r>
            <a:rPr lang="en-AU" dirty="0"/>
            <a:t>Pattern Matching</a:t>
          </a:r>
        </a:p>
      </dgm:t>
    </dgm:pt>
    <dgm:pt modelId="{35DD4730-B84B-401C-B424-DFBBB984BD50}" type="parTrans" cxnId="{7F01A5DB-7732-49BB-B1DB-4D476B0DBBE5}">
      <dgm:prSet/>
      <dgm:spPr/>
      <dgm:t>
        <a:bodyPr/>
        <a:lstStyle/>
        <a:p>
          <a:endParaRPr lang="en-AU"/>
        </a:p>
      </dgm:t>
    </dgm:pt>
    <dgm:pt modelId="{067C8DC5-8F96-40C3-BDCC-F15307A07FFB}" type="sibTrans" cxnId="{7F01A5DB-7732-49BB-B1DB-4D476B0DBBE5}">
      <dgm:prSet/>
      <dgm:spPr/>
      <dgm:t>
        <a:bodyPr/>
        <a:lstStyle/>
        <a:p>
          <a:endParaRPr lang="en-AU"/>
        </a:p>
      </dgm:t>
    </dgm:pt>
    <dgm:pt modelId="{D81D0043-BB1A-4D8C-BE35-46F9365388F7}">
      <dgm:prSet phldrT="[Text]"/>
      <dgm:spPr/>
      <dgm:t>
        <a:bodyPr/>
        <a:lstStyle/>
        <a:p>
          <a:r>
            <a:rPr lang="en-AU" dirty="0"/>
            <a:t>#4</a:t>
          </a:r>
        </a:p>
      </dgm:t>
    </dgm:pt>
    <dgm:pt modelId="{14275742-B35D-49BC-967C-E13075BB4031}" type="parTrans" cxnId="{0D850D3B-48A6-4CC4-B1B5-31EA23A9FC1B}">
      <dgm:prSet/>
      <dgm:spPr/>
      <dgm:t>
        <a:bodyPr/>
        <a:lstStyle/>
        <a:p>
          <a:endParaRPr lang="en-AU"/>
        </a:p>
      </dgm:t>
    </dgm:pt>
    <dgm:pt modelId="{43241022-3EAE-4E27-8E60-C96C167B5CE6}" type="sibTrans" cxnId="{0D850D3B-48A6-4CC4-B1B5-31EA23A9FC1B}">
      <dgm:prSet/>
      <dgm:spPr/>
      <dgm:t>
        <a:bodyPr/>
        <a:lstStyle/>
        <a:p>
          <a:endParaRPr lang="en-AU"/>
        </a:p>
      </dgm:t>
    </dgm:pt>
    <dgm:pt modelId="{201E1BE3-7457-4FF0-B533-49A77B905CF2}">
      <dgm:prSet phldrT="[Text]"/>
      <dgm:spPr/>
      <dgm:t>
        <a:bodyPr/>
        <a:lstStyle/>
        <a:p>
          <a:r>
            <a:rPr lang="en-AU" dirty="0"/>
            <a:t>Type Providers</a:t>
          </a:r>
        </a:p>
      </dgm:t>
    </dgm:pt>
    <dgm:pt modelId="{7AA53074-953F-430A-B9CF-239CD0F735C7}" type="parTrans" cxnId="{9A2AF39A-3F23-4FD2-AE58-9650F6D0E848}">
      <dgm:prSet/>
      <dgm:spPr/>
      <dgm:t>
        <a:bodyPr/>
        <a:lstStyle/>
        <a:p>
          <a:endParaRPr lang="en-AU"/>
        </a:p>
      </dgm:t>
    </dgm:pt>
    <dgm:pt modelId="{9E83E4B9-B6AE-490E-BEB6-5C2661AD1EF2}" type="sibTrans" cxnId="{9A2AF39A-3F23-4FD2-AE58-9650F6D0E848}">
      <dgm:prSet/>
      <dgm:spPr/>
      <dgm:t>
        <a:bodyPr/>
        <a:lstStyle/>
        <a:p>
          <a:endParaRPr lang="en-AU"/>
        </a:p>
      </dgm:t>
    </dgm:pt>
    <dgm:pt modelId="{62AB5BDD-6BFF-4897-90F0-8D65A0447574}">
      <dgm:prSet phldrT="[Text]"/>
      <dgm:spPr/>
      <dgm:t>
        <a:bodyPr/>
        <a:lstStyle/>
        <a:p>
          <a:r>
            <a:rPr lang="en-AU" dirty="0"/>
            <a:t>#5</a:t>
          </a:r>
        </a:p>
      </dgm:t>
    </dgm:pt>
    <dgm:pt modelId="{D4566AF1-99E5-4DB7-8197-FFB47CC87BB0}" type="parTrans" cxnId="{6DA65393-5B4E-4D20-8110-513EEC38C502}">
      <dgm:prSet/>
      <dgm:spPr/>
      <dgm:t>
        <a:bodyPr/>
        <a:lstStyle/>
        <a:p>
          <a:endParaRPr lang="en-AU"/>
        </a:p>
      </dgm:t>
    </dgm:pt>
    <dgm:pt modelId="{B9D9237A-3902-41C8-9040-C34E1B07838E}" type="sibTrans" cxnId="{6DA65393-5B4E-4D20-8110-513EEC38C502}">
      <dgm:prSet/>
      <dgm:spPr/>
      <dgm:t>
        <a:bodyPr/>
        <a:lstStyle/>
        <a:p>
          <a:endParaRPr lang="en-AU"/>
        </a:p>
      </dgm:t>
    </dgm:pt>
    <dgm:pt modelId="{CE68FC12-F51F-4D09-A403-4F5EEFD915D9}">
      <dgm:prSet phldrT="[Text]"/>
      <dgm:spPr/>
      <dgm:t>
        <a:bodyPr/>
        <a:lstStyle/>
        <a:p>
          <a:r>
            <a:rPr lang="en-AU" dirty="0"/>
            <a:t>Computation Expressions</a:t>
          </a:r>
        </a:p>
      </dgm:t>
    </dgm:pt>
    <dgm:pt modelId="{71484CEA-8B60-4275-BA94-BA0D95F71297}" type="parTrans" cxnId="{60D297F1-CC88-48B6-83E6-6F2A6F55CCEC}">
      <dgm:prSet/>
      <dgm:spPr/>
      <dgm:t>
        <a:bodyPr/>
        <a:lstStyle/>
        <a:p>
          <a:endParaRPr lang="en-AU"/>
        </a:p>
      </dgm:t>
    </dgm:pt>
    <dgm:pt modelId="{FA2827BB-62A5-4ABA-ABAA-D1DB5D3DC2A3}" type="sibTrans" cxnId="{60D297F1-CC88-48B6-83E6-6F2A6F55CCEC}">
      <dgm:prSet/>
      <dgm:spPr/>
      <dgm:t>
        <a:bodyPr/>
        <a:lstStyle/>
        <a:p>
          <a:endParaRPr lang="en-AU"/>
        </a:p>
      </dgm:t>
    </dgm:pt>
    <dgm:pt modelId="{255D2416-8E4D-4D8D-84FA-D44F7D3AC3B1}" type="pres">
      <dgm:prSet presAssocID="{63922C00-4539-40DF-A109-FA72A51B4136}" presName="theList" presStyleCnt="0">
        <dgm:presLayoutVars>
          <dgm:dir/>
          <dgm:animLvl val="lvl"/>
          <dgm:resizeHandles val="exact"/>
        </dgm:presLayoutVars>
      </dgm:prSet>
      <dgm:spPr/>
    </dgm:pt>
    <dgm:pt modelId="{28EF3FD2-673D-48E9-960A-7607D4CEA408}" type="pres">
      <dgm:prSet presAssocID="{865AE900-6AEB-40BE-B203-A6E0C516DD45}" presName="compNode" presStyleCnt="0"/>
      <dgm:spPr/>
    </dgm:pt>
    <dgm:pt modelId="{3ABAD4F9-BEFC-4BFB-B2C2-4EB367B64A0F}" type="pres">
      <dgm:prSet presAssocID="{865AE900-6AEB-40BE-B203-A6E0C516DD45}" presName="aNode" presStyleLbl="bgShp" presStyleIdx="0" presStyleCnt="5" custLinFactNeighborX="544" custLinFactNeighborY="-1769"/>
      <dgm:spPr/>
    </dgm:pt>
    <dgm:pt modelId="{5E80F2B2-9EE3-4CA9-8880-549614288FF7}" type="pres">
      <dgm:prSet presAssocID="{865AE900-6AEB-40BE-B203-A6E0C516DD45}" presName="textNode" presStyleLbl="bgShp" presStyleIdx="0" presStyleCnt="5"/>
      <dgm:spPr/>
    </dgm:pt>
    <dgm:pt modelId="{023F2FA1-437B-470B-8FF9-022FA02D8EE1}" type="pres">
      <dgm:prSet presAssocID="{865AE900-6AEB-40BE-B203-A6E0C516DD45}" presName="compChildNode" presStyleCnt="0"/>
      <dgm:spPr/>
    </dgm:pt>
    <dgm:pt modelId="{51CF64CB-0706-4592-B0F8-6FAD7EA01334}" type="pres">
      <dgm:prSet presAssocID="{865AE900-6AEB-40BE-B203-A6E0C516DD45}" presName="theInnerList" presStyleCnt="0"/>
      <dgm:spPr/>
    </dgm:pt>
    <dgm:pt modelId="{7F4B3ABB-46E5-417D-8415-272BB88C95D9}" type="pres">
      <dgm:prSet presAssocID="{739FD7BE-F81E-4BF4-ACC4-F0745602B8A7}" presName="childNode" presStyleLbl="node1" presStyleIdx="0" presStyleCnt="5">
        <dgm:presLayoutVars>
          <dgm:bulletEnabled val="1"/>
        </dgm:presLayoutVars>
      </dgm:prSet>
      <dgm:spPr/>
    </dgm:pt>
    <dgm:pt modelId="{59009E36-1FD1-4D52-B2F2-7B1A3B8931A2}" type="pres">
      <dgm:prSet presAssocID="{865AE900-6AEB-40BE-B203-A6E0C516DD45}" presName="aSpace" presStyleCnt="0"/>
      <dgm:spPr/>
    </dgm:pt>
    <dgm:pt modelId="{D024CDB3-2398-4ACA-BF82-1EE668704C28}" type="pres">
      <dgm:prSet presAssocID="{456A5707-4AC0-4364-8404-82A0DB39887F}" presName="compNode" presStyleCnt="0"/>
      <dgm:spPr/>
    </dgm:pt>
    <dgm:pt modelId="{B4A5B975-C009-4ED4-BFF3-44C802A75E13}" type="pres">
      <dgm:prSet presAssocID="{456A5707-4AC0-4364-8404-82A0DB39887F}" presName="aNode" presStyleLbl="bgShp" presStyleIdx="1" presStyleCnt="5"/>
      <dgm:spPr/>
    </dgm:pt>
    <dgm:pt modelId="{8F5210D7-DF4B-4FA0-A894-E7653A7F325E}" type="pres">
      <dgm:prSet presAssocID="{456A5707-4AC0-4364-8404-82A0DB39887F}" presName="textNode" presStyleLbl="bgShp" presStyleIdx="1" presStyleCnt="5"/>
      <dgm:spPr/>
    </dgm:pt>
    <dgm:pt modelId="{7DBA2FBF-8D53-4355-907C-436C9A885498}" type="pres">
      <dgm:prSet presAssocID="{456A5707-4AC0-4364-8404-82A0DB39887F}" presName="compChildNode" presStyleCnt="0"/>
      <dgm:spPr/>
    </dgm:pt>
    <dgm:pt modelId="{988582EE-6E25-477D-8374-DC43836967F3}" type="pres">
      <dgm:prSet presAssocID="{456A5707-4AC0-4364-8404-82A0DB39887F}" presName="theInnerList" presStyleCnt="0"/>
      <dgm:spPr/>
    </dgm:pt>
    <dgm:pt modelId="{857D4042-0A7A-4DAE-AB4B-BC71254FAFFA}" type="pres">
      <dgm:prSet presAssocID="{40F12CBC-86D5-40B3-AA0B-45D8AB7D9D81}" presName="childNode" presStyleLbl="node1" presStyleIdx="1" presStyleCnt="5">
        <dgm:presLayoutVars>
          <dgm:bulletEnabled val="1"/>
        </dgm:presLayoutVars>
      </dgm:prSet>
      <dgm:spPr/>
    </dgm:pt>
    <dgm:pt modelId="{32276645-8BF7-4BFA-8B84-788F695C7EBD}" type="pres">
      <dgm:prSet presAssocID="{456A5707-4AC0-4364-8404-82A0DB39887F}" presName="aSpace" presStyleCnt="0"/>
      <dgm:spPr/>
    </dgm:pt>
    <dgm:pt modelId="{D7BAA467-0446-441A-ABFD-839CF55A6641}" type="pres">
      <dgm:prSet presAssocID="{1E228A15-891D-4ECF-B2F5-499FDCF480BF}" presName="compNode" presStyleCnt="0"/>
      <dgm:spPr/>
    </dgm:pt>
    <dgm:pt modelId="{2311CD91-8EE7-40E0-B635-D229FBD2B95D}" type="pres">
      <dgm:prSet presAssocID="{1E228A15-891D-4ECF-B2F5-499FDCF480BF}" presName="aNode" presStyleLbl="bgShp" presStyleIdx="2" presStyleCnt="5"/>
      <dgm:spPr/>
    </dgm:pt>
    <dgm:pt modelId="{E19F61F7-F0E6-4987-9A1F-B5B63767A613}" type="pres">
      <dgm:prSet presAssocID="{1E228A15-891D-4ECF-B2F5-499FDCF480BF}" presName="textNode" presStyleLbl="bgShp" presStyleIdx="2" presStyleCnt="5"/>
      <dgm:spPr/>
    </dgm:pt>
    <dgm:pt modelId="{8C911D07-BB7C-4D19-8DF1-E8680BC41FB6}" type="pres">
      <dgm:prSet presAssocID="{1E228A15-891D-4ECF-B2F5-499FDCF480BF}" presName="compChildNode" presStyleCnt="0"/>
      <dgm:spPr/>
    </dgm:pt>
    <dgm:pt modelId="{A970CB8C-35E3-4B1C-9F4F-72EA843F82CB}" type="pres">
      <dgm:prSet presAssocID="{1E228A15-891D-4ECF-B2F5-499FDCF480BF}" presName="theInnerList" presStyleCnt="0"/>
      <dgm:spPr/>
    </dgm:pt>
    <dgm:pt modelId="{34EF0608-AB90-42B4-84B9-76AFA134E780}" type="pres">
      <dgm:prSet presAssocID="{5DFB4E39-56B3-4CA5-8491-5641587A5DAC}" presName="childNode" presStyleLbl="node1" presStyleIdx="2" presStyleCnt="5">
        <dgm:presLayoutVars>
          <dgm:bulletEnabled val="1"/>
        </dgm:presLayoutVars>
      </dgm:prSet>
      <dgm:spPr/>
    </dgm:pt>
    <dgm:pt modelId="{226EE9B8-5661-4E92-BC51-05867D8CAFFC}" type="pres">
      <dgm:prSet presAssocID="{1E228A15-891D-4ECF-B2F5-499FDCF480BF}" presName="aSpace" presStyleCnt="0"/>
      <dgm:spPr/>
    </dgm:pt>
    <dgm:pt modelId="{F0F35247-EDFE-4302-9989-205E7926F585}" type="pres">
      <dgm:prSet presAssocID="{D81D0043-BB1A-4D8C-BE35-46F9365388F7}" presName="compNode" presStyleCnt="0"/>
      <dgm:spPr/>
    </dgm:pt>
    <dgm:pt modelId="{D1A87A0E-052E-44A8-A694-07E555397CD9}" type="pres">
      <dgm:prSet presAssocID="{D81D0043-BB1A-4D8C-BE35-46F9365388F7}" presName="aNode" presStyleLbl="bgShp" presStyleIdx="3" presStyleCnt="5"/>
      <dgm:spPr/>
    </dgm:pt>
    <dgm:pt modelId="{E34701E3-F095-4E58-9D6A-03C0A90DEFBA}" type="pres">
      <dgm:prSet presAssocID="{D81D0043-BB1A-4D8C-BE35-46F9365388F7}" presName="textNode" presStyleLbl="bgShp" presStyleIdx="3" presStyleCnt="5"/>
      <dgm:spPr/>
    </dgm:pt>
    <dgm:pt modelId="{412229C5-C14D-4497-9B86-1A4109C845E4}" type="pres">
      <dgm:prSet presAssocID="{D81D0043-BB1A-4D8C-BE35-46F9365388F7}" presName="compChildNode" presStyleCnt="0"/>
      <dgm:spPr/>
    </dgm:pt>
    <dgm:pt modelId="{A104FAAA-6FBA-4AFD-8C54-7A538915FA4A}" type="pres">
      <dgm:prSet presAssocID="{D81D0043-BB1A-4D8C-BE35-46F9365388F7}" presName="theInnerList" presStyleCnt="0"/>
      <dgm:spPr/>
    </dgm:pt>
    <dgm:pt modelId="{981B35C9-2797-4FBE-BE51-9444E33E494B}" type="pres">
      <dgm:prSet presAssocID="{201E1BE3-7457-4FF0-B533-49A77B905CF2}" presName="childNode" presStyleLbl="node1" presStyleIdx="3" presStyleCnt="5">
        <dgm:presLayoutVars>
          <dgm:bulletEnabled val="1"/>
        </dgm:presLayoutVars>
      </dgm:prSet>
      <dgm:spPr/>
    </dgm:pt>
    <dgm:pt modelId="{78D6730E-FE1B-48A7-9F7F-F34658A09AFC}" type="pres">
      <dgm:prSet presAssocID="{D81D0043-BB1A-4D8C-BE35-46F9365388F7}" presName="aSpace" presStyleCnt="0"/>
      <dgm:spPr/>
    </dgm:pt>
    <dgm:pt modelId="{198D847C-C57E-4652-85CE-0DF20E83E6C9}" type="pres">
      <dgm:prSet presAssocID="{62AB5BDD-6BFF-4897-90F0-8D65A0447574}" presName="compNode" presStyleCnt="0"/>
      <dgm:spPr/>
    </dgm:pt>
    <dgm:pt modelId="{01523D71-2EDB-4952-8872-455E86E6D04B}" type="pres">
      <dgm:prSet presAssocID="{62AB5BDD-6BFF-4897-90F0-8D65A0447574}" presName="aNode" presStyleLbl="bgShp" presStyleIdx="4" presStyleCnt="5"/>
      <dgm:spPr/>
    </dgm:pt>
    <dgm:pt modelId="{900D5BEC-FA14-42B3-8DF7-9B7D1D1B719B}" type="pres">
      <dgm:prSet presAssocID="{62AB5BDD-6BFF-4897-90F0-8D65A0447574}" presName="textNode" presStyleLbl="bgShp" presStyleIdx="4" presStyleCnt="5"/>
      <dgm:spPr/>
    </dgm:pt>
    <dgm:pt modelId="{4A602291-96FA-4E68-8FF3-968D0A0E5300}" type="pres">
      <dgm:prSet presAssocID="{62AB5BDD-6BFF-4897-90F0-8D65A0447574}" presName="compChildNode" presStyleCnt="0"/>
      <dgm:spPr/>
    </dgm:pt>
    <dgm:pt modelId="{2AB98F35-8D31-4173-AB58-A8B028B66D62}" type="pres">
      <dgm:prSet presAssocID="{62AB5BDD-6BFF-4897-90F0-8D65A0447574}" presName="theInnerList" presStyleCnt="0"/>
      <dgm:spPr/>
    </dgm:pt>
    <dgm:pt modelId="{7A63318B-6DC4-437E-A851-2C3F1E487DCB}" type="pres">
      <dgm:prSet presAssocID="{CE68FC12-F51F-4D09-A403-4F5EEFD915D9}" presName="childNode" presStyleLbl="node1" presStyleIdx="4" presStyleCnt="5">
        <dgm:presLayoutVars>
          <dgm:bulletEnabled val="1"/>
        </dgm:presLayoutVars>
      </dgm:prSet>
      <dgm:spPr/>
    </dgm:pt>
  </dgm:ptLst>
  <dgm:cxnLst>
    <dgm:cxn modelId="{8C42B113-1DE4-4771-8580-94C643A4BBFC}" type="presOf" srcId="{40F12CBC-86D5-40B3-AA0B-45D8AB7D9D81}" destId="{857D4042-0A7A-4DAE-AB4B-BC71254FAFFA}" srcOrd="0" destOrd="0" presId="urn:microsoft.com/office/officeart/2005/8/layout/lProcess2"/>
    <dgm:cxn modelId="{6FE9DF1E-163F-4B8A-AE4E-53D28784028B}" srcId="{63922C00-4539-40DF-A109-FA72A51B4136}" destId="{456A5707-4AC0-4364-8404-82A0DB39887F}" srcOrd="1" destOrd="0" parTransId="{59C89CCE-7977-466A-B443-80152ACC3278}" sibTransId="{6C04554A-3A1A-49A8-A14A-7673CF6FADAA}"/>
    <dgm:cxn modelId="{C2A10322-B36C-422D-B090-D0604A251C8D}" type="presOf" srcId="{865AE900-6AEB-40BE-B203-A6E0C516DD45}" destId="{3ABAD4F9-BEFC-4BFB-B2C2-4EB367B64A0F}" srcOrd="0" destOrd="0" presId="urn:microsoft.com/office/officeart/2005/8/layout/lProcess2"/>
    <dgm:cxn modelId="{987BE625-56BD-4B3A-AB96-0E446D236FB2}" type="presOf" srcId="{63922C00-4539-40DF-A109-FA72A51B4136}" destId="{255D2416-8E4D-4D8D-84FA-D44F7D3AC3B1}" srcOrd="0" destOrd="0" presId="urn:microsoft.com/office/officeart/2005/8/layout/lProcess2"/>
    <dgm:cxn modelId="{02810229-E9EA-4AD1-B1CC-1C12362C5EB5}" type="presOf" srcId="{201E1BE3-7457-4FF0-B533-49A77B905CF2}" destId="{981B35C9-2797-4FBE-BE51-9444E33E494B}" srcOrd="0" destOrd="0" presId="urn:microsoft.com/office/officeart/2005/8/layout/lProcess2"/>
    <dgm:cxn modelId="{98939A2B-7607-4BD6-B050-A85911AC15BC}" type="presOf" srcId="{739FD7BE-F81E-4BF4-ACC4-F0745602B8A7}" destId="{7F4B3ABB-46E5-417D-8415-272BB88C95D9}" srcOrd="0" destOrd="0" presId="urn:microsoft.com/office/officeart/2005/8/layout/lProcess2"/>
    <dgm:cxn modelId="{312A0E39-E1B4-4793-94A0-125393D232BC}" type="presOf" srcId="{D81D0043-BB1A-4D8C-BE35-46F9365388F7}" destId="{E34701E3-F095-4E58-9D6A-03C0A90DEFBA}" srcOrd="1" destOrd="0" presId="urn:microsoft.com/office/officeart/2005/8/layout/lProcess2"/>
    <dgm:cxn modelId="{0D850D3B-48A6-4CC4-B1B5-31EA23A9FC1B}" srcId="{63922C00-4539-40DF-A109-FA72A51B4136}" destId="{D81D0043-BB1A-4D8C-BE35-46F9365388F7}" srcOrd="3" destOrd="0" parTransId="{14275742-B35D-49BC-967C-E13075BB4031}" sibTransId="{43241022-3EAE-4E27-8E60-C96C167B5CE6}"/>
    <dgm:cxn modelId="{0E649D3B-83EB-4A28-84D8-20CB4D13FFEF}" type="presOf" srcId="{62AB5BDD-6BFF-4897-90F0-8D65A0447574}" destId="{01523D71-2EDB-4952-8872-455E86E6D04B}" srcOrd="0" destOrd="0" presId="urn:microsoft.com/office/officeart/2005/8/layout/lProcess2"/>
    <dgm:cxn modelId="{0DEBE73B-DF41-4D43-94F1-C86003DC1ECE}" type="presOf" srcId="{1E228A15-891D-4ECF-B2F5-499FDCF480BF}" destId="{E19F61F7-F0E6-4987-9A1F-B5B63767A613}" srcOrd="1" destOrd="0" presId="urn:microsoft.com/office/officeart/2005/8/layout/lProcess2"/>
    <dgm:cxn modelId="{0B8D9B67-0AEA-4DCE-AC6C-EA26169AA136}" type="presOf" srcId="{5DFB4E39-56B3-4CA5-8491-5641587A5DAC}" destId="{34EF0608-AB90-42B4-84B9-76AFA134E780}" srcOrd="0" destOrd="0" presId="urn:microsoft.com/office/officeart/2005/8/layout/lProcess2"/>
    <dgm:cxn modelId="{14278F49-AE0F-4A75-ABD0-42F7AD43C8CA}" type="presOf" srcId="{CE68FC12-F51F-4D09-A403-4F5EEFD915D9}" destId="{7A63318B-6DC4-437E-A851-2C3F1E487DCB}" srcOrd="0" destOrd="0" presId="urn:microsoft.com/office/officeart/2005/8/layout/lProcess2"/>
    <dgm:cxn modelId="{41D8787B-EE8F-49C4-BAB0-46ED71671A98}" type="presOf" srcId="{1E228A15-891D-4ECF-B2F5-499FDCF480BF}" destId="{2311CD91-8EE7-40E0-B635-D229FBD2B95D}" srcOrd="0" destOrd="0" presId="urn:microsoft.com/office/officeart/2005/8/layout/lProcess2"/>
    <dgm:cxn modelId="{09C0EC81-A6E9-476E-A417-D444DBE4CEE0}" srcId="{865AE900-6AEB-40BE-B203-A6E0C516DD45}" destId="{739FD7BE-F81E-4BF4-ACC4-F0745602B8A7}" srcOrd="0" destOrd="0" parTransId="{A9E13B87-B0C3-4728-9DAF-3D59CBD32C4B}" sibTransId="{0FABF8F6-15D4-45A1-AD4E-C4D4453CCDF9}"/>
    <dgm:cxn modelId="{88B1E28A-5E4B-4DC6-B784-05385E28F970}" srcId="{456A5707-4AC0-4364-8404-82A0DB39887F}" destId="{40F12CBC-86D5-40B3-AA0B-45D8AB7D9D81}" srcOrd="0" destOrd="0" parTransId="{3F6B0246-1664-48F3-B62F-C3FB8D446675}" sibTransId="{DBE995F4-7B02-45A7-90C2-E5F1B24D7089}"/>
    <dgm:cxn modelId="{6DA65393-5B4E-4D20-8110-513EEC38C502}" srcId="{63922C00-4539-40DF-A109-FA72A51B4136}" destId="{62AB5BDD-6BFF-4897-90F0-8D65A0447574}" srcOrd="4" destOrd="0" parTransId="{D4566AF1-99E5-4DB7-8197-FFB47CC87BB0}" sibTransId="{B9D9237A-3902-41C8-9040-C34E1B07838E}"/>
    <dgm:cxn modelId="{EAED9E9A-A35E-4EEC-83D6-688FD4A93330}" type="presOf" srcId="{62AB5BDD-6BFF-4897-90F0-8D65A0447574}" destId="{900D5BEC-FA14-42B3-8DF7-9B7D1D1B719B}" srcOrd="1" destOrd="0" presId="urn:microsoft.com/office/officeart/2005/8/layout/lProcess2"/>
    <dgm:cxn modelId="{4C6BA49A-A370-4FC1-9930-818F9A355A5C}" type="presOf" srcId="{456A5707-4AC0-4364-8404-82A0DB39887F}" destId="{B4A5B975-C009-4ED4-BFF3-44C802A75E13}" srcOrd="0" destOrd="0" presId="urn:microsoft.com/office/officeart/2005/8/layout/lProcess2"/>
    <dgm:cxn modelId="{9A2AF39A-3F23-4FD2-AE58-9650F6D0E848}" srcId="{D81D0043-BB1A-4D8C-BE35-46F9365388F7}" destId="{201E1BE3-7457-4FF0-B533-49A77B905CF2}" srcOrd="0" destOrd="0" parTransId="{7AA53074-953F-430A-B9CF-239CD0F735C7}" sibTransId="{9E83E4B9-B6AE-490E-BEB6-5C2661AD1EF2}"/>
    <dgm:cxn modelId="{9113D1A1-522F-4E83-A433-699D86E1B588}" type="presOf" srcId="{865AE900-6AEB-40BE-B203-A6E0C516DD45}" destId="{5E80F2B2-9EE3-4CA9-8880-549614288FF7}" srcOrd="1" destOrd="0" presId="urn:microsoft.com/office/officeart/2005/8/layout/lProcess2"/>
    <dgm:cxn modelId="{7F01A5DB-7732-49BB-B1DB-4D476B0DBBE5}" srcId="{1E228A15-891D-4ECF-B2F5-499FDCF480BF}" destId="{5DFB4E39-56B3-4CA5-8491-5641587A5DAC}" srcOrd="0" destOrd="0" parTransId="{35DD4730-B84B-401C-B424-DFBBB984BD50}" sibTransId="{067C8DC5-8F96-40C3-BDCC-F15307A07FFB}"/>
    <dgm:cxn modelId="{5ED4AADE-91B8-4C50-8D2B-483835FC0776}" type="presOf" srcId="{456A5707-4AC0-4364-8404-82A0DB39887F}" destId="{8F5210D7-DF4B-4FA0-A894-E7653A7F325E}" srcOrd="1" destOrd="0" presId="urn:microsoft.com/office/officeart/2005/8/layout/lProcess2"/>
    <dgm:cxn modelId="{4B0170DF-31AD-44A4-9EC9-A026075B6FED}" srcId="{63922C00-4539-40DF-A109-FA72A51B4136}" destId="{1E228A15-891D-4ECF-B2F5-499FDCF480BF}" srcOrd="2" destOrd="0" parTransId="{937936C3-8D0A-4972-9DCD-2A2B197AEA47}" sibTransId="{A0C37F2A-E7FE-49D1-B04F-0388BCCD192D}"/>
    <dgm:cxn modelId="{DDFA1CE9-C265-460A-903C-4277A2546692}" srcId="{63922C00-4539-40DF-A109-FA72A51B4136}" destId="{865AE900-6AEB-40BE-B203-A6E0C516DD45}" srcOrd="0" destOrd="0" parTransId="{F3EB5C05-1A32-47EF-B3F5-F6B880A16816}" sibTransId="{6B9C8A71-457D-403F-A8C5-BD819BD7D56F}"/>
    <dgm:cxn modelId="{5F3D2AEB-2F52-412C-813F-9DE8F2CAF038}" type="presOf" srcId="{D81D0043-BB1A-4D8C-BE35-46F9365388F7}" destId="{D1A87A0E-052E-44A8-A694-07E555397CD9}" srcOrd="0" destOrd="0" presId="urn:microsoft.com/office/officeart/2005/8/layout/lProcess2"/>
    <dgm:cxn modelId="{60D297F1-CC88-48B6-83E6-6F2A6F55CCEC}" srcId="{62AB5BDD-6BFF-4897-90F0-8D65A0447574}" destId="{CE68FC12-F51F-4D09-A403-4F5EEFD915D9}" srcOrd="0" destOrd="0" parTransId="{71484CEA-8B60-4275-BA94-BA0D95F71297}" sibTransId="{FA2827BB-62A5-4ABA-ABAA-D1DB5D3DC2A3}"/>
    <dgm:cxn modelId="{1B472886-306F-4F3D-A81F-DB8BF530DF6D}" type="presParOf" srcId="{255D2416-8E4D-4D8D-84FA-D44F7D3AC3B1}" destId="{28EF3FD2-673D-48E9-960A-7607D4CEA408}" srcOrd="0" destOrd="0" presId="urn:microsoft.com/office/officeart/2005/8/layout/lProcess2"/>
    <dgm:cxn modelId="{9BCE7D9D-9ABC-491D-9D6F-C23018FB3559}" type="presParOf" srcId="{28EF3FD2-673D-48E9-960A-7607D4CEA408}" destId="{3ABAD4F9-BEFC-4BFB-B2C2-4EB367B64A0F}" srcOrd="0" destOrd="0" presId="urn:microsoft.com/office/officeart/2005/8/layout/lProcess2"/>
    <dgm:cxn modelId="{7572A626-BB5B-44B1-AD3E-744DE5097ADB}" type="presParOf" srcId="{28EF3FD2-673D-48E9-960A-7607D4CEA408}" destId="{5E80F2B2-9EE3-4CA9-8880-549614288FF7}" srcOrd="1" destOrd="0" presId="urn:microsoft.com/office/officeart/2005/8/layout/lProcess2"/>
    <dgm:cxn modelId="{C7CEC6F9-4EB2-4EEA-A6A4-C0486FEAD84E}" type="presParOf" srcId="{28EF3FD2-673D-48E9-960A-7607D4CEA408}" destId="{023F2FA1-437B-470B-8FF9-022FA02D8EE1}" srcOrd="2" destOrd="0" presId="urn:microsoft.com/office/officeart/2005/8/layout/lProcess2"/>
    <dgm:cxn modelId="{C47F50BE-5208-4AA1-A36E-90E32F78C724}" type="presParOf" srcId="{023F2FA1-437B-470B-8FF9-022FA02D8EE1}" destId="{51CF64CB-0706-4592-B0F8-6FAD7EA01334}" srcOrd="0" destOrd="0" presId="urn:microsoft.com/office/officeart/2005/8/layout/lProcess2"/>
    <dgm:cxn modelId="{3E3D56E2-366D-44C9-A541-49CD4034A5C1}" type="presParOf" srcId="{51CF64CB-0706-4592-B0F8-6FAD7EA01334}" destId="{7F4B3ABB-46E5-417D-8415-272BB88C95D9}" srcOrd="0" destOrd="0" presId="urn:microsoft.com/office/officeart/2005/8/layout/lProcess2"/>
    <dgm:cxn modelId="{CB57DA2D-0357-4D25-9005-5927F07CA09E}" type="presParOf" srcId="{255D2416-8E4D-4D8D-84FA-D44F7D3AC3B1}" destId="{59009E36-1FD1-4D52-B2F2-7B1A3B8931A2}" srcOrd="1" destOrd="0" presId="urn:microsoft.com/office/officeart/2005/8/layout/lProcess2"/>
    <dgm:cxn modelId="{A455540B-5ACA-4AA6-AAD6-BFBF45843BF8}" type="presParOf" srcId="{255D2416-8E4D-4D8D-84FA-D44F7D3AC3B1}" destId="{D024CDB3-2398-4ACA-BF82-1EE668704C28}" srcOrd="2" destOrd="0" presId="urn:microsoft.com/office/officeart/2005/8/layout/lProcess2"/>
    <dgm:cxn modelId="{ECAC2FB1-CCA2-44FE-A8B2-5F3F16980547}" type="presParOf" srcId="{D024CDB3-2398-4ACA-BF82-1EE668704C28}" destId="{B4A5B975-C009-4ED4-BFF3-44C802A75E13}" srcOrd="0" destOrd="0" presId="urn:microsoft.com/office/officeart/2005/8/layout/lProcess2"/>
    <dgm:cxn modelId="{02CC8C6C-4D5D-4936-B8C2-108458B75EC7}" type="presParOf" srcId="{D024CDB3-2398-4ACA-BF82-1EE668704C28}" destId="{8F5210D7-DF4B-4FA0-A894-E7653A7F325E}" srcOrd="1" destOrd="0" presId="urn:microsoft.com/office/officeart/2005/8/layout/lProcess2"/>
    <dgm:cxn modelId="{A43B6E67-E673-4184-BC7C-676BC3FF0629}" type="presParOf" srcId="{D024CDB3-2398-4ACA-BF82-1EE668704C28}" destId="{7DBA2FBF-8D53-4355-907C-436C9A885498}" srcOrd="2" destOrd="0" presId="urn:microsoft.com/office/officeart/2005/8/layout/lProcess2"/>
    <dgm:cxn modelId="{5D972231-396A-4A4B-95D3-26F0D52BFC04}" type="presParOf" srcId="{7DBA2FBF-8D53-4355-907C-436C9A885498}" destId="{988582EE-6E25-477D-8374-DC43836967F3}" srcOrd="0" destOrd="0" presId="urn:microsoft.com/office/officeart/2005/8/layout/lProcess2"/>
    <dgm:cxn modelId="{CC40018A-BE6A-4A79-850C-85C432F07CB1}" type="presParOf" srcId="{988582EE-6E25-477D-8374-DC43836967F3}" destId="{857D4042-0A7A-4DAE-AB4B-BC71254FAFFA}" srcOrd="0" destOrd="0" presId="urn:microsoft.com/office/officeart/2005/8/layout/lProcess2"/>
    <dgm:cxn modelId="{2A29EDC6-4462-4E8D-A996-C6EA9AE7FAF0}" type="presParOf" srcId="{255D2416-8E4D-4D8D-84FA-D44F7D3AC3B1}" destId="{32276645-8BF7-4BFA-8B84-788F695C7EBD}" srcOrd="3" destOrd="0" presId="urn:microsoft.com/office/officeart/2005/8/layout/lProcess2"/>
    <dgm:cxn modelId="{CC96BA1D-E679-4560-863E-6668BF0CE4AA}" type="presParOf" srcId="{255D2416-8E4D-4D8D-84FA-D44F7D3AC3B1}" destId="{D7BAA467-0446-441A-ABFD-839CF55A6641}" srcOrd="4" destOrd="0" presId="urn:microsoft.com/office/officeart/2005/8/layout/lProcess2"/>
    <dgm:cxn modelId="{8C49292D-3F33-4C99-9D01-0483A07E9A39}" type="presParOf" srcId="{D7BAA467-0446-441A-ABFD-839CF55A6641}" destId="{2311CD91-8EE7-40E0-B635-D229FBD2B95D}" srcOrd="0" destOrd="0" presId="urn:microsoft.com/office/officeart/2005/8/layout/lProcess2"/>
    <dgm:cxn modelId="{AEFA0402-9C64-4DC5-9855-63B08B06FAE9}" type="presParOf" srcId="{D7BAA467-0446-441A-ABFD-839CF55A6641}" destId="{E19F61F7-F0E6-4987-9A1F-B5B63767A613}" srcOrd="1" destOrd="0" presId="urn:microsoft.com/office/officeart/2005/8/layout/lProcess2"/>
    <dgm:cxn modelId="{CF098614-6EDA-4E3C-AE43-8A6D94CC964E}" type="presParOf" srcId="{D7BAA467-0446-441A-ABFD-839CF55A6641}" destId="{8C911D07-BB7C-4D19-8DF1-E8680BC41FB6}" srcOrd="2" destOrd="0" presId="urn:microsoft.com/office/officeart/2005/8/layout/lProcess2"/>
    <dgm:cxn modelId="{6C68AE48-8408-4AEE-9B9F-F4AB1C443421}" type="presParOf" srcId="{8C911D07-BB7C-4D19-8DF1-E8680BC41FB6}" destId="{A970CB8C-35E3-4B1C-9F4F-72EA843F82CB}" srcOrd="0" destOrd="0" presId="urn:microsoft.com/office/officeart/2005/8/layout/lProcess2"/>
    <dgm:cxn modelId="{F6BD99B2-011E-4187-B4E7-1567F8175487}" type="presParOf" srcId="{A970CB8C-35E3-4B1C-9F4F-72EA843F82CB}" destId="{34EF0608-AB90-42B4-84B9-76AFA134E780}" srcOrd="0" destOrd="0" presId="urn:microsoft.com/office/officeart/2005/8/layout/lProcess2"/>
    <dgm:cxn modelId="{7573677B-A96E-4BE4-AA4F-37974E5DA5DE}" type="presParOf" srcId="{255D2416-8E4D-4D8D-84FA-D44F7D3AC3B1}" destId="{226EE9B8-5661-4E92-BC51-05867D8CAFFC}" srcOrd="5" destOrd="0" presId="urn:microsoft.com/office/officeart/2005/8/layout/lProcess2"/>
    <dgm:cxn modelId="{3E1F08F4-E842-4044-B1B8-00C146D8DD55}" type="presParOf" srcId="{255D2416-8E4D-4D8D-84FA-D44F7D3AC3B1}" destId="{F0F35247-EDFE-4302-9989-205E7926F585}" srcOrd="6" destOrd="0" presId="urn:microsoft.com/office/officeart/2005/8/layout/lProcess2"/>
    <dgm:cxn modelId="{7652B59B-C1B9-478D-BB2E-2B5E8EB94B30}" type="presParOf" srcId="{F0F35247-EDFE-4302-9989-205E7926F585}" destId="{D1A87A0E-052E-44A8-A694-07E555397CD9}" srcOrd="0" destOrd="0" presId="urn:microsoft.com/office/officeart/2005/8/layout/lProcess2"/>
    <dgm:cxn modelId="{4A29950F-5AF1-4966-B6AA-5E69452D6251}" type="presParOf" srcId="{F0F35247-EDFE-4302-9989-205E7926F585}" destId="{E34701E3-F095-4E58-9D6A-03C0A90DEFBA}" srcOrd="1" destOrd="0" presId="urn:microsoft.com/office/officeart/2005/8/layout/lProcess2"/>
    <dgm:cxn modelId="{C982F829-880B-44A7-90CD-93E09C7177CD}" type="presParOf" srcId="{F0F35247-EDFE-4302-9989-205E7926F585}" destId="{412229C5-C14D-4497-9B86-1A4109C845E4}" srcOrd="2" destOrd="0" presId="urn:microsoft.com/office/officeart/2005/8/layout/lProcess2"/>
    <dgm:cxn modelId="{D290E80F-55D9-4998-94F0-6BD19C79393D}" type="presParOf" srcId="{412229C5-C14D-4497-9B86-1A4109C845E4}" destId="{A104FAAA-6FBA-4AFD-8C54-7A538915FA4A}" srcOrd="0" destOrd="0" presId="urn:microsoft.com/office/officeart/2005/8/layout/lProcess2"/>
    <dgm:cxn modelId="{F98C4443-540E-499C-B5D6-F78BCED18815}" type="presParOf" srcId="{A104FAAA-6FBA-4AFD-8C54-7A538915FA4A}" destId="{981B35C9-2797-4FBE-BE51-9444E33E494B}" srcOrd="0" destOrd="0" presId="urn:microsoft.com/office/officeart/2005/8/layout/lProcess2"/>
    <dgm:cxn modelId="{152B649A-8FDA-4BC5-A847-76C947972E7C}" type="presParOf" srcId="{255D2416-8E4D-4D8D-84FA-D44F7D3AC3B1}" destId="{78D6730E-FE1B-48A7-9F7F-F34658A09AFC}" srcOrd="7" destOrd="0" presId="urn:microsoft.com/office/officeart/2005/8/layout/lProcess2"/>
    <dgm:cxn modelId="{61B3EA0B-6384-46F5-89A1-E9C86473DEA1}" type="presParOf" srcId="{255D2416-8E4D-4D8D-84FA-D44F7D3AC3B1}" destId="{198D847C-C57E-4652-85CE-0DF20E83E6C9}" srcOrd="8" destOrd="0" presId="urn:microsoft.com/office/officeart/2005/8/layout/lProcess2"/>
    <dgm:cxn modelId="{700461B8-6068-4D0E-B915-CF792EACC54B}" type="presParOf" srcId="{198D847C-C57E-4652-85CE-0DF20E83E6C9}" destId="{01523D71-2EDB-4952-8872-455E86E6D04B}" srcOrd="0" destOrd="0" presId="urn:microsoft.com/office/officeart/2005/8/layout/lProcess2"/>
    <dgm:cxn modelId="{5DC2310B-A414-4EDD-9D77-8CF1C6182410}" type="presParOf" srcId="{198D847C-C57E-4652-85CE-0DF20E83E6C9}" destId="{900D5BEC-FA14-42B3-8DF7-9B7D1D1B719B}" srcOrd="1" destOrd="0" presId="urn:microsoft.com/office/officeart/2005/8/layout/lProcess2"/>
    <dgm:cxn modelId="{9D508072-6B04-4018-A44B-E114031AB435}" type="presParOf" srcId="{198D847C-C57E-4652-85CE-0DF20E83E6C9}" destId="{4A602291-96FA-4E68-8FF3-968D0A0E5300}" srcOrd="2" destOrd="0" presId="urn:microsoft.com/office/officeart/2005/8/layout/lProcess2"/>
    <dgm:cxn modelId="{864A1E78-7183-4A22-BE8C-452148CEE81E}" type="presParOf" srcId="{4A602291-96FA-4E68-8FF3-968D0A0E5300}" destId="{2AB98F35-8D31-4173-AB58-A8B028B66D62}" srcOrd="0" destOrd="0" presId="urn:microsoft.com/office/officeart/2005/8/layout/lProcess2"/>
    <dgm:cxn modelId="{C429EE47-2DD9-47AE-AC28-1E44369ACC81}" type="presParOf" srcId="{2AB98F35-8D31-4173-AB58-A8B028B66D62}" destId="{7A63318B-6DC4-437E-A851-2C3F1E487DCB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BAD4F9-BEFC-4BFB-B2C2-4EB367B64A0F}">
      <dsp:nvSpPr>
        <dsp:cNvPr id="0" name=""/>
        <dsp:cNvSpPr/>
      </dsp:nvSpPr>
      <dsp:spPr>
        <a:xfrm>
          <a:off x="11837" y="0"/>
          <a:ext cx="1826969" cy="229363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100" kern="1200" dirty="0"/>
            <a:t>#1</a:t>
          </a:r>
        </a:p>
      </dsp:txBody>
      <dsp:txXfrm>
        <a:off x="11837" y="0"/>
        <a:ext cx="1826969" cy="688089"/>
      </dsp:txXfrm>
    </dsp:sp>
    <dsp:sp modelId="{7F4B3ABB-46E5-417D-8415-272BB88C95D9}">
      <dsp:nvSpPr>
        <dsp:cNvPr id="0" name=""/>
        <dsp:cNvSpPr/>
      </dsp:nvSpPr>
      <dsp:spPr>
        <a:xfrm>
          <a:off x="184596" y="688089"/>
          <a:ext cx="1461575" cy="149085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400" kern="1200" dirty="0"/>
            <a:t>Powerful Functions</a:t>
          </a:r>
        </a:p>
      </dsp:txBody>
      <dsp:txXfrm>
        <a:off x="227404" y="730897"/>
        <a:ext cx="1375959" cy="1405243"/>
      </dsp:txXfrm>
    </dsp:sp>
    <dsp:sp modelId="{B4A5B975-C009-4ED4-BFF3-44C802A75E13}">
      <dsp:nvSpPr>
        <dsp:cNvPr id="0" name=""/>
        <dsp:cNvSpPr/>
      </dsp:nvSpPr>
      <dsp:spPr>
        <a:xfrm>
          <a:off x="1965891" y="0"/>
          <a:ext cx="1826969" cy="229363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100" kern="1200" dirty="0"/>
            <a:t>#2</a:t>
          </a:r>
        </a:p>
      </dsp:txBody>
      <dsp:txXfrm>
        <a:off x="1965891" y="0"/>
        <a:ext cx="1826969" cy="688089"/>
      </dsp:txXfrm>
    </dsp:sp>
    <dsp:sp modelId="{857D4042-0A7A-4DAE-AB4B-BC71254FAFFA}">
      <dsp:nvSpPr>
        <dsp:cNvPr id="0" name=""/>
        <dsp:cNvSpPr/>
      </dsp:nvSpPr>
      <dsp:spPr>
        <a:xfrm>
          <a:off x="2148588" y="688089"/>
          <a:ext cx="1461575" cy="149085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400" kern="1200" dirty="0"/>
            <a:t>Great Types</a:t>
          </a:r>
        </a:p>
      </dsp:txBody>
      <dsp:txXfrm>
        <a:off x="2191396" y="730897"/>
        <a:ext cx="1375959" cy="14052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BAD4F9-BEFC-4BFB-B2C2-4EB367B64A0F}">
      <dsp:nvSpPr>
        <dsp:cNvPr id="0" name=""/>
        <dsp:cNvSpPr/>
      </dsp:nvSpPr>
      <dsp:spPr>
        <a:xfrm>
          <a:off x="10733" y="0"/>
          <a:ext cx="1842864" cy="229363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100" kern="1200" dirty="0"/>
            <a:t>#1</a:t>
          </a:r>
        </a:p>
      </dsp:txBody>
      <dsp:txXfrm>
        <a:off x="10733" y="0"/>
        <a:ext cx="1842864" cy="688089"/>
      </dsp:txXfrm>
    </dsp:sp>
    <dsp:sp modelId="{7F4B3ABB-46E5-417D-8415-272BB88C95D9}">
      <dsp:nvSpPr>
        <dsp:cNvPr id="0" name=""/>
        <dsp:cNvSpPr/>
      </dsp:nvSpPr>
      <dsp:spPr>
        <a:xfrm>
          <a:off x="184995" y="688089"/>
          <a:ext cx="1474291" cy="149085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500" kern="1200" dirty="0"/>
            <a:t>Powerful Functions</a:t>
          </a:r>
        </a:p>
      </dsp:txBody>
      <dsp:txXfrm>
        <a:off x="228176" y="731270"/>
        <a:ext cx="1387929" cy="1404497"/>
      </dsp:txXfrm>
    </dsp:sp>
    <dsp:sp modelId="{B4A5B975-C009-4ED4-BFF3-44C802A75E13}">
      <dsp:nvSpPr>
        <dsp:cNvPr id="0" name=""/>
        <dsp:cNvSpPr/>
      </dsp:nvSpPr>
      <dsp:spPr>
        <a:xfrm>
          <a:off x="1981787" y="0"/>
          <a:ext cx="1842864" cy="229363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100" kern="1200" dirty="0"/>
            <a:t>#2</a:t>
          </a:r>
        </a:p>
      </dsp:txBody>
      <dsp:txXfrm>
        <a:off x="1981787" y="0"/>
        <a:ext cx="1842864" cy="688089"/>
      </dsp:txXfrm>
    </dsp:sp>
    <dsp:sp modelId="{857D4042-0A7A-4DAE-AB4B-BC71254FAFFA}">
      <dsp:nvSpPr>
        <dsp:cNvPr id="0" name=""/>
        <dsp:cNvSpPr/>
      </dsp:nvSpPr>
      <dsp:spPr>
        <a:xfrm>
          <a:off x="2166074" y="688089"/>
          <a:ext cx="1474291" cy="149085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500" kern="1200" dirty="0"/>
            <a:t>Great Types</a:t>
          </a:r>
        </a:p>
      </dsp:txBody>
      <dsp:txXfrm>
        <a:off x="2209255" y="731270"/>
        <a:ext cx="1387929" cy="1404497"/>
      </dsp:txXfrm>
    </dsp:sp>
    <dsp:sp modelId="{2311CD91-8EE7-40E0-B635-D229FBD2B95D}">
      <dsp:nvSpPr>
        <dsp:cNvPr id="0" name=""/>
        <dsp:cNvSpPr/>
      </dsp:nvSpPr>
      <dsp:spPr>
        <a:xfrm>
          <a:off x="3962866" y="0"/>
          <a:ext cx="1842864" cy="229363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100" kern="1200" dirty="0"/>
            <a:t>#3</a:t>
          </a:r>
        </a:p>
      </dsp:txBody>
      <dsp:txXfrm>
        <a:off x="3962866" y="0"/>
        <a:ext cx="1842864" cy="688089"/>
      </dsp:txXfrm>
    </dsp:sp>
    <dsp:sp modelId="{34EF0608-AB90-42B4-84B9-76AFA134E780}">
      <dsp:nvSpPr>
        <dsp:cNvPr id="0" name=""/>
        <dsp:cNvSpPr/>
      </dsp:nvSpPr>
      <dsp:spPr>
        <a:xfrm>
          <a:off x="4147153" y="688089"/>
          <a:ext cx="1474291" cy="149085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500" kern="1200" dirty="0"/>
            <a:t>Pattern Matching</a:t>
          </a:r>
        </a:p>
      </dsp:txBody>
      <dsp:txXfrm>
        <a:off x="4190334" y="731270"/>
        <a:ext cx="1387929" cy="140449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BAD4F9-BEFC-4BFB-B2C2-4EB367B64A0F}">
      <dsp:nvSpPr>
        <dsp:cNvPr id="0" name=""/>
        <dsp:cNvSpPr/>
      </dsp:nvSpPr>
      <dsp:spPr>
        <a:xfrm>
          <a:off x="11824" y="0"/>
          <a:ext cx="1830622" cy="229363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100" kern="1200" dirty="0"/>
            <a:t>#1</a:t>
          </a:r>
        </a:p>
      </dsp:txBody>
      <dsp:txXfrm>
        <a:off x="11824" y="0"/>
        <a:ext cx="1830622" cy="688089"/>
      </dsp:txXfrm>
    </dsp:sp>
    <dsp:sp modelId="{7F4B3ABB-46E5-417D-8415-272BB88C95D9}">
      <dsp:nvSpPr>
        <dsp:cNvPr id="0" name=""/>
        <dsp:cNvSpPr/>
      </dsp:nvSpPr>
      <dsp:spPr>
        <a:xfrm>
          <a:off x="184927" y="688089"/>
          <a:ext cx="1464497" cy="149085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500" kern="1200" dirty="0"/>
            <a:t>Powerful Functions</a:t>
          </a:r>
        </a:p>
      </dsp:txBody>
      <dsp:txXfrm>
        <a:off x="227821" y="730983"/>
        <a:ext cx="1378709" cy="1405071"/>
      </dsp:txXfrm>
    </dsp:sp>
    <dsp:sp modelId="{B4A5B975-C009-4ED4-BFF3-44C802A75E13}">
      <dsp:nvSpPr>
        <dsp:cNvPr id="0" name=""/>
        <dsp:cNvSpPr/>
      </dsp:nvSpPr>
      <dsp:spPr>
        <a:xfrm>
          <a:off x="1969784" y="0"/>
          <a:ext cx="1830622" cy="229363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100" kern="1200" dirty="0"/>
            <a:t>#2</a:t>
          </a:r>
        </a:p>
      </dsp:txBody>
      <dsp:txXfrm>
        <a:off x="1969784" y="0"/>
        <a:ext cx="1830622" cy="688089"/>
      </dsp:txXfrm>
    </dsp:sp>
    <dsp:sp modelId="{857D4042-0A7A-4DAE-AB4B-BC71254FAFFA}">
      <dsp:nvSpPr>
        <dsp:cNvPr id="0" name=""/>
        <dsp:cNvSpPr/>
      </dsp:nvSpPr>
      <dsp:spPr>
        <a:xfrm>
          <a:off x="2152846" y="688089"/>
          <a:ext cx="1464497" cy="149085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500" kern="1200" dirty="0"/>
            <a:t>Great Types</a:t>
          </a:r>
        </a:p>
      </dsp:txBody>
      <dsp:txXfrm>
        <a:off x="2195740" y="730983"/>
        <a:ext cx="1378709" cy="1405071"/>
      </dsp:txXfrm>
    </dsp:sp>
    <dsp:sp modelId="{2311CD91-8EE7-40E0-B635-D229FBD2B95D}">
      <dsp:nvSpPr>
        <dsp:cNvPr id="0" name=""/>
        <dsp:cNvSpPr/>
      </dsp:nvSpPr>
      <dsp:spPr>
        <a:xfrm>
          <a:off x="3937703" y="0"/>
          <a:ext cx="1830622" cy="229363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100" kern="1200" dirty="0"/>
            <a:t>#3</a:t>
          </a:r>
        </a:p>
      </dsp:txBody>
      <dsp:txXfrm>
        <a:off x="3937703" y="0"/>
        <a:ext cx="1830622" cy="688089"/>
      </dsp:txXfrm>
    </dsp:sp>
    <dsp:sp modelId="{34EF0608-AB90-42B4-84B9-76AFA134E780}">
      <dsp:nvSpPr>
        <dsp:cNvPr id="0" name=""/>
        <dsp:cNvSpPr/>
      </dsp:nvSpPr>
      <dsp:spPr>
        <a:xfrm>
          <a:off x="4120765" y="688089"/>
          <a:ext cx="1464497" cy="149085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500" kern="1200" dirty="0"/>
            <a:t>Pattern Matching</a:t>
          </a:r>
        </a:p>
      </dsp:txBody>
      <dsp:txXfrm>
        <a:off x="4163659" y="730983"/>
        <a:ext cx="1378709" cy="1405071"/>
      </dsp:txXfrm>
    </dsp:sp>
    <dsp:sp modelId="{D1A87A0E-052E-44A8-A694-07E555397CD9}">
      <dsp:nvSpPr>
        <dsp:cNvPr id="0" name=""/>
        <dsp:cNvSpPr/>
      </dsp:nvSpPr>
      <dsp:spPr>
        <a:xfrm>
          <a:off x="5905622" y="0"/>
          <a:ext cx="1830622" cy="229363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100" kern="1200" dirty="0"/>
            <a:t>#4</a:t>
          </a:r>
        </a:p>
      </dsp:txBody>
      <dsp:txXfrm>
        <a:off x="5905622" y="0"/>
        <a:ext cx="1830622" cy="688089"/>
      </dsp:txXfrm>
    </dsp:sp>
    <dsp:sp modelId="{981B35C9-2797-4FBE-BE51-9444E33E494B}">
      <dsp:nvSpPr>
        <dsp:cNvPr id="0" name=""/>
        <dsp:cNvSpPr/>
      </dsp:nvSpPr>
      <dsp:spPr>
        <a:xfrm>
          <a:off x="6088684" y="688089"/>
          <a:ext cx="1464497" cy="149085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500" kern="1200" dirty="0"/>
            <a:t>Type Providers</a:t>
          </a:r>
        </a:p>
      </dsp:txBody>
      <dsp:txXfrm>
        <a:off x="6131578" y="730983"/>
        <a:ext cx="1378709" cy="140507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BAD4F9-BEFC-4BFB-B2C2-4EB367B64A0F}">
      <dsp:nvSpPr>
        <dsp:cNvPr id="0" name=""/>
        <dsp:cNvSpPr/>
      </dsp:nvSpPr>
      <dsp:spPr>
        <a:xfrm>
          <a:off x="16858" y="0"/>
          <a:ext cx="2033647" cy="243243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300" kern="1200" dirty="0"/>
            <a:t>#1</a:t>
          </a:r>
        </a:p>
      </dsp:txBody>
      <dsp:txXfrm>
        <a:off x="16858" y="0"/>
        <a:ext cx="2033647" cy="729729"/>
      </dsp:txXfrm>
    </dsp:sp>
    <dsp:sp modelId="{7F4B3ABB-46E5-417D-8415-272BB88C95D9}">
      <dsp:nvSpPr>
        <dsp:cNvPr id="0" name=""/>
        <dsp:cNvSpPr/>
      </dsp:nvSpPr>
      <dsp:spPr>
        <a:xfrm>
          <a:off x="209160" y="729729"/>
          <a:ext cx="1626917" cy="158108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100" kern="1200" dirty="0"/>
            <a:t>Powerful Functions</a:t>
          </a:r>
        </a:p>
      </dsp:txBody>
      <dsp:txXfrm>
        <a:off x="255468" y="776037"/>
        <a:ext cx="1534301" cy="1488465"/>
      </dsp:txXfrm>
    </dsp:sp>
    <dsp:sp modelId="{B4A5B975-C009-4ED4-BFF3-44C802A75E13}">
      <dsp:nvSpPr>
        <dsp:cNvPr id="0" name=""/>
        <dsp:cNvSpPr/>
      </dsp:nvSpPr>
      <dsp:spPr>
        <a:xfrm>
          <a:off x="2191965" y="0"/>
          <a:ext cx="2033647" cy="243243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300" kern="1200" dirty="0"/>
            <a:t>#2</a:t>
          </a:r>
        </a:p>
      </dsp:txBody>
      <dsp:txXfrm>
        <a:off x="2191965" y="0"/>
        <a:ext cx="2033647" cy="729729"/>
      </dsp:txXfrm>
    </dsp:sp>
    <dsp:sp modelId="{857D4042-0A7A-4DAE-AB4B-BC71254FAFFA}">
      <dsp:nvSpPr>
        <dsp:cNvPr id="0" name=""/>
        <dsp:cNvSpPr/>
      </dsp:nvSpPr>
      <dsp:spPr>
        <a:xfrm>
          <a:off x="2395330" y="729729"/>
          <a:ext cx="1626917" cy="158108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100" kern="1200" dirty="0"/>
            <a:t>Great     Types</a:t>
          </a:r>
        </a:p>
      </dsp:txBody>
      <dsp:txXfrm>
        <a:off x="2441638" y="776037"/>
        <a:ext cx="1534301" cy="1488465"/>
      </dsp:txXfrm>
    </dsp:sp>
    <dsp:sp modelId="{2311CD91-8EE7-40E0-B635-D229FBD2B95D}">
      <dsp:nvSpPr>
        <dsp:cNvPr id="0" name=""/>
        <dsp:cNvSpPr/>
      </dsp:nvSpPr>
      <dsp:spPr>
        <a:xfrm>
          <a:off x="4378136" y="0"/>
          <a:ext cx="2033647" cy="243243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300" kern="1200" dirty="0"/>
            <a:t>#3</a:t>
          </a:r>
        </a:p>
      </dsp:txBody>
      <dsp:txXfrm>
        <a:off x="4378136" y="0"/>
        <a:ext cx="2033647" cy="729729"/>
      </dsp:txXfrm>
    </dsp:sp>
    <dsp:sp modelId="{34EF0608-AB90-42B4-84B9-76AFA134E780}">
      <dsp:nvSpPr>
        <dsp:cNvPr id="0" name=""/>
        <dsp:cNvSpPr/>
      </dsp:nvSpPr>
      <dsp:spPr>
        <a:xfrm>
          <a:off x="4581501" y="729729"/>
          <a:ext cx="1626917" cy="158108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100" kern="1200" dirty="0"/>
            <a:t>Pattern Matching</a:t>
          </a:r>
        </a:p>
      </dsp:txBody>
      <dsp:txXfrm>
        <a:off x="4627809" y="776037"/>
        <a:ext cx="1534301" cy="1488465"/>
      </dsp:txXfrm>
    </dsp:sp>
    <dsp:sp modelId="{D1A87A0E-052E-44A8-A694-07E555397CD9}">
      <dsp:nvSpPr>
        <dsp:cNvPr id="0" name=""/>
        <dsp:cNvSpPr/>
      </dsp:nvSpPr>
      <dsp:spPr>
        <a:xfrm>
          <a:off x="6564307" y="0"/>
          <a:ext cx="2033647" cy="243243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300" kern="1200" dirty="0"/>
            <a:t>#4</a:t>
          </a:r>
        </a:p>
      </dsp:txBody>
      <dsp:txXfrm>
        <a:off x="6564307" y="0"/>
        <a:ext cx="2033647" cy="729729"/>
      </dsp:txXfrm>
    </dsp:sp>
    <dsp:sp modelId="{981B35C9-2797-4FBE-BE51-9444E33E494B}">
      <dsp:nvSpPr>
        <dsp:cNvPr id="0" name=""/>
        <dsp:cNvSpPr/>
      </dsp:nvSpPr>
      <dsp:spPr>
        <a:xfrm>
          <a:off x="6767671" y="729729"/>
          <a:ext cx="1626917" cy="158108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100" kern="1200" dirty="0"/>
            <a:t>Type Providers</a:t>
          </a:r>
        </a:p>
      </dsp:txBody>
      <dsp:txXfrm>
        <a:off x="6813979" y="776037"/>
        <a:ext cx="1534301" cy="1488465"/>
      </dsp:txXfrm>
    </dsp:sp>
    <dsp:sp modelId="{01523D71-2EDB-4952-8872-455E86E6D04B}">
      <dsp:nvSpPr>
        <dsp:cNvPr id="0" name=""/>
        <dsp:cNvSpPr/>
      </dsp:nvSpPr>
      <dsp:spPr>
        <a:xfrm>
          <a:off x="8750477" y="0"/>
          <a:ext cx="2033647" cy="243243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300" kern="1200" dirty="0"/>
            <a:t>#5</a:t>
          </a:r>
        </a:p>
      </dsp:txBody>
      <dsp:txXfrm>
        <a:off x="8750477" y="0"/>
        <a:ext cx="2033647" cy="729729"/>
      </dsp:txXfrm>
    </dsp:sp>
    <dsp:sp modelId="{7A63318B-6DC4-437E-A851-2C3F1E487DCB}">
      <dsp:nvSpPr>
        <dsp:cNvPr id="0" name=""/>
        <dsp:cNvSpPr/>
      </dsp:nvSpPr>
      <dsp:spPr>
        <a:xfrm>
          <a:off x="8953842" y="729729"/>
          <a:ext cx="1626917" cy="158108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100" kern="1200" dirty="0"/>
            <a:t>Computation Expressions</a:t>
          </a:r>
        </a:p>
      </dsp:txBody>
      <dsp:txXfrm>
        <a:off x="9000150" y="776037"/>
        <a:ext cx="1534301" cy="14884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4929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285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104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smtClean="0"/>
              <a:t>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758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9661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560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681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96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2/26/2023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37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smtClean="0"/>
              <a:pPr/>
              <a:t>2/26/2023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219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506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7738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Five Reasons </a:t>
            </a:r>
            <a:br>
              <a:rPr lang="en-AU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to Move </a:t>
            </a:r>
            <a:br>
              <a:rPr lang="en-AU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from C# to F#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5008418"/>
            <a:ext cx="9418320" cy="1483822"/>
          </a:xfrm>
        </p:spPr>
        <p:txBody>
          <a:bodyPr>
            <a:normAutofit/>
          </a:bodyPr>
          <a:lstStyle/>
          <a:p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Jorge Fioranelli                                      @</a:t>
            </a:r>
            <a:r>
              <a:rPr lang="en-AU" dirty="0" err="1">
                <a:solidFill>
                  <a:schemeClr val="accent1">
                    <a:lumMod val="75000"/>
                  </a:schemeClr>
                </a:solidFill>
              </a:rPr>
              <a:t>jorgefioranelli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Lead Consultant</a:t>
            </a:r>
          </a:p>
        </p:txBody>
      </p:sp>
      <p:pic>
        <p:nvPicPr>
          <p:cNvPr id="4" name="Picture 2" descr="F#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6480" y="1322832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255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Reason #2: Great Types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087910" y="2133650"/>
            <a:ext cx="3600400" cy="3108543"/>
          </a:xfrm>
          <a:prstGeom prst="rect">
            <a:avLst/>
          </a:prstGeom>
          <a:ln w="25400">
            <a:solidFill>
              <a:srgbClr val="2683C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name;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Customer(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name)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.name = name; 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name; }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480398" y="2133649"/>
            <a:ext cx="3600400" cy="3108543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name;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Customer(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name)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.name = name; 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name; }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480398" y="2133649"/>
            <a:ext cx="3600400" cy="3108543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name;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Customer(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name)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.name = name; 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name; }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480398" y="2133649"/>
            <a:ext cx="3600400" cy="3108543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name;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Customer(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name)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.name = name; 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name; }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480398" y="2133649"/>
            <a:ext cx="3600400" cy="3108543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name;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Customer(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name)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.name = name; 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name; }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480398" y="2133649"/>
            <a:ext cx="3600400" cy="3108543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name;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Customer(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name)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.name = name; 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name; }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480398" y="2133649"/>
            <a:ext cx="3600400" cy="3108543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name;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Customer(string name)</a:t>
            </a:r>
          </a:p>
          <a:p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this.name = name; </a:t>
            </a:r>
          </a:p>
          <a:p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name; }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480398" y="2133649"/>
            <a:ext cx="3600400" cy="3108543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(name: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=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name;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name; }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480398" y="2133649"/>
            <a:ext cx="3600400" cy="3108543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(name: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=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string name;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name; }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480398" y="2133649"/>
            <a:ext cx="3600400" cy="3108543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(name: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=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name; }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480398" y="2133649"/>
            <a:ext cx="3600400" cy="3108543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(name: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=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string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get { return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}</a:t>
            </a:r>
          </a:p>
          <a:p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480398" y="2133649"/>
            <a:ext cx="3600400" cy="3108543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(name: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=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member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this.Name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name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480398" y="2133649"/>
            <a:ext cx="3600400" cy="3108543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(name: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=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member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this.Name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name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{ Name: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0300996" y="2146802"/>
            <a:ext cx="1518234" cy="421425"/>
            <a:chOff x="9601200" y="2133649"/>
            <a:chExt cx="1518234" cy="421425"/>
          </a:xfrm>
        </p:grpSpPr>
        <p:sp>
          <p:nvSpPr>
            <p:cNvPr id="16" name="Rectangle 15"/>
            <p:cNvSpPr/>
            <p:nvPr/>
          </p:nvSpPr>
          <p:spPr>
            <a:xfrm>
              <a:off x="10039314" y="2133649"/>
              <a:ext cx="1080120" cy="421425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100" dirty="0">
                <a:solidFill>
                  <a:schemeClr val="tx1"/>
                </a:solidFill>
              </a:endParaRPr>
            </a:p>
            <a:p>
              <a:pPr algn="ctr"/>
              <a:r>
                <a:rPr lang="en-AU" sz="1100" dirty="0">
                  <a:solidFill>
                    <a:schemeClr val="tx1"/>
                  </a:solidFill>
                </a:rPr>
                <a:t>Class</a:t>
              </a:r>
            </a:p>
            <a:p>
              <a:pPr algn="ctr"/>
              <a:endParaRPr lang="en-AU" sz="1200" dirty="0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9601200" y="2344361"/>
              <a:ext cx="664391" cy="1"/>
            </a:xfrm>
            <a:prstGeom prst="straightConnector1">
              <a:avLst/>
            </a:prstGeom>
            <a:ln w="38100">
              <a:solidFill>
                <a:srgbClr val="333399"/>
              </a:solidFill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10300996" y="2744433"/>
            <a:ext cx="1608544" cy="421425"/>
            <a:chOff x="9601200" y="2133649"/>
            <a:chExt cx="1608544" cy="421425"/>
          </a:xfrm>
        </p:grpSpPr>
        <p:sp>
          <p:nvSpPr>
            <p:cNvPr id="24" name="Rectangle 23"/>
            <p:cNvSpPr/>
            <p:nvPr/>
          </p:nvSpPr>
          <p:spPr>
            <a:xfrm>
              <a:off x="10129624" y="2133649"/>
              <a:ext cx="1080120" cy="421425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100" dirty="0">
                <a:solidFill>
                  <a:schemeClr val="tx1"/>
                </a:solidFill>
              </a:endParaRPr>
            </a:p>
            <a:p>
              <a:pPr algn="ctr"/>
              <a:r>
                <a:rPr lang="en-AU" sz="1100" dirty="0">
                  <a:solidFill>
                    <a:schemeClr val="tx1"/>
                  </a:solidFill>
                </a:rPr>
                <a:t>Record</a:t>
              </a:r>
            </a:p>
            <a:p>
              <a:pPr algn="ctr"/>
              <a:endParaRPr lang="en-AU" sz="1200" dirty="0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9601200" y="2344361"/>
              <a:ext cx="664391" cy="1"/>
            </a:xfrm>
            <a:prstGeom prst="straightConnector1">
              <a:avLst/>
            </a:prstGeom>
            <a:ln w="38100">
              <a:solidFill>
                <a:srgbClr val="333399"/>
              </a:solidFill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27" name="Rectangle 26"/>
          <p:cNvSpPr/>
          <p:nvPr/>
        </p:nvSpPr>
        <p:spPr>
          <a:xfrm>
            <a:off x="7346027" y="3536577"/>
            <a:ext cx="1869141" cy="820271"/>
          </a:xfrm>
          <a:prstGeom prst="rect">
            <a:avLst/>
          </a:prstGeom>
          <a:ln w="25400">
            <a:solidFill>
              <a:srgbClr val="333399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Immutability</a:t>
            </a: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Structural Equality</a:t>
            </a: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Type Inference</a:t>
            </a:r>
          </a:p>
          <a:p>
            <a:pPr algn="ctr"/>
            <a:endParaRPr lang="en-AU" dirty="0"/>
          </a:p>
        </p:txBody>
      </p:sp>
      <p:sp>
        <p:nvSpPr>
          <p:cNvPr id="26" name="Rectangle 25"/>
          <p:cNvSpPr/>
          <p:nvPr/>
        </p:nvSpPr>
        <p:spPr>
          <a:xfrm>
            <a:off x="10300996" y="3083218"/>
            <a:ext cx="1424161" cy="23690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AU" sz="1100" dirty="0">
              <a:solidFill>
                <a:schemeClr val="tx1"/>
              </a:solidFill>
            </a:endParaRPr>
          </a:p>
          <a:p>
            <a:r>
              <a:rPr lang="en-AU" sz="1100" dirty="0">
                <a:solidFill>
                  <a:schemeClr val="tx1"/>
                </a:solidFill>
              </a:rPr>
              <a:t>type instead of class</a:t>
            </a:r>
          </a:p>
          <a:p>
            <a:endParaRPr lang="en-AU" sz="1200" dirty="0"/>
          </a:p>
        </p:txBody>
      </p:sp>
      <p:sp>
        <p:nvSpPr>
          <p:cNvPr id="28" name="Rectangle 27"/>
          <p:cNvSpPr/>
          <p:nvPr/>
        </p:nvSpPr>
        <p:spPr>
          <a:xfrm>
            <a:off x="10234346" y="3482697"/>
            <a:ext cx="1424161" cy="140157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100" dirty="0">
              <a:solidFill>
                <a:schemeClr val="tx1"/>
              </a:solidFill>
            </a:endParaRPr>
          </a:p>
          <a:p>
            <a:pPr algn="ctr"/>
            <a:r>
              <a:rPr lang="en-AU" sz="1100" dirty="0">
                <a:solidFill>
                  <a:schemeClr val="tx1"/>
                </a:solidFill>
              </a:rPr>
              <a:t>no curly braces</a:t>
            </a:r>
          </a:p>
          <a:p>
            <a:pPr algn="ctr"/>
            <a:endParaRPr lang="en-AU" sz="1200" dirty="0"/>
          </a:p>
        </p:txBody>
      </p:sp>
      <p:sp>
        <p:nvSpPr>
          <p:cNvPr id="29" name="Rectangle 28"/>
          <p:cNvSpPr/>
          <p:nvPr/>
        </p:nvSpPr>
        <p:spPr>
          <a:xfrm>
            <a:off x="10300996" y="3680849"/>
            <a:ext cx="1424161" cy="313078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AU" sz="1100" dirty="0">
              <a:solidFill>
                <a:schemeClr val="tx1"/>
              </a:solidFill>
            </a:endParaRPr>
          </a:p>
          <a:p>
            <a:r>
              <a:rPr lang="en-AU" sz="1100" dirty="0">
                <a:solidFill>
                  <a:schemeClr val="tx1"/>
                </a:solidFill>
              </a:rPr>
              <a:t>primary constructor</a:t>
            </a:r>
          </a:p>
          <a:p>
            <a:endParaRPr lang="en-AU" sz="1200" dirty="0"/>
          </a:p>
        </p:txBody>
      </p:sp>
      <p:sp>
        <p:nvSpPr>
          <p:cNvPr id="30" name="Rectangle 29"/>
          <p:cNvSpPr/>
          <p:nvPr/>
        </p:nvSpPr>
        <p:spPr>
          <a:xfrm>
            <a:off x="10168980" y="4067768"/>
            <a:ext cx="1424161" cy="21729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100" dirty="0">
              <a:solidFill>
                <a:schemeClr val="tx1"/>
              </a:solidFill>
            </a:endParaRPr>
          </a:p>
          <a:p>
            <a:pPr algn="ctr"/>
            <a:r>
              <a:rPr lang="en-AU" sz="1100" dirty="0">
                <a:solidFill>
                  <a:schemeClr val="tx1"/>
                </a:solidFill>
              </a:rPr>
              <a:t>generated field</a:t>
            </a:r>
          </a:p>
          <a:p>
            <a:pPr algn="ctr"/>
            <a:endParaRPr lang="en-AU" sz="1200" dirty="0"/>
          </a:p>
        </p:txBody>
      </p:sp>
      <p:sp>
        <p:nvSpPr>
          <p:cNvPr id="31" name="Rectangle 30"/>
          <p:cNvSpPr/>
          <p:nvPr/>
        </p:nvSpPr>
        <p:spPr>
          <a:xfrm>
            <a:off x="10300996" y="4292741"/>
            <a:ext cx="1424161" cy="223276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AU" sz="1100" dirty="0">
              <a:solidFill>
                <a:schemeClr val="tx1"/>
              </a:solidFill>
            </a:endParaRPr>
          </a:p>
          <a:p>
            <a:r>
              <a:rPr lang="en-AU" sz="1100" dirty="0" err="1">
                <a:solidFill>
                  <a:schemeClr val="tx1"/>
                </a:solidFill>
              </a:rPr>
              <a:t>readonly</a:t>
            </a:r>
            <a:r>
              <a:rPr lang="en-AU" sz="1100" dirty="0">
                <a:solidFill>
                  <a:schemeClr val="tx1"/>
                </a:solidFill>
              </a:rPr>
              <a:t> property</a:t>
            </a:r>
          </a:p>
          <a:p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3995613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27" grpId="0" animBg="1"/>
      <p:bldP spid="26" grpId="0"/>
      <p:bldP spid="26" grpId="1"/>
      <p:bldP spid="28" grpId="0"/>
      <p:bldP spid="28" grpId="1"/>
      <p:bldP spid="29" grpId="0"/>
      <p:bldP spid="29" grpId="1"/>
      <p:bldP spid="30" grpId="0"/>
      <p:bldP spid="30" grpId="1"/>
      <p:bldP spid="31" grpId="0"/>
      <p:bldP spid="31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Reason #2: Great Types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61846" y="2476094"/>
            <a:ext cx="4814667" cy="738664"/>
          </a:xfrm>
          <a:prstGeom prst="rect">
            <a:avLst/>
          </a:prstGeom>
          <a:ln w="25400">
            <a:solidFill>
              <a:srgbClr val="2683C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Tuple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myTuple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GetNameAndAge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(3);</a:t>
            </a: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 = myTuple.Item1;</a:t>
            </a:r>
          </a:p>
          <a:p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age = myTuple.Item2;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364808" y="2478600"/>
            <a:ext cx="4815026" cy="738664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Tuple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myTuple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GetNameAndAge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(3);</a:t>
            </a: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 = myTuple.Item1;</a:t>
            </a:r>
          </a:p>
          <a:p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age = myTuple.Item2;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364808" y="2478600"/>
            <a:ext cx="4815026" cy="738664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Tuple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myTuple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GetNameAndAge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name = myTuple.Item1;</a:t>
            </a:r>
          </a:p>
          <a:p>
            <a:r>
              <a:rPr lang="en-AU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age = myTuple.Item2;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364808" y="2478600"/>
            <a:ext cx="4790872" cy="738664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name, age =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getNameAndAge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3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361847" y="4106171"/>
            <a:ext cx="4814666" cy="1169551"/>
          </a:xfrm>
          <a:prstGeom prst="rect">
            <a:avLst/>
          </a:prstGeom>
          <a:ln w="25400">
            <a:solidFill>
              <a:srgbClr val="2683C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GetCustomerAgeById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id)</a:t>
            </a:r>
          </a:p>
          <a:p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Nullable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GetCustomerAgeById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id)</a:t>
            </a:r>
          </a:p>
          <a:p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GetCustomerById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id)</a:t>
            </a:r>
          </a:p>
          <a:p>
            <a:r>
              <a:rPr lang="en-AU" sz="1400" strike="sngStrike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Nullable</a:t>
            </a:r>
            <a:r>
              <a:rPr lang="en-AU" sz="1400" strike="sngStrike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400" strike="sngStrike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r>
              <a:rPr lang="en-AU" sz="1400" strike="sngStrike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GetCustomerById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id)</a:t>
            </a:r>
            <a:endParaRPr lang="en-AU" sz="1400" dirty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377332" y="4091202"/>
            <a:ext cx="4778348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getCustomerAgeById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(id: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: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getCustomerAgeById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(id: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: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Option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</a:p>
          <a:p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getCustomerById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(id: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: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getCustomerById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(id: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: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Option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AU" sz="1400" dirty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64808" y="2478600"/>
            <a:ext cx="4815026" cy="738664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Ins="36000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name, age =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getNameAndAge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3</a:t>
            </a: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success, value =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Int32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.TryParse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"42"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866840" y="1958461"/>
            <a:ext cx="784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1800" dirty="0"/>
              <a:t>Tuples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844450" y="3618214"/>
            <a:ext cx="921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1800" dirty="0"/>
              <a:t>Options</a:t>
            </a:r>
          </a:p>
        </p:txBody>
      </p:sp>
    </p:spTree>
    <p:extLst>
      <p:ext uri="{BB962C8B-B14F-4D97-AF65-F5344CB8AC3E}">
        <p14:creationId xmlns:p14="http://schemas.microsoft.com/office/powerpoint/2010/main" val="884635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build="allAtOnce" animBg="1"/>
      <p:bldP spid="21" grpId="0" animBg="1"/>
      <p:bldP spid="14" grpId="0" animBg="1"/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Reason #2: Great Types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28744" y="4697661"/>
            <a:ext cx="4779082" cy="954107"/>
          </a:xfrm>
          <a:prstGeom prst="rect">
            <a:avLst/>
          </a:prstGeom>
          <a:ln w="25400">
            <a:solidFill>
              <a:srgbClr val="2683C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product =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 Name =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"Product1"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product; </a:t>
            </a:r>
            <a:r>
              <a:rPr lang="en-AU" sz="1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?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246096" y="4697661"/>
            <a:ext cx="4859968" cy="954107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product = 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IProduct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with 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member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this.Name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"Product1"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46096" y="4697661"/>
            <a:ext cx="4859968" cy="954107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product = 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IProduct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with 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member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this.Name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"Product1"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member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this.Show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() = 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"%s"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this.Name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28744" y="2367381"/>
            <a:ext cx="4814666" cy="1600438"/>
          </a:xfrm>
          <a:prstGeom prst="rect">
            <a:avLst/>
          </a:prstGeom>
          <a:ln w="25400">
            <a:solidFill>
              <a:srgbClr val="2683C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meters = 200;</a:t>
            </a:r>
          </a:p>
          <a:p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kilometers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30;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= meters +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kilometers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AU" sz="1400" dirty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28744" y="2367381"/>
            <a:ext cx="4814666" cy="1600438"/>
          </a:xfrm>
          <a:prstGeom prst="rect">
            <a:avLst/>
          </a:prstGeom>
          <a:ln w="25400">
            <a:solidFill>
              <a:srgbClr val="2683C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meters = 200;</a:t>
            </a:r>
          </a:p>
          <a:p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kilometers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30;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= meters +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kilometers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AU" sz="1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230!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66334" y="2367381"/>
            <a:ext cx="4882075" cy="1600438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meters = 200;</a:t>
            </a:r>
          </a:p>
          <a:p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kilometers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30;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= meters +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kilometers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AU" sz="1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230!!!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266336" y="2367381"/>
            <a:ext cx="4882073" cy="1600438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[&lt;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Measure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&gt;]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m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[&lt;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Measure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&gt;]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km</a:t>
            </a:r>
          </a:p>
          <a:p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meters = 200&lt;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kilometers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30&lt;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km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= meters +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kilometers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Error!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226938" y="1867704"/>
            <a:ext cx="17990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1800" dirty="0"/>
              <a:t>Units of Measure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152401" y="4239514"/>
            <a:ext cx="1948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1800" dirty="0"/>
              <a:t>Object Expressions</a:t>
            </a:r>
          </a:p>
        </p:txBody>
      </p:sp>
    </p:spTree>
    <p:extLst>
      <p:ext uri="{BB962C8B-B14F-4D97-AF65-F5344CB8AC3E}">
        <p14:creationId xmlns:p14="http://schemas.microsoft.com/office/powerpoint/2010/main" val="2650810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9" grpId="0" animBg="1"/>
      <p:bldP spid="8" grpId="0" animBg="1"/>
      <p:bldP spid="10" grpId="0" animBg="1"/>
      <p:bldP spid="13" grpId="0" animBg="1"/>
      <p:bldP spid="14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Reasons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121997140"/>
              </p:ext>
            </p:extLst>
          </p:nvPr>
        </p:nvGraphicFramePr>
        <p:xfrm>
          <a:off x="1097281" y="2708910"/>
          <a:ext cx="3794760" cy="22936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18380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Reason #3:</a:t>
            </a:r>
            <a:br>
              <a:rPr lang="en-AU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Pattern Matching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50911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Reason #3: Pattern Matching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80213" y="2010594"/>
            <a:ext cx="4788000" cy="3970318"/>
          </a:xfrm>
          <a:prstGeom prst="rect">
            <a:avLst/>
          </a:prstGeom>
          <a:ln w="25400">
            <a:solidFill>
              <a:srgbClr val="2683C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Success,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Error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Show(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result)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(result)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case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.Success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.Error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Success,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Error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Show(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result)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(result)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case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.Success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.Error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</a:p>
          <a:p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Success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Error</a:t>
            </a:r>
          </a:p>
          <a:p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Show(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result)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(result)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case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.Success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.Error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Error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Show(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result)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(result)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case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.Success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.Error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Error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(Result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result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(result)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case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.Success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.Error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Error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(result)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case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.Success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.Error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Error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switch (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case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.Success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.Error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Error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match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case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.Success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.Error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Error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match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 </a:t>
            </a:r>
            <a:r>
              <a:rPr lang="en-AU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Result.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 </a:t>
            </a:r>
            <a:r>
              <a:rPr lang="en-AU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Result.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break;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Error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match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-&gt;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-&gt;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410040" y="3356259"/>
            <a:ext cx="792000" cy="180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72000" rtlCol="0" anchor="ctr"/>
          <a:lstStyle/>
          <a:p>
            <a:pPr algn="ctr"/>
            <a:endParaRPr lang="en-AU"/>
          </a:p>
        </p:txBody>
      </p:sp>
      <p:sp>
        <p:nvSpPr>
          <p:cNvPr id="53" name="Rectangle 52"/>
          <p:cNvSpPr/>
          <p:nvPr/>
        </p:nvSpPr>
        <p:spPr>
          <a:xfrm>
            <a:off x="7485011" y="3339006"/>
            <a:ext cx="2400861" cy="216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72000" rtlCol="0" anchor="ctr"/>
          <a:lstStyle/>
          <a:p>
            <a:pPr algn="ctr"/>
            <a:endParaRPr lang="en-AU"/>
          </a:p>
        </p:txBody>
      </p:sp>
      <p:sp>
        <p:nvSpPr>
          <p:cNvPr id="54" name="Rectangle 53"/>
          <p:cNvSpPr/>
          <p:nvPr/>
        </p:nvSpPr>
        <p:spPr>
          <a:xfrm>
            <a:off x="7309606" y="3560418"/>
            <a:ext cx="2376000" cy="216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72000" rtlCol="0" anchor="ctr"/>
          <a:lstStyle/>
          <a:p>
            <a:pPr algn="ctr"/>
            <a:endParaRPr lang="en-AU"/>
          </a:p>
        </p:txBody>
      </p:sp>
      <p:sp>
        <p:nvSpPr>
          <p:cNvPr id="55" name="Rectangle 54"/>
          <p:cNvSpPr/>
          <p:nvPr/>
        </p:nvSpPr>
        <p:spPr>
          <a:xfrm>
            <a:off x="6441669" y="3577671"/>
            <a:ext cx="576000" cy="180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72000" rtlCol="0" anchor="ctr"/>
          <a:lstStyle/>
          <a:p>
            <a:pPr algn="ctr"/>
            <a:endParaRPr lang="en-AU"/>
          </a:p>
        </p:txBody>
      </p:sp>
      <p:sp>
        <p:nvSpPr>
          <p:cNvPr id="26" name="TextBox 25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Error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match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-&gt; </a:t>
            </a:r>
            <a:r>
              <a:rPr lang="en-AU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-&gt; </a:t>
            </a:r>
            <a:r>
              <a:rPr lang="en-AU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Error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match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688550" y="4032431"/>
            <a:ext cx="2035885" cy="523220"/>
          </a:xfrm>
          <a:prstGeom prst="rect">
            <a:avLst/>
          </a:prstGeom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Success </a:t>
            </a:r>
            <a:r>
              <a:rPr lang="en-AU" sz="1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:)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Error   </a:t>
            </a:r>
            <a:r>
              <a:rPr lang="en-AU" sz="1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:(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</a:t>
            </a:r>
          </a:p>
          <a:p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Error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match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Error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string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match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Error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string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match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 -&gt; </a:t>
            </a:r>
            <a:r>
              <a:rPr lang="en-AU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":)"</a:t>
            </a:r>
          </a:p>
          <a:p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Error -&gt; </a:t>
            </a:r>
            <a:r>
              <a:rPr lang="en-AU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":("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Error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string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match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r 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 %</a:t>
            </a:r>
            <a:r>
              <a:rPr lang="en-AU" sz="1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m 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 %s"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023535" y="3352800"/>
            <a:ext cx="383105" cy="411480"/>
            <a:chOff x="7023535" y="3352800"/>
            <a:chExt cx="383105" cy="411480"/>
          </a:xfrm>
        </p:grpSpPr>
        <p:sp>
          <p:nvSpPr>
            <p:cNvPr id="50" name="Rectangle 49"/>
            <p:cNvSpPr/>
            <p:nvPr/>
          </p:nvSpPr>
          <p:spPr>
            <a:xfrm>
              <a:off x="7221655" y="3352800"/>
              <a:ext cx="184985" cy="198120"/>
            </a:xfrm>
            <a:prstGeom prst="rect">
              <a:avLst/>
            </a:prstGeom>
            <a:noFill/>
            <a:ln w="25400">
              <a:solidFill>
                <a:srgbClr val="00B0F0"/>
              </a:solidFill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72000" rtlCol="0" anchor="ctr"/>
            <a:lstStyle/>
            <a:p>
              <a:pPr algn="ctr"/>
              <a:endParaRPr lang="en-AU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7023535" y="3566160"/>
              <a:ext cx="184985" cy="198120"/>
            </a:xfrm>
            <a:prstGeom prst="rect">
              <a:avLst/>
            </a:prstGeom>
            <a:noFill/>
            <a:ln w="25400">
              <a:solidFill>
                <a:srgbClr val="00B0F0"/>
              </a:solidFill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72000"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9091001" y="3349923"/>
            <a:ext cx="383105" cy="411480"/>
            <a:chOff x="7023535" y="3352800"/>
            <a:chExt cx="383105" cy="411480"/>
          </a:xfrm>
        </p:grpSpPr>
        <p:sp>
          <p:nvSpPr>
            <p:cNvPr id="57" name="Rectangle 56"/>
            <p:cNvSpPr/>
            <p:nvPr/>
          </p:nvSpPr>
          <p:spPr>
            <a:xfrm>
              <a:off x="7221655" y="3352800"/>
              <a:ext cx="184985" cy="198120"/>
            </a:xfrm>
            <a:prstGeom prst="rect">
              <a:avLst/>
            </a:prstGeom>
            <a:noFill/>
            <a:ln w="25400">
              <a:solidFill>
                <a:srgbClr val="00B0F0"/>
              </a:solidFill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72000" rtlCol="0" anchor="ctr"/>
            <a:lstStyle/>
            <a:p>
              <a:pPr algn="ctr"/>
              <a:endParaRPr lang="en-AU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7023535" y="3566160"/>
              <a:ext cx="184985" cy="198120"/>
            </a:xfrm>
            <a:prstGeom prst="rect">
              <a:avLst/>
            </a:prstGeom>
            <a:noFill/>
            <a:ln w="25400">
              <a:solidFill>
                <a:srgbClr val="00B0F0"/>
              </a:solidFill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72000" rtlCol="0" anchor="ctr"/>
            <a:lstStyle/>
            <a:p>
              <a:pPr algn="ctr"/>
              <a:endParaRPr lang="en-AU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6252214" y="4009216"/>
            <a:ext cx="4903466" cy="523220"/>
          </a:xfrm>
          <a:prstGeom prst="rect">
            <a:avLst/>
          </a:prstGeom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(Success 2)             </a:t>
            </a:r>
            <a:r>
              <a:rPr lang="en-AU" sz="1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:) 2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(Error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"Error message"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AU" sz="1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:( Error message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 of </a:t>
            </a:r>
            <a:r>
              <a:rPr lang="en-AU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Error of string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match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r 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 %</a:t>
            </a:r>
            <a:r>
              <a:rPr lang="en-AU" sz="1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m 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 %s"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quotient: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remainder: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Error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match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r 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 %</a:t>
            </a:r>
            <a:r>
              <a:rPr lang="en-AU" sz="1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m 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 %s"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quotient: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remainder: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Error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match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 r -&gt; </a:t>
            </a:r>
            <a:r>
              <a:rPr lang="en-AU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":) %</a:t>
            </a:r>
            <a:r>
              <a:rPr lang="en-AU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r</a:t>
            </a:r>
          </a:p>
          <a:p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Error m -&gt; </a:t>
            </a:r>
            <a:r>
              <a:rPr lang="en-AU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":( %s" m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quotient: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remainder: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Error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match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(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q,r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AU" sz="1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 r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e 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"%s"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e.Message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quotient: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remainder: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Error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match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(</a:t>
            </a:r>
            <a:r>
              <a:rPr lang="en-AU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q,r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-&gt; </a:t>
            </a:r>
            <a:r>
              <a:rPr lang="en-AU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"%</a:t>
            </a:r>
            <a:r>
              <a:rPr lang="en-AU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AU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q r</a:t>
            </a: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e 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"%s"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e.Message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006493" y="2008800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Ins="0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quotient: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remainder: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Error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match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 (q,0)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when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 &gt; 1 -&gt;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pieces"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(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q,r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AU" sz="1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 r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e 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"%s"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e.Message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036147" y="4143317"/>
            <a:ext cx="5331155" cy="738664"/>
          </a:xfrm>
          <a:prstGeom prst="rect">
            <a:avLst/>
          </a:prstGeom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Ins="36000" rtlCol="0">
            <a:spAutoFit/>
          </a:bodyPr>
          <a:lstStyle/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(Success (quotient=2, remainder=0)) </a:t>
            </a:r>
            <a:r>
              <a:rPr lang="en-AU" sz="1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2 pieces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(Success (quotient=2, remainder=1)) </a:t>
            </a:r>
            <a:r>
              <a:rPr lang="en-AU" sz="1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2 1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(Error (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"Error"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)))        </a:t>
            </a:r>
            <a:r>
              <a:rPr lang="en-AU" sz="1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Error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006493" y="2008800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quotient: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remainder: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Error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match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(q,0) when q &gt; 1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pieces"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(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q,r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AU" sz="1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 r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e 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"%s"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e.Message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006493" y="2008800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Ins="0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quotient: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remainder: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Error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(|Pieces|_|) result = 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result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 (q,0)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when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 &gt; 1 -&gt; Some q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_ -&gt; None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match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Pieces q 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pieces"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(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q,r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AU" sz="1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 r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e 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"%s"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e.Message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640549" y="2907457"/>
            <a:ext cx="648000" cy="225708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72000" rtlCol="0" anchor="ctr"/>
          <a:lstStyle/>
          <a:p>
            <a:pPr algn="ctr"/>
            <a:endParaRPr lang="en-AU"/>
          </a:p>
        </p:txBody>
      </p:sp>
      <p:sp>
        <p:nvSpPr>
          <p:cNvPr id="43" name="Rectangle 42"/>
          <p:cNvSpPr/>
          <p:nvPr/>
        </p:nvSpPr>
        <p:spPr>
          <a:xfrm>
            <a:off x="6444327" y="4406546"/>
            <a:ext cx="648000" cy="225708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72000" rtlCol="0" anchor="ctr"/>
          <a:lstStyle/>
          <a:p>
            <a:pPr algn="ctr"/>
            <a:endParaRPr lang="en-AU"/>
          </a:p>
        </p:txBody>
      </p:sp>
      <p:grpSp>
        <p:nvGrpSpPr>
          <p:cNvPr id="41" name="Group 40"/>
          <p:cNvGrpSpPr/>
          <p:nvPr/>
        </p:nvGrpSpPr>
        <p:grpSpPr>
          <a:xfrm>
            <a:off x="7485011" y="2133649"/>
            <a:ext cx="2220685" cy="421425"/>
            <a:chOff x="9601200" y="2133649"/>
            <a:chExt cx="2220685" cy="421425"/>
          </a:xfrm>
        </p:grpSpPr>
        <p:sp>
          <p:nvSpPr>
            <p:cNvPr id="48" name="Rectangle 47"/>
            <p:cNvSpPr/>
            <p:nvPr/>
          </p:nvSpPr>
          <p:spPr>
            <a:xfrm>
              <a:off x="10078502" y="2133649"/>
              <a:ext cx="1743383" cy="421425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600" dirty="0">
                <a:solidFill>
                  <a:schemeClr val="tx1"/>
                </a:solidFill>
              </a:endParaRPr>
            </a:p>
            <a:p>
              <a:pPr algn="ctr"/>
              <a:r>
                <a:rPr lang="en-AU" sz="1600" dirty="0">
                  <a:solidFill>
                    <a:schemeClr val="tx1"/>
                  </a:solidFill>
                </a:rPr>
                <a:t>Discriminated Union</a:t>
              </a:r>
            </a:p>
            <a:p>
              <a:pPr algn="ctr"/>
              <a:endParaRPr lang="en-AU" dirty="0"/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>
              <a:off x="9601200" y="2344361"/>
              <a:ext cx="664391" cy="1"/>
            </a:xfrm>
            <a:prstGeom prst="straightConnector1">
              <a:avLst/>
            </a:prstGeom>
            <a:ln w="38100">
              <a:solidFill>
                <a:srgbClr val="333399"/>
              </a:solidFill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16185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26" grpId="0" animBg="1"/>
      <p:bldP spid="27" grpId="0" animBg="1"/>
      <p:bldP spid="40" grpId="0" animBg="1"/>
      <p:bldP spid="40" grpId="1" animBg="1"/>
      <p:bldP spid="28" grpId="0" animBg="1"/>
      <p:bldP spid="29" grpId="0" animBg="1"/>
      <p:bldP spid="30" grpId="0" animBg="1"/>
      <p:bldP spid="31" grpId="0" animBg="1"/>
      <p:bldP spid="45" grpId="0" animBg="1"/>
      <p:bldP spid="45" grpId="1" animBg="1"/>
      <p:bldP spid="32" grpId="0" animBg="1"/>
      <p:bldP spid="33" grpId="0" animBg="1"/>
      <p:bldP spid="34" grpId="0" animBg="1"/>
      <p:bldP spid="35" grpId="0" animBg="1"/>
      <p:bldP spid="36" grpId="0" animBg="1"/>
      <p:bldP spid="44" grpId="0" animBg="1"/>
      <p:bldP spid="47" grpId="0" animBg="1"/>
      <p:bldP spid="47" grpId="1" animBg="1"/>
      <p:bldP spid="38" grpId="0" animBg="1"/>
      <p:bldP spid="39" grpId="0" animBg="1"/>
      <p:bldP spid="42" grpId="0" animBg="1"/>
      <p:bldP spid="4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Reasons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938735873"/>
              </p:ext>
            </p:extLst>
          </p:nvPr>
        </p:nvGraphicFramePr>
        <p:xfrm>
          <a:off x="1097280" y="2708910"/>
          <a:ext cx="5806440" cy="22936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474690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Reason #4:</a:t>
            </a:r>
            <a:br>
              <a:rPr lang="en-AU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Type Providers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22474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Reason #4: Type Providers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707653" y="3801124"/>
            <a:ext cx="1224136" cy="72008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/>
              <a:t>F#</a:t>
            </a:r>
          </a:p>
        </p:txBody>
      </p:sp>
      <p:sp>
        <p:nvSpPr>
          <p:cNvPr id="5" name="Cloud 4"/>
          <p:cNvSpPr/>
          <p:nvPr/>
        </p:nvSpPr>
        <p:spPr>
          <a:xfrm>
            <a:off x="9217044" y="2001921"/>
            <a:ext cx="1324040" cy="1054429"/>
          </a:xfrm>
          <a:prstGeom prst="clou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/>
              <a:t>Data</a:t>
            </a:r>
          </a:p>
        </p:txBody>
      </p:sp>
      <p:sp>
        <p:nvSpPr>
          <p:cNvPr id="6" name="Can 5"/>
          <p:cNvSpPr/>
          <p:nvPr/>
        </p:nvSpPr>
        <p:spPr>
          <a:xfrm>
            <a:off x="9411012" y="3415663"/>
            <a:ext cx="936104" cy="1152128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/>
              <a:t>Data</a:t>
            </a:r>
          </a:p>
        </p:txBody>
      </p:sp>
      <p:sp>
        <p:nvSpPr>
          <p:cNvPr id="9" name="Flowchart: Multidocument 8"/>
          <p:cNvSpPr/>
          <p:nvPr/>
        </p:nvSpPr>
        <p:spPr>
          <a:xfrm>
            <a:off x="9375008" y="4927104"/>
            <a:ext cx="972108" cy="1152128"/>
          </a:xfrm>
          <a:prstGeom prst="flowChartMultidocumen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/>
              <a:t>Data</a:t>
            </a:r>
          </a:p>
        </p:txBody>
      </p:sp>
      <p:sp>
        <p:nvSpPr>
          <p:cNvPr id="10" name="Left Arrow 9"/>
          <p:cNvSpPr/>
          <p:nvPr/>
        </p:nvSpPr>
        <p:spPr>
          <a:xfrm>
            <a:off x="7610812" y="2239024"/>
            <a:ext cx="1152128" cy="540060"/>
          </a:xfrm>
          <a:prstGeom prst="leftArrow">
            <a:avLst/>
          </a:prstGeom>
          <a:solidFill>
            <a:srgbClr val="333399"/>
          </a:solidFill>
          <a:ln>
            <a:solidFill>
              <a:srgbClr val="333399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err="1"/>
              <a:t>Json</a:t>
            </a:r>
            <a:endParaRPr lang="en-AU" b="1" dirty="0"/>
          </a:p>
        </p:txBody>
      </p:sp>
      <p:sp>
        <p:nvSpPr>
          <p:cNvPr id="11" name="Left Arrow 10"/>
          <p:cNvSpPr/>
          <p:nvPr/>
        </p:nvSpPr>
        <p:spPr>
          <a:xfrm>
            <a:off x="7610812" y="5267428"/>
            <a:ext cx="1152128" cy="540060"/>
          </a:xfrm>
          <a:prstGeom prst="leftArrow">
            <a:avLst/>
          </a:prstGeom>
          <a:solidFill>
            <a:srgbClr val="333399"/>
          </a:solidFill>
          <a:ln>
            <a:solidFill>
              <a:srgbClr val="333399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/>
              <a:t>Csv</a:t>
            </a:r>
          </a:p>
        </p:txBody>
      </p:sp>
      <p:sp>
        <p:nvSpPr>
          <p:cNvPr id="12" name="Left Arrow 11"/>
          <p:cNvSpPr/>
          <p:nvPr/>
        </p:nvSpPr>
        <p:spPr>
          <a:xfrm>
            <a:off x="7610812" y="3755987"/>
            <a:ext cx="1152128" cy="540060"/>
          </a:xfrm>
          <a:prstGeom prst="leftArrow">
            <a:avLst/>
          </a:prstGeom>
          <a:solidFill>
            <a:srgbClr val="333399"/>
          </a:solidFill>
          <a:ln>
            <a:solidFill>
              <a:srgbClr val="333399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err="1"/>
              <a:t>Sql</a:t>
            </a:r>
            <a:endParaRPr lang="en-AU" b="1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00389" y="3551220"/>
            <a:ext cx="1118322" cy="948140"/>
            <a:chOff x="2710830" y="3335555"/>
            <a:chExt cx="1118322" cy="948140"/>
          </a:xfrm>
        </p:grpSpPr>
        <p:sp>
          <p:nvSpPr>
            <p:cNvPr id="14" name="Flowchart: Process 13"/>
            <p:cNvSpPr/>
            <p:nvPr/>
          </p:nvSpPr>
          <p:spPr>
            <a:xfrm>
              <a:off x="2965056" y="3335555"/>
              <a:ext cx="864096" cy="698236"/>
            </a:xfrm>
            <a:prstGeom prst="flowChartProcess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/>
            </a:p>
          </p:txBody>
        </p:sp>
        <p:sp>
          <p:nvSpPr>
            <p:cNvPr id="15" name="Flowchart: Process 14"/>
            <p:cNvSpPr/>
            <p:nvPr/>
          </p:nvSpPr>
          <p:spPr>
            <a:xfrm>
              <a:off x="2837943" y="3460507"/>
              <a:ext cx="864096" cy="698236"/>
            </a:xfrm>
            <a:prstGeom prst="flowChartProcess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/>
            </a:p>
          </p:txBody>
        </p:sp>
        <p:sp>
          <p:nvSpPr>
            <p:cNvPr id="16" name="Flowchart: Process 15"/>
            <p:cNvSpPr/>
            <p:nvPr/>
          </p:nvSpPr>
          <p:spPr>
            <a:xfrm>
              <a:off x="2710830" y="3585459"/>
              <a:ext cx="864096" cy="698236"/>
            </a:xfrm>
            <a:prstGeom prst="flowChartProcess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/>
                <a:t>Types</a:t>
              </a:r>
            </a:p>
          </p:txBody>
        </p:sp>
      </p:grpSp>
      <p:sp>
        <p:nvSpPr>
          <p:cNvPr id="17" name="Rounded Rectangle 16"/>
          <p:cNvSpPr/>
          <p:nvPr/>
        </p:nvSpPr>
        <p:spPr>
          <a:xfrm>
            <a:off x="5509372" y="2149014"/>
            <a:ext cx="1832840" cy="720080"/>
          </a:xfrm>
          <a:prstGeom prst="roundRect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err="1"/>
              <a:t>Json</a:t>
            </a:r>
            <a:r>
              <a:rPr lang="en-AU" b="1" dirty="0"/>
              <a:t> </a:t>
            </a:r>
            <a:r>
              <a:rPr lang="en-AU" b="1" dirty="0" err="1"/>
              <a:t>TypeProvider</a:t>
            </a:r>
            <a:endParaRPr lang="en-AU" b="1" dirty="0"/>
          </a:p>
        </p:txBody>
      </p:sp>
      <p:sp>
        <p:nvSpPr>
          <p:cNvPr id="18" name="Rounded Rectangle 17"/>
          <p:cNvSpPr/>
          <p:nvPr/>
        </p:nvSpPr>
        <p:spPr>
          <a:xfrm>
            <a:off x="5509372" y="3665977"/>
            <a:ext cx="1832840" cy="720080"/>
          </a:xfrm>
          <a:prstGeom prst="roundRect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err="1"/>
              <a:t>Sql</a:t>
            </a:r>
            <a:r>
              <a:rPr lang="en-AU" b="1" dirty="0"/>
              <a:t> </a:t>
            </a:r>
          </a:p>
          <a:p>
            <a:pPr algn="ctr"/>
            <a:r>
              <a:rPr lang="en-AU" b="1" dirty="0" err="1"/>
              <a:t>TypeProvider</a:t>
            </a:r>
            <a:endParaRPr lang="en-AU" b="1" dirty="0"/>
          </a:p>
        </p:txBody>
      </p:sp>
      <p:sp>
        <p:nvSpPr>
          <p:cNvPr id="19" name="Rounded Rectangle 18"/>
          <p:cNvSpPr/>
          <p:nvPr/>
        </p:nvSpPr>
        <p:spPr>
          <a:xfrm>
            <a:off x="5509372" y="5177418"/>
            <a:ext cx="1832840" cy="720080"/>
          </a:xfrm>
          <a:prstGeom prst="roundRect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/>
              <a:t>Csv </a:t>
            </a:r>
            <a:r>
              <a:rPr lang="en-AU" b="1" dirty="0" err="1"/>
              <a:t>TypeProvider</a:t>
            </a:r>
            <a:endParaRPr lang="en-AU" b="1" dirty="0"/>
          </a:p>
        </p:txBody>
      </p:sp>
      <p:sp>
        <p:nvSpPr>
          <p:cNvPr id="20" name="Left Arrow 19"/>
          <p:cNvSpPr/>
          <p:nvPr/>
        </p:nvSpPr>
        <p:spPr>
          <a:xfrm rot="19446315">
            <a:off x="4464274" y="2953894"/>
            <a:ext cx="776637" cy="486403"/>
          </a:xfrm>
          <a:prstGeom prst="leftArrow">
            <a:avLst/>
          </a:prstGeom>
          <a:solidFill>
            <a:srgbClr val="333399"/>
          </a:solidFill>
          <a:ln>
            <a:solidFill>
              <a:srgbClr val="333399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/>
          </a:p>
        </p:txBody>
      </p:sp>
      <p:sp>
        <p:nvSpPr>
          <p:cNvPr id="21" name="Left Arrow 20"/>
          <p:cNvSpPr/>
          <p:nvPr/>
        </p:nvSpPr>
        <p:spPr>
          <a:xfrm>
            <a:off x="4480003" y="3801124"/>
            <a:ext cx="776637" cy="448332"/>
          </a:xfrm>
          <a:prstGeom prst="leftArrow">
            <a:avLst/>
          </a:prstGeom>
          <a:solidFill>
            <a:srgbClr val="333399"/>
          </a:solidFill>
          <a:ln>
            <a:solidFill>
              <a:srgbClr val="333399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/>
          </a:p>
        </p:txBody>
      </p:sp>
      <p:sp>
        <p:nvSpPr>
          <p:cNvPr id="22" name="Left Arrow 21"/>
          <p:cNvSpPr/>
          <p:nvPr/>
        </p:nvSpPr>
        <p:spPr>
          <a:xfrm rot="2505422">
            <a:off x="4454067" y="4609315"/>
            <a:ext cx="776637" cy="457628"/>
          </a:xfrm>
          <a:prstGeom prst="leftArrow">
            <a:avLst/>
          </a:prstGeom>
          <a:solidFill>
            <a:srgbClr val="333399"/>
          </a:solidFill>
          <a:ln>
            <a:solidFill>
              <a:srgbClr val="333399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1241617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 animBg="1"/>
      <p:bldP spid="10" grpId="0" animBg="1"/>
      <p:bldP spid="11" grpId="0" animBg="1"/>
      <p:bldP spid="12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Reason #4: Type Providers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666703" y="2543984"/>
            <a:ext cx="5728146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CsvProvider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"sample.csv"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customers =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.Load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"real.csv"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customers.Rows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|&gt;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Seq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.iter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 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%s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$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%g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r.Name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r.Credit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41" name="Flowchart: Document 40"/>
          <p:cNvSpPr/>
          <p:nvPr/>
        </p:nvSpPr>
        <p:spPr>
          <a:xfrm>
            <a:off x="8592636" y="1823904"/>
            <a:ext cx="2160240" cy="1064634"/>
          </a:xfrm>
          <a:prstGeom prst="flowChartDocument">
            <a:avLst/>
          </a:prstGeom>
          <a:ln w="25400">
            <a:solidFill>
              <a:srgbClr val="333399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1600" dirty="0" err="1">
                <a:solidFill>
                  <a:schemeClr val="tx1"/>
                </a:solidFill>
              </a:rPr>
              <a:t>Id,Name,IsVip,Credit</a:t>
            </a:r>
            <a:endParaRPr lang="en-AU" sz="1600" dirty="0">
              <a:solidFill>
                <a:schemeClr val="tx1"/>
              </a:solidFill>
            </a:endParaRPr>
          </a:p>
          <a:p>
            <a:r>
              <a:rPr lang="en-AU" sz="1600" dirty="0">
                <a:solidFill>
                  <a:schemeClr val="tx1"/>
                </a:solidFill>
              </a:rPr>
              <a:t>1,Customer1,false,0.0</a:t>
            </a:r>
          </a:p>
          <a:p>
            <a:pPr algn="ctr"/>
            <a:endParaRPr lang="en-AU" dirty="0"/>
          </a:p>
        </p:txBody>
      </p:sp>
      <p:sp>
        <p:nvSpPr>
          <p:cNvPr id="42" name="Flowchart: Document 41"/>
          <p:cNvSpPr/>
          <p:nvPr/>
        </p:nvSpPr>
        <p:spPr>
          <a:xfrm>
            <a:off x="8592636" y="3097239"/>
            <a:ext cx="2295678" cy="1678643"/>
          </a:xfrm>
          <a:prstGeom prst="flowChartDocument">
            <a:avLst/>
          </a:prstGeom>
          <a:ln w="25400">
            <a:solidFill>
              <a:srgbClr val="333399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1600" dirty="0" err="1">
                <a:solidFill>
                  <a:schemeClr val="tx1"/>
                </a:solidFill>
              </a:rPr>
              <a:t>Id,Name,IsVip,Credit</a:t>
            </a:r>
            <a:endParaRPr lang="en-AU" sz="1600" dirty="0">
              <a:solidFill>
                <a:schemeClr val="tx1"/>
              </a:solidFill>
            </a:endParaRPr>
          </a:p>
          <a:p>
            <a:r>
              <a:rPr lang="en-AU" sz="1600" dirty="0">
                <a:solidFill>
                  <a:schemeClr val="tx1"/>
                </a:solidFill>
              </a:rPr>
              <a:t>1,Customer1,false,0.0</a:t>
            </a:r>
          </a:p>
          <a:p>
            <a:r>
              <a:rPr lang="en-AU" sz="1600" dirty="0">
                <a:solidFill>
                  <a:schemeClr val="tx1"/>
                </a:solidFill>
              </a:rPr>
              <a:t>2,Customer2,false,10.0</a:t>
            </a:r>
          </a:p>
          <a:p>
            <a:r>
              <a:rPr lang="en-AU" sz="1600" dirty="0">
                <a:solidFill>
                  <a:schemeClr val="tx1"/>
                </a:solidFill>
              </a:rPr>
              <a:t>3,Customer3,false,30.0</a:t>
            </a:r>
          </a:p>
          <a:p>
            <a:r>
              <a:rPr lang="en-AU" sz="1600" dirty="0">
                <a:solidFill>
                  <a:schemeClr val="tx1"/>
                </a:solidFill>
              </a:rPr>
              <a:t>4,Customer4,true,50.0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5928340" y="2255952"/>
            <a:ext cx="2592288" cy="432048"/>
          </a:xfrm>
          <a:prstGeom prst="straightConnector1">
            <a:avLst/>
          </a:prstGeom>
          <a:ln w="38100">
            <a:solidFill>
              <a:srgbClr val="333399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28340" y="2888538"/>
            <a:ext cx="2592288" cy="303518"/>
          </a:xfrm>
          <a:prstGeom prst="straightConnector1">
            <a:avLst/>
          </a:prstGeom>
          <a:ln w="38100">
            <a:solidFill>
              <a:srgbClr val="333399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664371" y="3432513"/>
            <a:ext cx="1525343" cy="2376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" name="TextBox 45"/>
          <p:cNvSpPr txBox="1"/>
          <p:nvPr/>
        </p:nvSpPr>
        <p:spPr>
          <a:xfrm>
            <a:off x="1666703" y="4984583"/>
            <a:ext cx="8255971" cy="954107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EntityConnection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SqlEntityConnection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ConnectionString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cs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, Pluralize=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context =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EntityConnection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.GetDataContext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()</a:t>
            </a: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customers =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query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customer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context.Customers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customer.Name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767901" y="5674659"/>
            <a:ext cx="1377405" cy="234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 10"/>
          <p:cNvSpPr/>
          <p:nvPr/>
        </p:nvSpPr>
        <p:spPr>
          <a:xfrm>
            <a:off x="6457522" y="5435808"/>
            <a:ext cx="936000" cy="234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8" name="Group 7"/>
          <p:cNvGrpSpPr/>
          <p:nvPr/>
        </p:nvGrpSpPr>
        <p:grpSpPr>
          <a:xfrm>
            <a:off x="9778575" y="4885572"/>
            <a:ext cx="1300905" cy="1152128"/>
            <a:chOff x="9778575" y="4885572"/>
            <a:chExt cx="1300905" cy="1152128"/>
          </a:xfrm>
        </p:grpSpPr>
        <p:sp>
          <p:nvSpPr>
            <p:cNvPr id="12" name="Can 11"/>
            <p:cNvSpPr/>
            <p:nvPr/>
          </p:nvSpPr>
          <p:spPr>
            <a:xfrm>
              <a:off x="10143376" y="4885572"/>
              <a:ext cx="936104" cy="1152128"/>
            </a:xfrm>
            <a:prstGeom prst="can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/>
                <a:t>Data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9778575" y="5121621"/>
              <a:ext cx="292525" cy="0"/>
            </a:xfrm>
            <a:prstGeom prst="straightConnector1">
              <a:avLst/>
            </a:prstGeom>
            <a:ln w="38100">
              <a:solidFill>
                <a:srgbClr val="333399"/>
              </a:solidFill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9930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5" grpId="0" animBg="1"/>
      <p:bldP spid="46" grpId="0" animBg="1"/>
      <p:bldP spid="10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685800"/>
            <a:ext cx="10058400" cy="1030778"/>
          </a:xfrm>
        </p:spPr>
        <p:txBody>
          <a:bodyPr/>
          <a:lstStyle/>
          <a:p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Who am 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  <a:p>
            <a:r>
              <a:rPr lang="en-AU" sz="3600" dirty="0"/>
              <a:t>Readify Lead Consultant - Sydney, Australia</a:t>
            </a:r>
          </a:p>
          <a:p>
            <a:r>
              <a:rPr lang="en-AU" sz="3600" dirty="0"/>
              <a:t>F# Sydney User Group (fsharpsydney.com)</a:t>
            </a:r>
          </a:p>
          <a:p>
            <a:r>
              <a:rPr lang="en-AU" sz="3600" dirty="0"/>
              <a:t>F# Workshop (fsharpworkshop.com)</a:t>
            </a:r>
          </a:p>
          <a:p>
            <a:endParaRPr lang="en-AU" dirty="0"/>
          </a:p>
          <a:p>
            <a:endParaRPr lang="en-AU" dirty="0"/>
          </a:p>
        </p:txBody>
      </p:sp>
      <p:grpSp>
        <p:nvGrpSpPr>
          <p:cNvPr id="7" name="Group 6"/>
          <p:cNvGrpSpPr/>
          <p:nvPr/>
        </p:nvGrpSpPr>
        <p:grpSpPr>
          <a:xfrm>
            <a:off x="4807977" y="4491618"/>
            <a:ext cx="2637006" cy="646331"/>
            <a:chOff x="4624489" y="5085978"/>
            <a:chExt cx="2637006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4624489" y="5085978"/>
              <a:ext cx="2637006" cy="646331"/>
            </a:xfrm>
            <a:prstGeom prst="rect">
              <a:avLst/>
            </a:prstGeom>
            <a:noFill/>
            <a:ln w="25400">
              <a:solidFill>
                <a:srgbClr val="00B0F0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Clr>
                  <a:srgbClr val="7030A0"/>
                </a:buClr>
              </a:pPr>
              <a:r>
                <a:rPr lang="en-AU" sz="3600" dirty="0">
                  <a:latin typeface="Consolas" panose="020B0609020204030204" pitchFamily="49" charset="0"/>
                  <a:cs typeface="Consolas" panose="020B0609020204030204" pitchFamily="49" charset="0"/>
                </a:rPr>
                <a:t>F# |&gt; I </a:t>
              </a:r>
            </a:p>
          </p:txBody>
        </p:sp>
        <p:sp>
          <p:nvSpPr>
            <p:cNvPr id="5" name="Heart 4"/>
            <p:cNvSpPr/>
            <p:nvPr/>
          </p:nvSpPr>
          <p:spPr>
            <a:xfrm>
              <a:off x="6607500" y="5230638"/>
              <a:ext cx="396681" cy="357013"/>
            </a:xfrm>
            <a:prstGeom prst="hear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2186540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Reason #4: Type Providers</a:t>
            </a:r>
          </a:p>
        </p:txBody>
      </p:sp>
      <p:sp>
        <p:nvSpPr>
          <p:cNvPr id="4" name="Content Placeholder 6"/>
          <p:cNvSpPr txBox="1">
            <a:spLocks/>
          </p:cNvSpPr>
          <p:nvPr/>
        </p:nvSpPr>
        <p:spPr>
          <a:xfrm>
            <a:off x="1627292" y="1946037"/>
            <a:ext cx="10048720" cy="4527011"/>
          </a:xfrm>
          <a:prstGeom prst="rect">
            <a:avLst/>
          </a:prstGeom>
        </p:spPr>
        <p:txBody>
          <a:bodyPr numCol="3" spcCol="180000"/>
          <a:lstStyle>
            <a:lvl1pPr marL="265113" indent="-265113" algn="l" defTabSz="1088502" rtl="0" eaLnBrk="1" latinLnBrk="0" hangingPunct="1">
              <a:spcBef>
                <a:spcPts val="1200"/>
              </a:spcBef>
              <a:buClr>
                <a:schemeClr val="accent4"/>
              </a:buClr>
              <a:buFont typeface="Segoe UI" panose="020B0502040204020203" pitchFamily="34" charset="0"/>
              <a:buChar char="›"/>
              <a:defRPr sz="3600" kern="1200" spc="-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273050" algn="l" defTabSz="1088502" rtl="0" eaLnBrk="1" latinLnBrk="0" hangingPunct="1">
              <a:spcBef>
                <a:spcPts val="0"/>
              </a:spcBef>
              <a:buClr>
                <a:schemeClr val="accent4"/>
              </a:buClr>
              <a:buFont typeface="Segoe UI" panose="020B0502040204020203" pitchFamily="34" charset="0"/>
              <a:buChar char="›"/>
              <a:defRPr sz="3600" kern="1200" spc="-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3275" indent="-265113" algn="l" defTabSz="1088502" rtl="0" eaLnBrk="1" latinLnBrk="0" hangingPunct="1">
              <a:spcBef>
                <a:spcPts val="0"/>
              </a:spcBef>
              <a:buClr>
                <a:schemeClr val="accent4"/>
              </a:buClr>
              <a:buFont typeface="Segoe UI" panose="020B0502040204020203" pitchFamily="34" charset="0"/>
              <a:buChar char="›"/>
              <a:defRPr sz="3600" kern="1200" spc="-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6325" indent="-273050" algn="l" defTabSz="1088502" rtl="0" eaLnBrk="1" latinLnBrk="0" hangingPunct="1">
              <a:spcBef>
                <a:spcPts val="0"/>
              </a:spcBef>
              <a:buClr>
                <a:schemeClr val="accent4"/>
              </a:buClr>
              <a:buFont typeface="Segoe UI" panose="020B0502040204020203" pitchFamily="34" charset="0"/>
              <a:buChar char="›"/>
              <a:defRPr sz="3600" kern="1200" spc="-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1438" indent="-265113" algn="l" defTabSz="1088502" rtl="0" eaLnBrk="1" latinLnBrk="0" hangingPunct="1">
              <a:spcBef>
                <a:spcPts val="0"/>
              </a:spcBef>
              <a:buClr>
                <a:schemeClr val="accent4"/>
              </a:buClr>
              <a:buFont typeface="Segoe UI" panose="020B0502040204020203" pitchFamily="34" charset="0"/>
              <a:buChar char="›"/>
              <a:defRPr sz="3600" kern="1200" spc="-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3380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7631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1882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6132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7030A0"/>
              </a:buClr>
              <a:buNone/>
            </a:pPr>
            <a:r>
              <a:rPr lang="en-AU" dirty="0"/>
              <a:t>Csv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/>
              <a:t>EF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err="1"/>
              <a:t>Json</a:t>
            </a:r>
            <a:endParaRPr lang="en-AU" dirty="0"/>
          </a:p>
          <a:p>
            <a:pPr marL="0" indent="0">
              <a:buClr>
                <a:srgbClr val="7030A0"/>
              </a:buClr>
              <a:buNone/>
            </a:pPr>
            <a:r>
              <a:rPr lang="en-AU" dirty="0"/>
              <a:t>Azure Storage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/>
              <a:t>Xml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/>
              <a:t>Excel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/>
              <a:t>OData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/>
              <a:t>Linq2Sql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/>
              <a:t>SQL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err="1"/>
              <a:t>SQLClient</a:t>
            </a:r>
            <a:endParaRPr lang="en-AU" dirty="0"/>
          </a:p>
          <a:p>
            <a:pPr marL="0" indent="0">
              <a:buClr>
                <a:srgbClr val="7030A0"/>
              </a:buClr>
              <a:buNone/>
            </a:pPr>
            <a:r>
              <a:rPr lang="en-AU" dirty="0"/>
              <a:t>Reflection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/>
              <a:t>World Bank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/>
              <a:t>R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/>
              <a:t>Freebase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/>
              <a:t>WMI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/>
              <a:t>Hadoop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/>
              <a:t>WSDL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/>
              <a:t>and more…</a:t>
            </a:r>
          </a:p>
        </p:txBody>
      </p:sp>
    </p:spTree>
    <p:extLst>
      <p:ext uri="{BB962C8B-B14F-4D97-AF65-F5344CB8AC3E}">
        <p14:creationId xmlns:p14="http://schemas.microsoft.com/office/powerpoint/2010/main" val="22538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Reasons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547774219"/>
              </p:ext>
            </p:extLst>
          </p:nvPr>
        </p:nvGraphicFramePr>
        <p:xfrm>
          <a:off x="1097280" y="2708910"/>
          <a:ext cx="7738110" cy="22936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33197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7600" dirty="0">
                <a:solidFill>
                  <a:schemeClr val="accent1">
                    <a:lumMod val="75000"/>
                  </a:schemeClr>
                </a:solidFill>
              </a:rPr>
              <a:t>Reason #5:</a:t>
            </a:r>
            <a:br>
              <a:rPr lang="en-AU" sz="76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AU" sz="7600" dirty="0">
                <a:solidFill>
                  <a:schemeClr val="accent1">
                    <a:lumMod val="75000"/>
                  </a:schemeClr>
                </a:solidFill>
              </a:rPr>
              <a:t>Computation Expressions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75318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Reason #5: Computation Expressions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372024" y="4103341"/>
            <a:ext cx="4968552" cy="2031325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LogBuilder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() =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member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this.Bind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(value, continuation) =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"Value: %b"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value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continuation value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member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this.Return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value = 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"Result: %b"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value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log =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LogBuilder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372024" y="1937352"/>
            <a:ext cx="4968552" cy="738664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x =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isEven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1</a:t>
            </a: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y =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isEven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2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x &amp;&amp; y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8611727" y="1937352"/>
            <a:ext cx="1607976" cy="738664"/>
          </a:xfrm>
          <a:prstGeom prst="rect">
            <a:avLst/>
          </a:prstGeom>
          <a:ln w="25400">
            <a:solidFill>
              <a:srgbClr val="333399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Value: false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Value: true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Result: false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72024" y="3217512"/>
            <a:ext cx="4968552" cy="738664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let!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x =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isEven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1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let!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y =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isEven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2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x &amp;&amp; y 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Curved Right Arrow 5"/>
          <p:cNvSpPr/>
          <p:nvPr/>
        </p:nvSpPr>
        <p:spPr>
          <a:xfrm flipH="1">
            <a:off x="7869927" y="3263601"/>
            <a:ext cx="416859" cy="1521094"/>
          </a:xfrm>
          <a:prstGeom prst="curvedRightArrow">
            <a:avLst/>
          </a:prstGeom>
          <a:solidFill>
            <a:srgbClr val="333399"/>
          </a:solidFill>
          <a:ln>
            <a:solidFill>
              <a:srgbClr val="333399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8" name="Curved Right Arrow 7"/>
          <p:cNvSpPr/>
          <p:nvPr/>
        </p:nvSpPr>
        <p:spPr>
          <a:xfrm flipH="1">
            <a:off x="7873326" y="3478009"/>
            <a:ext cx="416859" cy="1306686"/>
          </a:xfrm>
          <a:prstGeom prst="curvedRightArrow">
            <a:avLst/>
          </a:prstGeom>
          <a:solidFill>
            <a:srgbClr val="333399"/>
          </a:solidFill>
          <a:ln>
            <a:solidFill>
              <a:srgbClr val="333399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9" name="Curved Right Arrow 8"/>
          <p:cNvSpPr/>
          <p:nvPr/>
        </p:nvSpPr>
        <p:spPr>
          <a:xfrm flipH="1">
            <a:off x="7881674" y="3729564"/>
            <a:ext cx="416859" cy="1710450"/>
          </a:xfrm>
          <a:prstGeom prst="curvedRightArrow">
            <a:avLst/>
          </a:prstGeom>
          <a:solidFill>
            <a:srgbClr val="333399"/>
          </a:solidFill>
          <a:ln>
            <a:solidFill>
              <a:srgbClr val="333399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429006" y="3271876"/>
            <a:ext cx="403412" cy="216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Down Arrow 1"/>
          <p:cNvSpPr/>
          <p:nvPr/>
        </p:nvSpPr>
        <p:spPr>
          <a:xfrm>
            <a:off x="5612130" y="2812350"/>
            <a:ext cx="388620" cy="223580"/>
          </a:xfrm>
          <a:prstGeom prst="downArrow">
            <a:avLst/>
          </a:prstGeom>
          <a:solidFill>
            <a:srgbClr val="333399"/>
          </a:solidFill>
          <a:ln>
            <a:solidFill>
              <a:srgbClr val="333399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/>
          <p:cNvSpPr/>
          <p:nvPr/>
        </p:nvSpPr>
        <p:spPr>
          <a:xfrm>
            <a:off x="3429005" y="1999932"/>
            <a:ext cx="1656000" cy="180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/>
          <p:cNvSpPr/>
          <p:nvPr/>
        </p:nvSpPr>
        <p:spPr>
          <a:xfrm>
            <a:off x="3420041" y="2219567"/>
            <a:ext cx="1656000" cy="180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/>
          <p:cNvSpPr/>
          <p:nvPr/>
        </p:nvSpPr>
        <p:spPr>
          <a:xfrm>
            <a:off x="3411077" y="2439202"/>
            <a:ext cx="720000" cy="180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ectangle 16"/>
          <p:cNvSpPr/>
          <p:nvPr/>
        </p:nvSpPr>
        <p:spPr>
          <a:xfrm>
            <a:off x="3818969" y="5867158"/>
            <a:ext cx="403412" cy="216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/>
          <p:cNvSpPr/>
          <p:nvPr/>
        </p:nvSpPr>
        <p:spPr>
          <a:xfrm>
            <a:off x="8677119" y="1989299"/>
            <a:ext cx="1319081" cy="180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ectangle 19"/>
          <p:cNvSpPr/>
          <p:nvPr/>
        </p:nvSpPr>
        <p:spPr>
          <a:xfrm>
            <a:off x="8680929" y="2210279"/>
            <a:ext cx="1319081" cy="180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Rectangle 20"/>
          <p:cNvSpPr/>
          <p:nvPr/>
        </p:nvSpPr>
        <p:spPr>
          <a:xfrm>
            <a:off x="8684739" y="2431259"/>
            <a:ext cx="1319081" cy="180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/>
          <p:cNvSpPr/>
          <p:nvPr/>
        </p:nvSpPr>
        <p:spPr>
          <a:xfrm>
            <a:off x="4198417" y="4591248"/>
            <a:ext cx="2568143" cy="180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 22"/>
          <p:cNvSpPr/>
          <p:nvPr/>
        </p:nvSpPr>
        <p:spPr>
          <a:xfrm>
            <a:off x="4213657" y="5246567"/>
            <a:ext cx="2644343" cy="180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 23"/>
          <p:cNvSpPr/>
          <p:nvPr/>
        </p:nvSpPr>
        <p:spPr>
          <a:xfrm>
            <a:off x="4509383" y="4373708"/>
            <a:ext cx="972000" cy="180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Rectangle 24"/>
          <p:cNvSpPr/>
          <p:nvPr/>
        </p:nvSpPr>
        <p:spPr>
          <a:xfrm>
            <a:off x="4509383" y="5013788"/>
            <a:ext cx="1152000" cy="180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TextBox 25"/>
          <p:cNvSpPr txBox="1"/>
          <p:nvPr/>
        </p:nvSpPr>
        <p:spPr>
          <a:xfrm>
            <a:off x="8611727" y="3217512"/>
            <a:ext cx="1607976" cy="738664"/>
          </a:xfrm>
          <a:prstGeom prst="rect">
            <a:avLst/>
          </a:prstGeom>
          <a:ln w="25400">
            <a:solidFill>
              <a:srgbClr val="333399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Value: false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Value: true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Result: false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935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75" grpId="0" animBg="1"/>
      <p:bldP spid="11" grpId="0" animBg="1"/>
      <p:bldP spid="6" grpId="0" animBg="1"/>
      <p:bldP spid="8" grpId="0" animBg="1"/>
      <p:bldP spid="9" grpId="0" animBg="1"/>
      <p:bldP spid="10" grpId="0" animBg="1"/>
      <p:bldP spid="2" grpId="0" animBg="1"/>
      <p:bldP spid="12" grpId="0" animBg="1"/>
      <p:bldP spid="12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4" grpId="0" animBg="1"/>
      <p:bldP spid="24" grpId="1" animBg="1"/>
      <p:bldP spid="25" grpId="0" animBg="1"/>
      <p:bldP spid="25" grpId="1" animBg="1"/>
      <p:bldP spid="2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Reason #5: Computation Expressions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668525" y="3347510"/>
            <a:ext cx="7828621" cy="954107"/>
            <a:chOff x="890625" y="1584056"/>
            <a:chExt cx="7828621" cy="954107"/>
          </a:xfrm>
        </p:grpSpPr>
        <p:sp>
          <p:nvSpPr>
            <p:cNvPr id="8" name="TextBox 7"/>
            <p:cNvSpPr txBox="1"/>
            <p:nvPr/>
          </p:nvSpPr>
          <p:spPr>
            <a:xfrm>
              <a:off x="2986586" y="1584056"/>
              <a:ext cx="5732660" cy="954107"/>
            </a:xfrm>
            <a:prstGeom prst="rect">
              <a:avLst/>
            </a:prstGeom>
            <a:ln w="25400"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let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result =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query 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for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student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AU" sz="1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db.Student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do</a:t>
              </a:r>
            </a:p>
            <a:p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where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(</a:t>
              </a:r>
              <a:r>
                <a:rPr lang="en-AU" sz="1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student.StudentID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&gt; 4)</a:t>
              </a:r>
            </a:p>
            <a:p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select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student }</a:t>
              </a:r>
              <a:endPara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890625" y="1691777"/>
              <a:ext cx="181787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AU" dirty="0"/>
                <a:t>EF Type Provider</a:t>
              </a:r>
            </a:p>
            <a:p>
              <a:pPr algn="ctr"/>
              <a:r>
                <a:rPr lang="en-AU" dirty="0"/>
                <a:t>Query Expression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039486" y="4593322"/>
            <a:ext cx="7457660" cy="1384995"/>
            <a:chOff x="1261586" y="4497299"/>
            <a:chExt cx="7457660" cy="1384995"/>
          </a:xfrm>
        </p:grpSpPr>
        <p:sp>
          <p:nvSpPr>
            <p:cNvPr id="14" name="TextBox 13"/>
            <p:cNvSpPr txBox="1"/>
            <p:nvPr/>
          </p:nvSpPr>
          <p:spPr>
            <a:xfrm>
              <a:off x="2978083" y="4497299"/>
              <a:ext cx="5741163" cy="1384995"/>
            </a:xfrm>
            <a:prstGeom prst="rect">
              <a:avLst/>
            </a:prstGeom>
            <a:ln w="25400"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let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first =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cloud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{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return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15 }</a:t>
              </a:r>
            </a:p>
            <a:p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let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second =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cloud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{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return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27 }</a:t>
              </a:r>
            </a:p>
            <a:p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cloud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{</a:t>
              </a:r>
            </a:p>
            <a:p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let! 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x = first</a:t>
              </a:r>
            </a:p>
            <a:p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let! 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y = second</a:t>
              </a:r>
            </a:p>
            <a:p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return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x + y }</a:t>
              </a:r>
              <a:endPara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261586" y="4928186"/>
              <a:ext cx="1075936" cy="738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AU" dirty="0" err="1"/>
                <a:t>MBrace</a:t>
              </a:r>
              <a:endParaRPr lang="en-AU" dirty="0"/>
            </a:p>
            <a:p>
              <a:pPr algn="ctr"/>
              <a:r>
                <a:rPr lang="en-AU" dirty="0"/>
                <a:t>Cloud</a:t>
              </a:r>
            </a:p>
          </p:txBody>
        </p:sp>
      </p:grpSp>
      <p:sp>
        <p:nvSpPr>
          <p:cNvPr id="17" name="Rectangle 16"/>
          <p:cNvSpPr/>
          <p:nvPr/>
        </p:nvSpPr>
        <p:spPr>
          <a:xfrm>
            <a:off x="5078251" y="3399853"/>
            <a:ext cx="614337" cy="235722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Rectangle 17"/>
          <p:cNvSpPr/>
          <p:nvPr/>
        </p:nvSpPr>
        <p:spPr>
          <a:xfrm>
            <a:off x="4970675" y="4636755"/>
            <a:ext cx="614337" cy="216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/>
          <p:cNvSpPr/>
          <p:nvPr/>
        </p:nvSpPr>
        <p:spPr>
          <a:xfrm>
            <a:off x="3795863" y="5050097"/>
            <a:ext cx="614337" cy="235722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ectangle 19"/>
          <p:cNvSpPr/>
          <p:nvPr/>
        </p:nvSpPr>
        <p:spPr>
          <a:xfrm>
            <a:off x="5069287" y="4856390"/>
            <a:ext cx="614337" cy="216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TextBox 22"/>
          <p:cNvSpPr txBox="1"/>
          <p:nvPr/>
        </p:nvSpPr>
        <p:spPr>
          <a:xfrm>
            <a:off x="3755982" y="2100974"/>
            <a:ext cx="5741164" cy="954107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read (file: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) = 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reader =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StreamReader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(file)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content =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reader.ReadToEnd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()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content |&gt;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"Content: %s"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755982" y="2104060"/>
            <a:ext cx="5741163" cy="954107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readAsync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(file: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) =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reader =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StreamReader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(file)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let!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content =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reader.AsyncReadToEnd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()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content |&gt;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"Content: %s"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846541" y="2163535"/>
            <a:ext cx="589683" cy="216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/>
          <p:cNvSpPr/>
          <p:nvPr/>
        </p:nvSpPr>
        <p:spPr>
          <a:xfrm>
            <a:off x="2054934" y="2303722"/>
            <a:ext cx="11867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dirty="0" err="1"/>
              <a:t>Async</a:t>
            </a:r>
            <a:endParaRPr lang="en-AU" dirty="0"/>
          </a:p>
          <a:p>
            <a:pPr algn="ctr"/>
            <a:r>
              <a:rPr lang="en-AU" dirty="0"/>
              <a:t>Expression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203033" y="2583491"/>
            <a:ext cx="433136" cy="216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Rectangle 24"/>
          <p:cNvSpPr/>
          <p:nvPr/>
        </p:nvSpPr>
        <p:spPr>
          <a:xfrm>
            <a:off x="4206584" y="3621438"/>
            <a:ext cx="413543" cy="216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Rectangle 26"/>
          <p:cNvSpPr/>
          <p:nvPr/>
        </p:nvSpPr>
        <p:spPr>
          <a:xfrm>
            <a:off x="4208400" y="3838006"/>
            <a:ext cx="576000" cy="216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Rectangle 27"/>
          <p:cNvSpPr/>
          <p:nvPr/>
        </p:nvSpPr>
        <p:spPr>
          <a:xfrm>
            <a:off x="4206585" y="4054574"/>
            <a:ext cx="684000" cy="216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02917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4" grpId="0" animBg="1"/>
      <p:bldP spid="26" grpId="0" animBg="1"/>
      <p:bldP spid="21" grpId="0" animBg="1"/>
      <p:bldP spid="25" grpId="0" animBg="1"/>
      <p:bldP spid="27" grpId="0" animBg="1"/>
      <p:bldP spid="2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Reasons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765284076"/>
              </p:ext>
            </p:extLst>
          </p:nvPr>
        </p:nvGraphicFramePr>
        <p:xfrm>
          <a:off x="734969" y="2084970"/>
          <a:ext cx="10789920" cy="24324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/>
          <p:cNvSpPr/>
          <p:nvPr/>
        </p:nvSpPr>
        <p:spPr>
          <a:xfrm>
            <a:off x="843297" y="4578624"/>
            <a:ext cx="189571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1800" dirty="0"/>
              <a:t>Partial Application</a:t>
            </a:r>
          </a:p>
          <a:p>
            <a:pPr algn="ctr"/>
            <a:r>
              <a:rPr lang="en-AU" dirty="0"/>
              <a:t>Pipelining</a:t>
            </a:r>
          </a:p>
          <a:p>
            <a:pPr algn="ctr"/>
            <a:r>
              <a:rPr lang="en-AU" sz="1800" dirty="0"/>
              <a:t>Composition</a:t>
            </a:r>
          </a:p>
          <a:p>
            <a:pPr algn="ctr"/>
            <a:r>
              <a:rPr lang="en-AU"/>
              <a:t>Spaces in </a:t>
            </a:r>
            <a:r>
              <a:rPr lang="en-AU" dirty="0"/>
              <a:t>Names</a:t>
            </a:r>
            <a:endParaRPr lang="en-AU" sz="1800" dirty="0"/>
          </a:p>
        </p:txBody>
      </p:sp>
      <p:sp>
        <p:nvSpPr>
          <p:cNvPr id="6" name="Rectangle 5"/>
          <p:cNvSpPr/>
          <p:nvPr/>
        </p:nvSpPr>
        <p:spPr>
          <a:xfrm>
            <a:off x="2916607" y="4578624"/>
            <a:ext cx="1948162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dirty="0"/>
              <a:t>Classes</a:t>
            </a:r>
          </a:p>
          <a:p>
            <a:pPr algn="ctr"/>
            <a:r>
              <a:rPr lang="en-AU" sz="1800" dirty="0"/>
              <a:t>Records</a:t>
            </a:r>
          </a:p>
          <a:p>
            <a:pPr algn="ctr"/>
            <a:r>
              <a:rPr lang="en-AU" dirty="0"/>
              <a:t>Tuples</a:t>
            </a:r>
          </a:p>
          <a:p>
            <a:pPr algn="ctr"/>
            <a:r>
              <a:rPr lang="en-AU" sz="1800" dirty="0"/>
              <a:t>Options</a:t>
            </a:r>
          </a:p>
          <a:p>
            <a:pPr algn="ctr"/>
            <a:r>
              <a:rPr lang="en-AU" dirty="0"/>
              <a:t>Units of Measure</a:t>
            </a:r>
          </a:p>
          <a:p>
            <a:pPr algn="ctr"/>
            <a:r>
              <a:rPr lang="en-AU" sz="1800" dirty="0"/>
              <a:t>Object Expressions</a:t>
            </a:r>
          </a:p>
        </p:txBody>
      </p:sp>
      <p:sp>
        <p:nvSpPr>
          <p:cNvPr id="8" name="Rectangle 7"/>
          <p:cNvSpPr/>
          <p:nvPr/>
        </p:nvSpPr>
        <p:spPr>
          <a:xfrm>
            <a:off x="5032176" y="4578624"/>
            <a:ext cx="218861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dirty="0"/>
              <a:t>Discriminated Unions</a:t>
            </a:r>
          </a:p>
          <a:p>
            <a:pPr algn="ctr"/>
            <a:r>
              <a:rPr lang="en-AU" sz="1800" dirty="0"/>
              <a:t>Pattern Matching</a:t>
            </a:r>
          </a:p>
          <a:p>
            <a:pPr algn="ctr"/>
            <a:r>
              <a:rPr lang="en-AU" dirty="0"/>
              <a:t>Active Patterns</a:t>
            </a:r>
            <a:endParaRPr lang="en-AU" sz="1800" dirty="0"/>
          </a:p>
        </p:txBody>
      </p:sp>
      <p:sp>
        <p:nvSpPr>
          <p:cNvPr id="9" name="Rectangle 8"/>
          <p:cNvSpPr/>
          <p:nvPr/>
        </p:nvSpPr>
        <p:spPr>
          <a:xfrm>
            <a:off x="8043223" y="4578624"/>
            <a:ext cx="54373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dirty="0"/>
              <a:t>CSV</a:t>
            </a:r>
          </a:p>
          <a:p>
            <a:pPr algn="ctr"/>
            <a:r>
              <a:rPr lang="en-AU" sz="1800" dirty="0"/>
              <a:t>EF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086965" y="4578623"/>
            <a:ext cx="76290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dirty="0"/>
              <a:t>Log</a:t>
            </a:r>
          </a:p>
          <a:p>
            <a:pPr algn="ctr"/>
            <a:r>
              <a:rPr lang="en-AU" sz="1800" dirty="0" err="1"/>
              <a:t>Async</a:t>
            </a:r>
            <a:endParaRPr lang="en-AU" sz="1800" dirty="0"/>
          </a:p>
          <a:p>
            <a:pPr algn="ctr"/>
            <a:r>
              <a:rPr lang="en-AU" dirty="0"/>
              <a:t>Query</a:t>
            </a:r>
          </a:p>
          <a:p>
            <a:pPr algn="ctr"/>
            <a:r>
              <a:rPr lang="en-AU" sz="1800" dirty="0"/>
              <a:t>Cloud</a:t>
            </a:r>
          </a:p>
        </p:txBody>
      </p:sp>
    </p:spTree>
    <p:extLst>
      <p:ext uri="{BB962C8B-B14F-4D97-AF65-F5344CB8AC3E}">
        <p14:creationId xmlns:p14="http://schemas.microsoft.com/office/powerpoint/2010/main" val="674455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9" grpId="0"/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25731" y="594359"/>
            <a:ext cx="3794758" cy="971551"/>
          </a:xfrm>
        </p:spPr>
        <p:txBody>
          <a:bodyPr>
            <a:noAutofit/>
          </a:bodyPr>
          <a:lstStyle/>
          <a:p>
            <a:pPr algn="ctr"/>
            <a:r>
              <a:rPr lang="en-AU" sz="6000" dirty="0"/>
              <a:t>Thank you!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>
          <a:xfrm>
            <a:off x="457200" y="1737360"/>
            <a:ext cx="3200400" cy="1104554"/>
          </a:xfrm>
        </p:spPr>
        <p:txBody>
          <a:bodyPr>
            <a:normAutofit/>
          </a:bodyPr>
          <a:lstStyle/>
          <a:p>
            <a:pPr algn="ctr"/>
            <a:r>
              <a:rPr lang="en-AU" sz="2800" dirty="0"/>
              <a:t>Jorge Fioranelli</a:t>
            </a:r>
          </a:p>
          <a:p>
            <a:pPr algn="ctr"/>
            <a:r>
              <a:rPr lang="en-AU" sz="2800" dirty="0"/>
              <a:t>@</a:t>
            </a:r>
            <a:r>
              <a:rPr lang="en-AU" sz="2800" dirty="0" err="1"/>
              <a:t>jorgefioranelli</a:t>
            </a:r>
            <a:endParaRPr lang="en-AU" sz="2800" dirty="0"/>
          </a:p>
        </p:txBody>
      </p:sp>
      <p:sp>
        <p:nvSpPr>
          <p:cNvPr id="10" name="Title 6"/>
          <p:cNvSpPr txBox="1">
            <a:spLocks/>
          </p:cNvSpPr>
          <p:nvPr/>
        </p:nvSpPr>
        <p:spPr>
          <a:xfrm>
            <a:off x="4251960" y="286603"/>
            <a:ext cx="6903720" cy="6277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b="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Resources</a:t>
            </a:r>
          </a:p>
        </p:txBody>
      </p:sp>
      <p:pic>
        <p:nvPicPr>
          <p:cNvPr id="11" name="Picture 2" descr="http://www.manning.com/petricek/petricek_cover15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03" b="2962"/>
          <a:stretch/>
        </p:blipFill>
        <p:spPr bwMode="auto">
          <a:xfrm>
            <a:off x="4457539" y="1717886"/>
            <a:ext cx="670178" cy="837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5530725" y="1867820"/>
            <a:ext cx="516282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>
                <a:latin typeface="Arial" panose="020B0604020202020204" pitchFamily="34" charset="0"/>
              </a:rPr>
              <a:t>Real-World Functional Programming</a:t>
            </a:r>
          </a:p>
          <a:p>
            <a:r>
              <a:rPr lang="en-AU" sz="2000" dirty="0">
                <a:latin typeface="Arial" panose="020B0604020202020204" pitchFamily="34" charset="0"/>
              </a:rPr>
              <a:t>By Tomas </a:t>
            </a:r>
            <a:r>
              <a:rPr lang="en-AU" sz="2000" dirty="0" err="1">
                <a:latin typeface="Arial" panose="020B0604020202020204" pitchFamily="34" charset="0"/>
              </a:rPr>
              <a:t>Petricek</a:t>
            </a:r>
            <a:endParaRPr lang="en-AU" sz="2000" dirty="0"/>
          </a:p>
        </p:txBody>
      </p:sp>
      <p:sp>
        <p:nvSpPr>
          <p:cNvPr id="13" name="Rectangle 12"/>
          <p:cNvSpPr/>
          <p:nvPr/>
        </p:nvSpPr>
        <p:spPr>
          <a:xfrm>
            <a:off x="5526888" y="2813644"/>
            <a:ext cx="29592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>
                <a:latin typeface="Arial" panose="020B0604020202020204" pitchFamily="34" charset="0"/>
              </a:rPr>
              <a:t>Try F#: tryfsharp.org</a:t>
            </a:r>
            <a:endParaRPr lang="en-AU" sz="20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4178" y="2678554"/>
            <a:ext cx="731239" cy="719251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5526888" y="4488316"/>
            <a:ext cx="54413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>
                <a:latin typeface="Arial" panose="020B0604020202020204" pitchFamily="34" charset="0"/>
              </a:rPr>
              <a:t>Skills Matter: skillsmatter.com (tag: f#)</a:t>
            </a:r>
            <a:endParaRPr lang="en-AU" sz="2000" dirty="0"/>
          </a:p>
        </p:txBody>
      </p:sp>
      <p:sp>
        <p:nvSpPr>
          <p:cNvPr id="16" name="Rectangle 15"/>
          <p:cNvSpPr/>
          <p:nvPr/>
        </p:nvSpPr>
        <p:spPr>
          <a:xfrm>
            <a:off x="7821298" y="3480204"/>
            <a:ext cx="37978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>
                <a:latin typeface="Arial" panose="020B0604020202020204" pitchFamily="34" charset="0"/>
              </a:rPr>
              <a:t>fsharpforfunandprofit.com</a:t>
            </a:r>
            <a:endParaRPr lang="en-AU" dirty="0"/>
          </a:p>
        </p:txBody>
      </p:sp>
      <p:pic>
        <p:nvPicPr>
          <p:cNvPr id="17" name="Picture 16" descr="http://fsharpworks.com/paris/images/Scott-Wlaschin.jpe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148" y="3506832"/>
            <a:ext cx="733170" cy="733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7813878" y="3840990"/>
            <a:ext cx="43781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>
                <a:latin typeface="Arial" panose="020B0604020202020204" pitchFamily="34" charset="0"/>
              </a:rPr>
              <a:t>fpbridge.co.uk/why-fsharp.html</a:t>
            </a:r>
            <a:endParaRPr lang="en-AU" dirty="0"/>
          </a:p>
        </p:txBody>
      </p:sp>
      <p:sp>
        <p:nvSpPr>
          <p:cNvPr id="19" name="Rectangle 18"/>
          <p:cNvSpPr/>
          <p:nvPr/>
        </p:nvSpPr>
        <p:spPr>
          <a:xfrm>
            <a:off x="5530725" y="3637264"/>
            <a:ext cx="22204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>
                <a:latin typeface="Arial" panose="020B0604020202020204" pitchFamily="34" charset="0"/>
              </a:rPr>
              <a:t>Scott Wlaschin</a:t>
            </a:r>
            <a:endParaRPr lang="en-AU" dirty="0"/>
          </a:p>
        </p:txBody>
      </p:sp>
      <p:pic>
        <p:nvPicPr>
          <p:cNvPr id="20" name="Picture 2" descr="Logo prope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148" y="4398649"/>
            <a:ext cx="788518" cy="673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/>
          <p:cNvSpPr/>
          <p:nvPr/>
        </p:nvSpPr>
        <p:spPr>
          <a:xfrm>
            <a:off x="5526888" y="1070567"/>
            <a:ext cx="15712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>
                <a:latin typeface="Arial" panose="020B0604020202020204" pitchFamily="34" charset="0"/>
              </a:rPr>
              <a:t>fsharp.org</a:t>
            </a:r>
            <a:endParaRPr lang="en-AU" sz="2000" dirty="0"/>
          </a:p>
        </p:txBody>
      </p:sp>
      <p:pic>
        <p:nvPicPr>
          <p:cNvPr id="23" name="Picture 2" descr="F# Lo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3200" y="915669"/>
            <a:ext cx="802217" cy="802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ommunity for F#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1712" y="5202135"/>
            <a:ext cx="622042" cy="622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24"/>
          <p:cNvSpPr/>
          <p:nvPr/>
        </p:nvSpPr>
        <p:spPr>
          <a:xfrm>
            <a:off x="5483340" y="5362512"/>
            <a:ext cx="44951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>
                <a:latin typeface="Arial" panose="020B0604020202020204" pitchFamily="34" charset="0"/>
              </a:rPr>
              <a:t>Community for F#: c4fsharp.net</a:t>
            </a:r>
            <a:endParaRPr lang="en-AU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8883" y="5946632"/>
            <a:ext cx="647700" cy="647700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5483340" y="6039650"/>
            <a:ext cx="50217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>
                <a:latin typeface="Arial" panose="020B0604020202020204" pitchFamily="34" charset="0"/>
              </a:rPr>
              <a:t>F# Workshop: fsharpworkshop.com</a:t>
            </a:r>
            <a:endParaRPr lang="en-AU" dirty="0"/>
          </a:p>
        </p:txBody>
      </p:sp>
      <p:sp>
        <p:nvSpPr>
          <p:cNvPr id="29" name="Text Placeholder 8"/>
          <p:cNvSpPr txBox="1">
            <a:spLocks/>
          </p:cNvSpPr>
          <p:nvPr/>
        </p:nvSpPr>
        <p:spPr>
          <a:xfrm>
            <a:off x="394437" y="4488790"/>
            <a:ext cx="3337560" cy="11045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15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3200" dirty="0"/>
              <a:t>github.com/</a:t>
            </a:r>
            <a:r>
              <a:rPr lang="en-AU" sz="3200" dirty="0" err="1"/>
              <a:t>jorgef</a:t>
            </a:r>
            <a:r>
              <a:rPr lang="en-AU" sz="3200" dirty="0"/>
              <a:t>/</a:t>
            </a:r>
            <a:r>
              <a:rPr lang="en-AU" sz="3200" dirty="0" err="1"/>
              <a:t>fivereasons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38278473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Imperative vs Functional</a:t>
            </a:r>
          </a:p>
        </p:txBody>
      </p:sp>
      <p:sp>
        <p:nvSpPr>
          <p:cNvPr id="5" name="Rectangle 4"/>
          <p:cNvSpPr/>
          <p:nvPr/>
        </p:nvSpPr>
        <p:spPr>
          <a:xfrm>
            <a:off x="1497831" y="4326458"/>
            <a:ext cx="9406166" cy="648072"/>
          </a:xfrm>
          <a:prstGeom prst="rect">
            <a:avLst/>
          </a:prstGeom>
          <a:gradFill flip="none" rotWithShape="1">
            <a:gsLst>
              <a:gs pos="0">
                <a:srgbClr val="2683C6"/>
              </a:gs>
              <a:gs pos="53000">
                <a:schemeClr val="accent1">
                  <a:lumMod val="20000"/>
                  <a:lumOff val="80000"/>
                </a:schemeClr>
              </a:gs>
              <a:gs pos="46000">
                <a:schemeClr val="accent5">
                  <a:lumMod val="20000"/>
                  <a:lumOff val="80000"/>
                </a:schemeClr>
              </a:gs>
              <a:gs pos="100000">
                <a:srgbClr val="00B0F0"/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Imperative                                                                                 Functional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497831" y="2657918"/>
            <a:ext cx="6165806" cy="576064"/>
          </a:xfrm>
          <a:prstGeom prst="roundRect">
            <a:avLst/>
          </a:prstGeom>
          <a:gradFill>
            <a:gsLst>
              <a:gs pos="0">
                <a:schemeClr val="accent2">
                  <a:shade val="85000"/>
                  <a:satMod val="130000"/>
                </a:schemeClr>
              </a:gs>
              <a:gs pos="34000">
                <a:schemeClr val="accent2">
                  <a:shade val="87000"/>
                  <a:satMod val="125000"/>
                </a:schemeClr>
              </a:gs>
              <a:gs pos="70000">
                <a:srgbClr val="2683C6"/>
              </a:gs>
              <a:gs pos="100000">
                <a:schemeClr val="accent2">
                  <a:tint val="100000"/>
                  <a:shade val="100000"/>
                  <a:satMod val="110000"/>
                </a:schemeClr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C#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738191" y="3470253"/>
            <a:ext cx="6165806" cy="57606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F#</a:t>
            </a:r>
          </a:p>
        </p:txBody>
      </p:sp>
    </p:spTree>
    <p:extLst>
      <p:ext uri="{BB962C8B-B14F-4D97-AF65-F5344CB8AC3E}">
        <p14:creationId xmlns:p14="http://schemas.microsoft.com/office/powerpoint/2010/main" val="3214963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Why F#?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9604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Why F#?</a:t>
            </a:r>
            <a:endParaRPr lang="en-AU" dirty="0"/>
          </a:p>
        </p:txBody>
      </p:sp>
      <p:sp>
        <p:nvSpPr>
          <p:cNvPr id="4" name="Content Placeholder 6"/>
          <p:cNvSpPr txBox="1">
            <a:spLocks/>
          </p:cNvSpPr>
          <p:nvPr/>
        </p:nvSpPr>
        <p:spPr>
          <a:xfrm>
            <a:off x="1188720" y="1843167"/>
            <a:ext cx="9687192" cy="4527011"/>
          </a:xfrm>
          <a:prstGeom prst="rect">
            <a:avLst/>
          </a:prstGeom>
        </p:spPr>
        <p:txBody>
          <a:bodyPr/>
          <a:lstStyle>
            <a:lvl1pPr marL="265113" indent="-265113" algn="l" defTabSz="1088502" rtl="0" eaLnBrk="1" latinLnBrk="0" hangingPunct="1">
              <a:spcBef>
                <a:spcPts val="1200"/>
              </a:spcBef>
              <a:buClr>
                <a:schemeClr val="accent4"/>
              </a:buClr>
              <a:buFont typeface="Segoe UI" panose="020B0502040204020203" pitchFamily="34" charset="0"/>
              <a:buChar char="›"/>
              <a:defRPr sz="3600" kern="1200" spc="-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273050" algn="l" defTabSz="1088502" rtl="0" eaLnBrk="1" latinLnBrk="0" hangingPunct="1">
              <a:spcBef>
                <a:spcPts val="0"/>
              </a:spcBef>
              <a:buClr>
                <a:schemeClr val="accent4"/>
              </a:buClr>
              <a:buFont typeface="Segoe UI" panose="020B0502040204020203" pitchFamily="34" charset="0"/>
              <a:buChar char="›"/>
              <a:defRPr sz="3600" kern="1200" spc="-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3275" indent="-265113" algn="l" defTabSz="1088502" rtl="0" eaLnBrk="1" latinLnBrk="0" hangingPunct="1">
              <a:spcBef>
                <a:spcPts val="0"/>
              </a:spcBef>
              <a:buClr>
                <a:schemeClr val="accent4"/>
              </a:buClr>
              <a:buFont typeface="Segoe UI" panose="020B0502040204020203" pitchFamily="34" charset="0"/>
              <a:buChar char="›"/>
              <a:defRPr sz="3600" kern="1200" spc="-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6325" indent="-273050" algn="l" defTabSz="1088502" rtl="0" eaLnBrk="1" latinLnBrk="0" hangingPunct="1">
              <a:spcBef>
                <a:spcPts val="0"/>
              </a:spcBef>
              <a:buClr>
                <a:schemeClr val="accent4"/>
              </a:buClr>
              <a:buFont typeface="Segoe UI" panose="020B0502040204020203" pitchFamily="34" charset="0"/>
              <a:buChar char="›"/>
              <a:defRPr sz="3600" kern="1200" spc="-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1438" indent="-265113" algn="l" defTabSz="1088502" rtl="0" eaLnBrk="1" latinLnBrk="0" hangingPunct="1">
              <a:spcBef>
                <a:spcPts val="0"/>
              </a:spcBef>
              <a:buClr>
                <a:schemeClr val="accent4"/>
              </a:buClr>
              <a:buFont typeface="Segoe UI" panose="020B0502040204020203" pitchFamily="34" charset="0"/>
              <a:buChar char="›"/>
              <a:defRPr sz="3600" kern="1200" spc="-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3380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7631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1882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6132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7030A0"/>
              </a:buClr>
              <a:buNone/>
            </a:pPr>
            <a:r>
              <a:rPr lang="en-AU" sz="3200" dirty="0" err="1"/>
              <a:t>.Net</a:t>
            </a:r>
            <a:endParaRPr lang="en-AU" sz="3200" dirty="0"/>
          </a:p>
          <a:p>
            <a:pPr marL="0" indent="0">
              <a:buClr>
                <a:srgbClr val="7030A0"/>
              </a:buClr>
              <a:buNone/>
            </a:pPr>
            <a:r>
              <a:rPr lang="en-AU" sz="3200" dirty="0"/>
              <a:t>Functional-First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sz="3200" dirty="0"/>
              <a:t>Full Support in VS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sz="3200" dirty="0"/>
              <a:t>Interoperable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sz="3200" dirty="0"/>
              <a:t>Multi Platform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sz="3200" dirty="0"/>
              <a:t>Open Source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sz="3200" dirty="0"/>
              <a:t>Great Syntax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10313" y="4660067"/>
            <a:ext cx="2637006" cy="646331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>
              <a:buClr>
                <a:srgbClr val="7030A0"/>
              </a:buClr>
            </a:pPr>
            <a:r>
              <a:rPr lang="en-AU" sz="3600" spc="-200" dirty="0"/>
              <a:t>fsharp.org</a:t>
            </a:r>
          </a:p>
        </p:txBody>
      </p:sp>
      <p:pic>
        <p:nvPicPr>
          <p:cNvPr id="6" name="Picture 2" descr="F#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9616" y="2163516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5943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Reason #1:</a:t>
            </a:r>
            <a:br>
              <a:rPr lang="en-AU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Powerful Functions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36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Reason #1: Powerful Functions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01262" y="1883285"/>
            <a:ext cx="4063061" cy="1169551"/>
          </a:xfrm>
          <a:prstGeom prst="rect">
            <a:avLst/>
          </a:prstGeom>
          <a:ln w="25400">
            <a:solidFill>
              <a:srgbClr val="2683C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Add(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x,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y)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 = x + y;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Add(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x,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y)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 = x + y;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Add(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x,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y)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 = x + y;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Add(x, y)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 = x + y;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6335618" y="1871996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(x, y)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 = x + y;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add(x, y)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 = x + y;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y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 = x + y;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add x y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 = x + y;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add x y 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 = x + y;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add x y 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 = x + y;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z;</a:t>
            </a:r>
          </a:p>
          <a:p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add x y =</a:t>
            </a: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 = x + y;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z; 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add x y =</a:t>
            </a: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 = x + y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add x y =</a:t>
            </a: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 = x + y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add x y =</a:t>
            </a: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 = x + y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add x y 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 = x + y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add x y =</a:t>
            </a: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 = x + y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add x y 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 = x + y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z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add x y 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 = x + y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z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335618" y="1872000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add x y 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z =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x + y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335618" y="1872000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add x y 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x + y</a:t>
            </a: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335618" y="1872000"/>
            <a:ext cx="4079304" cy="1169551"/>
          </a:xfrm>
          <a:prstGeom prst="rect">
            <a:avLst/>
          </a:prstGeom>
          <a:ln w="25400">
            <a:solidFill>
              <a:srgbClr val="30B9DB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add x y = x + y   </a:t>
            </a: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417460" y="3069754"/>
            <a:ext cx="18742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573264" y="3076503"/>
            <a:ext cx="18742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AU" sz="1400" dirty="0">
              <a:solidFill>
                <a:schemeClr val="accent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3308558" y="3404180"/>
            <a:ext cx="981884" cy="467617"/>
            <a:chOff x="2517700" y="5843595"/>
            <a:chExt cx="981884" cy="467617"/>
          </a:xfrm>
        </p:grpSpPr>
        <p:sp>
          <p:nvSpPr>
            <p:cNvPr id="32" name="TextBox 31"/>
            <p:cNvSpPr txBox="1"/>
            <p:nvPr/>
          </p:nvSpPr>
          <p:spPr>
            <a:xfrm>
              <a:off x="2563732" y="5979324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400" dirty="0">
                  <a:solidFill>
                    <a:srgbClr val="3333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</a:t>
              </a: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flipH="1" flipV="1">
              <a:off x="2517700" y="5859257"/>
              <a:ext cx="155030" cy="158364"/>
            </a:xfrm>
            <a:prstGeom prst="straightConnector1">
              <a:avLst/>
            </a:prstGeom>
            <a:ln w="38100">
              <a:solidFill>
                <a:srgbClr val="33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V="1">
              <a:off x="2816490" y="5843595"/>
              <a:ext cx="125445" cy="183581"/>
            </a:xfrm>
            <a:prstGeom prst="straightConnector1">
              <a:avLst/>
            </a:prstGeom>
            <a:ln w="38100">
              <a:solidFill>
                <a:srgbClr val="33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3018363" y="6003435"/>
              <a:ext cx="4812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400" dirty="0">
                  <a:solidFill>
                    <a:srgbClr val="3333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Out</a:t>
              </a:r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flipV="1">
              <a:off x="3225577" y="5847362"/>
              <a:ext cx="16570" cy="238978"/>
            </a:xfrm>
            <a:prstGeom prst="straightConnector1">
              <a:avLst/>
            </a:prstGeom>
            <a:ln w="38100">
              <a:solidFill>
                <a:srgbClr val="33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7770105" y="3375716"/>
            <a:ext cx="1463411" cy="463850"/>
            <a:chOff x="2555800" y="5835757"/>
            <a:chExt cx="1463411" cy="463850"/>
          </a:xfrm>
        </p:grpSpPr>
        <p:sp>
          <p:nvSpPr>
            <p:cNvPr id="38" name="TextBox 37"/>
            <p:cNvSpPr txBox="1"/>
            <p:nvPr/>
          </p:nvSpPr>
          <p:spPr>
            <a:xfrm>
              <a:off x="2601832" y="5979324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400" dirty="0">
                  <a:solidFill>
                    <a:srgbClr val="3333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</a:t>
              </a: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H="1" flipV="1">
              <a:off x="2555800" y="5859257"/>
              <a:ext cx="155030" cy="158364"/>
            </a:xfrm>
            <a:prstGeom prst="straightConnector1">
              <a:avLst/>
            </a:prstGeom>
            <a:ln w="38100">
              <a:solidFill>
                <a:srgbClr val="33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V="1">
              <a:off x="2855679" y="5838501"/>
              <a:ext cx="125445" cy="183581"/>
            </a:xfrm>
            <a:prstGeom prst="straightConnector1">
              <a:avLst/>
            </a:prstGeom>
            <a:ln w="38100">
              <a:solidFill>
                <a:srgbClr val="33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3537990" y="5991830"/>
              <a:ext cx="4812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400" dirty="0">
                  <a:solidFill>
                    <a:srgbClr val="3333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Out</a:t>
              </a:r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 flipV="1">
              <a:off x="3745204" y="5835757"/>
              <a:ext cx="16570" cy="238978"/>
            </a:xfrm>
            <a:prstGeom prst="straightConnector1">
              <a:avLst/>
            </a:prstGeom>
            <a:ln w="38100">
              <a:solidFill>
                <a:srgbClr val="33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/>
          <p:cNvSpPr txBox="1"/>
          <p:nvPr/>
        </p:nvSpPr>
        <p:spPr>
          <a:xfrm>
            <a:off x="1701262" y="1883285"/>
            <a:ext cx="4063061" cy="1169551"/>
          </a:xfrm>
          <a:prstGeom prst="rect">
            <a:avLst/>
          </a:prstGeom>
          <a:ln w="25400">
            <a:solidFill>
              <a:srgbClr val="2683C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Add(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x,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y)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z =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x + y;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701262" y="1883285"/>
            <a:ext cx="4063061" cy="1169551"/>
          </a:xfrm>
          <a:prstGeom prst="rect">
            <a:avLst/>
          </a:prstGeom>
          <a:ln w="25400">
            <a:solidFill>
              <a:srgbClr val="2683C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Add(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x,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y)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x + y;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357065" y="3865511"/>
            <a:ext cx="4079304" cy="52322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result = add 1 2 </a:t>
            </a:r>
            <a:r>
              <a:rPr lang="en-AU" sz="1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//result = 3</a:t>
            </a: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357065" y="3865511"/>
            <a:ext cx="4079304" cy="52322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result = add 1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//result = 3</a:t>
            </a: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357065" y="3865511"/>
            <a:ext cx="4079304" cy="52322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result = add 1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//result = ?</a:t>
            </a: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357065" y="3865511"/>
            <a:ext cx="4079304" cy="52322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result = add 1 </a:t>
            </a:r>
            <a:r>
              <a:rPr lang="en-AU" sz="1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//result: </a:t>
            </a:r>
            <a:r>
              <a:rPr lang="en-AU" sz="14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n-AU" sz="14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AU" sz="1400" dirty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357065" y="3865511"/>
            <a:ext cx="4079304" cy="52322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= add 1 </a:t>
            </a:r>
            <a:r>
              <a:rPr lang="en-AU" sz="1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//result: </a:t>
            </a:r>
            <a:r>
              <a:rPr lang="en-AU" sz="14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n-AU" sz="14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AU" sz="1400" dirty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357065" y="3865511"/>
            <a:ext cx="4079304" cy="52322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addOne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add 1 </a:t>
            </a:r>
            <a:r>
              <a:rPr lang="en-AU" sz="1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AU" sz="14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addOne</a:t>
            </a:r>
            <a:r>
              <a:rPr lang="en-AU" sz="1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AU" sz="14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n-AU" sz="14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AU" sz="1400" dirty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357065" y="3865511"/>
            <a:ext cx="4079304" cy="52322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addOne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add 1 </a:t>
            </a:r>
            <a:r>
              <a:rPr lang="en-AU" sz="1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AU" sz="14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addOne</a:t>
            </a:r>
            <a:r>
              <a:rPr lang="en-AU" sz="1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AU" sz="14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n-AU" sz="14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addOne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2 </a:t>
            </a:r>
            <a:r>
              <a:rPr lang="en-AU" sz="1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//result = 3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4188415" y="3934006"/>
            <a:ext cx="2038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1800" dirty="0"/>
              <a:t>Partial Application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347048" y="4607912"/>
            <a:ext cx="4079304" cy="738664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result =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addOne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2 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347048" y="4607912"/>
            <a:ext cx="4079304" cy="738664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result = 2 |&gt;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addOne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5" name="Curved Down Arrow 54"/>
          <p:cNvSpPr/>
          <p:nvPr/>
        </p:nvSpPr>
        <p:spPr>
          <a:xfrm flipV="1">
            <a:off x="7715200" y="4842520"/>
            <a:ext cx="1308381" cy="351165"/>
          </a:xfrm>
          <a:prstGeom prst="curvedDownArrow">
            <a:avLst/>
          </a:prstGeom>
          <a:solidFill>
            <a:srgbClr val="333399"/>
          </a:solidFill>
          <a:ln>
            <a:solidFill>
              <a:srgbClr val="333399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347048" y="4607912"/>
            <a:ext cx="4079304" cy="738664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result = customer 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 |&gt;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promoteToVip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 |&gt;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increaseCredit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623453" y="4790132"/>
            <a:ext cx="11913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1800" dirty="0"/>
              <a:t>Pipelining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368495" y="5568537"/>
            <a:ext cx="4079304" cy="52322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addThree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addOne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&gt;&gt;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addTwo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368495" y="5568537"/>
            <a:ext cx="4079304" cy="52322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addThree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addOne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&gt;&gt;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addTwo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addThree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1 </a:t>
            </a:r>
            <a:r>
              <a:rPr lang="en-AU" sz="1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//result = 4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476779" y="5669118"/>
            <a:ext cx="1484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1800" dirty="0"/>
              <a:t>Composition</a:t>
            </a:r>
          </a:p>
        </p:txBody>
      </p:sp>
      <p:sp>
        <p:nvSpPr>
          <p:cNvPr id="61" name="Rectangle 60"/>
          <p:cNvSpPr/>
          <p:nvPr/>
        </p:nvSpPr>
        <p:spPr>
          <a:xfrm>
            <a:off x="10353961" y="1866367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050" dirty="0">
              <a:solidFill>
                <a:schemeClr val="tx1"/>
              </a:solidFill>
            </a:endParaRPr>
          </a:p>
          <a:p>
            <a:pPr algn="ctr"/>
            <a:r>
              <a:rPr lang="en-AU" sz="1050" dirty="0">
                <a:solidFill>
                  <a:schemeClr val="tx1"/>
                </a:solidFill>
              </a:rPr>
              <a:t>no types</a:t>
            </a:r>
          </a:p>
          <a:p>
            <a:pPr algn="ctr"/>
            <a:endParaRPr lang="en-AU" sz="1100" dirty="0"/>
          </a:p>
        </p:txBody>
      </p:sp>
      <p:sp>
        <p:nvSpPr>
          <p:cNvPr id="62" name="Rectangle 61"/>
          <p:cNvSpPr/>
          <p:nvPr/>
        </p:nvSpPr>
        <p:spPr>
          <a:xfrm>
            <a:off x="10353961" y="2390406"/>
            <a:ext cx="1424161" cy="741806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050" dirty="0">
              <a:solidFill>
                <a:schemeClr val="tx1"/>
              </a:solidFill>
            </a:endParaRPr>
          </a:p>
          <a:p>
            <a:pPr algn="ctr"/>
            <a:r>
              <a:rPr lang="en-AU" sz="1050" dirty="0">
                <a:solidFill>
                  <a:schemeClr val="tx1"/>
                </a:solidFill>
              </a:rPr>
              <a:t>camel case</a:t>
            </a:r>
          </a:p>
          <a:p>
            <a:pPr algn="ctr"/>
            <a:endParaRPr lang="en-AU" sz="1100" dirty="0"/>
          </a:p>
        </p:txBody>
      </p:sp>
      <p:sp>
        <p:nvSpPr>
          <p:cNvPr id="63" name="Rectangle 62"/>
          <p:cNvSpPr/>
          <p:nvPr/>
        </p:nvSpPr>
        <p:spPr>
          <a:xfrm>
            <a:off x="10353961" y="1724713"/>
            <a:ext cx="1424161" cy="542708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050" dirty="0">
              <a:solidFill>
                <a:schemeClr val="tx1"/>
              </a:solidFill>
            </a:endParaRPr>
          </a:p>
          <a:p>
            <a:pPr algn="ctr"/>
            <a:r>
              <a:rPr lang="en-AU" sz="1050" dirty="0">
                <a:solidFill>
                  <a:schemeClr val="tx1"/>
                </a:solidFill>
              </a:rPr>
              <a:t>no </a:t>
            </a:r>
            <a:r>
              <a:rPr lang="en-AU" sz="1050" dirty="0" err="1">
                <a:solidFill>
                  <a:schemeClr val="tx1"/>
                </a:solidFill>
              </a:rPr>
              <a:t>parens</a:t>
            </a:r>
            <a:r>
              <a:rPr lang="en-AU" sz="1050" dirty="0">
                <a:solidFill>
                  <a:schemeClr val="tx1"/>
                </a:solidFill>
              </a:rPr>
              <a:t> and commas</a:t>
            </a:r>
          </a:p>
          <a:p>
            <a:pPr algn="ctr"/>
            <a:endParaRPr lang="en-AU" sz="1100" dirty="0"/>
          </a:p>
        </p:txBody>
      </p:sp>
      <p:sp>
        <p:nvSpPr>
          <p:cNvPr id="64" name="Rectangle 63"/>
          <p:cNvSpPr/>
          <p:nvPr/>
        </p:nvSpPr>
        <p:spPr>
          <a:xfrm>
            <a:off x="10353961" y="4555912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050" dirty="0">
              <a:solidFill>
                <a:schemeClr val="tx1"/>
              </a:solidFill>
            </a:endParaRPr>
          </a:p>
          <a:p>
            <a:pPr algn="ctr"/>
            <a:r>
              <a:rPr lang="en-AU" sz="1050" dirty="0">
                <a:solidFill>
                  <a:schemeClr val="tx1"/>
                </a:solidFill>
              </a:rPr>
              <a:t>no curly braces</a:t>
            </a:r>
          </a:p>
          <a:p>
            <a:pPr algn="ctr"/>
            <a:endParaRPr lang="en-AU" sz="1100" dirty="0"/>
          </a:p>
        </p:txBody>
      </p:sp>
      <p:sp>
        <p:nvSpPr>
          <p:cNvPr id="65" name="Rectangle 64"/>
          <p:cNvSpPr/>
          <p:nvPr/>
        </p:nvSpPr>
        <p:spPr>
          <a:xfrm>
            <a:off x="10353961" y="3377679"/>
            <a:ext cx="1424161" cy="660818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050" dirty="0">
              <a:solidFill>
                <a:schemeClr val="tx1"/>
              </a:solidFill>
            </a:endParaRPr>
          </a:p>
          <a:p>
            <a:pPr algn="ctr"/>
            <a:r>
              <a:rPr lang="en-AU" sz="1050" dirty="0">
                <a:solidFill>
                  <a:schemeClr val="tx1"/>
                </a:solidFill>
              </a:rPr>
              <a:t>no semi colons</a:t>
            </a:r>
          </a:p>
          <a:p>
            <a:pPr algn="ctr"/>
            <a:endParaRPr lang="en-AU" sz="1100" dirty="0"/>
          </a:p>
        </p:txBody>
      </p:sp>
      <p:sp>
        <p:nvSpPr>
          <p:cNvPr id="66" name="Rectangle 65"/>
          <p:cNvSpPr/>
          <p:nvPr/>
        </p:nvSpPr>
        <p:spPr>
          <a:xfrm>
            <a:off x="10353961" y="4038498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050" dirty="0">
              <a:solidFill>
                <a:schemeClr val="tx1"/>
              </a:solidFill>
            </a:endParaRPr>
          </a:p>
          <a:p>
            <a:pPr algn="ctr"/>
            <a:r>
              <a:rPr lang="en-AU" sz="1050" dirty="0">
                <a:solidFill>
                  <a:schemeClr val="tx1"/>
                </a:solidFill>
              </a:rPr>
              <a:t>let and equals</a:t>
            </a:r>
          </a:p>
          <a:p>
            <a:pPr algn="ctr"/>
            <a:endParaRPr lang="en-AU" sz="1100" dirty="0"/>
          </a:p>
        </p:txBody>
      </p:sp>
      <p:sp>
        <p:nvSpPr>
          <p:cNvPr id="67" name="Rectangle 66"/>
          <p:cNvSpPr/>
          <p:nvPr/>
        </p:nvSpPr>
        <p:spPr>
          <a:xfrm>
            <a:off x="10353961" y="2852882"/>
            <a:ext cx="1424161" cy="741806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050" dirty="0">
              <a:solidFill>
                <a:schemeClr val="tx1"/>
              </a:solidFill>
            </a:endParaRPr>
          </a:p>
          <a:p>
            <a:pPr algn="ctr"/>
            <a:r>
              <a:rPr lang="en-AU" sz="1050" dirty="0">
                <a:solidFill>
                  <a:schemeClr val="tx1"/>
                </a:solidFill>
              </a:rPr>
              <a:t>let instead of </a:t>
            </a:r>
            <a:r>
              <a:rPr lang="en-AU" sz="1050" dirty="0" err="1">
                <a:solidFill>
                  <a:schemeClr val="tx1"/>
                </a:solidFill>
              </a:rPr>
              <a:t>var</a:t>
            </a:r>
            <a:endParaRPr lang="en-AU" sz="1050" dirty="0">
              <a:solidFill>
                <a:schemeClr val="tx1"/>
              </a:solidFill>
            </a:endParaRPr>
          </a:p>
          <a:p>
            <a:pPr algn="ctr"/>
            <a:endParaRPr lang="en-AU" sz="1100" dirty="0"/>
          </a:p>
        </p:txBody>
      </p:sp>
      <p:sp>
        <p:nvSpPr>
          <p:cNvPr id="68" name="Rectangle 67"/>
          <p:cNvSpPr/>
          <p:nvPr/>
        </p:nvSpPr>
        <p:spPr>
          <a:xfrm>
            <a:off x="10353961" y="1872139"/>
            <a:ext cx="1424161" cy="4332718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050" dirty="0">
              <a:solidFill>
                <a:schemeClr val="tx1"/>
              </a:solidFill>
            </a:endParaRPr>
          </a:p>
          <a:p>
            <a:pPr algn="ctr"/>
            <a:r>
              <a:rPr lang="en-AU" sz="1050" dirty="0">
                <a:solidFill>
                  <a:schemeClr val="tx1"/>
                </a:solidFill>
              </a:rPr>
              <a:t>no return</a:t>
            </a:r>
          </a:p>
          <a:p>
            <a:pPr algn="ctr"/>
            <a:endParaRPr lang="en-AU" sz="1100" dirty="0"/>
          </a:p>
        </p:txBody>
      </p:sp>
    </p:spTree>
    <p:extLst>
      <p:ext uri="{BB962C8B-B14F-4D97-AF65-F5344CB8AC3E}">
        <p14:creationId xmlns:p14="http://schemas.microsoft.com/office/powerpoint/2010/main" val="3544271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69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/>
      <p:bldP spid="30" grpId="0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/>
      <p:bldP spid="53" grpId="0" animBg="1"/>
      <p:bldP spid="54" grpId="0" animBg="1"/>
      <p:bldP spid="55" grpId="0" animBg="1"/>
      <p:bldP spid="56" grpId="0" animBg="1"/>
      <p:bldP spid="57" grpId="0"/>
      <p:bldP spid="58" grpId="0" animBg="1"/>
      <p:bldP spid="59" grpId="0" animBg="1"/>
      <p:bldP spid="60" grpId="0"/>
      <p:bldP spid="61" grpId="0"/>
      <p:bldP spid="61" grpId="1"/>
      <p:bldP spid="62" grpId="0"/>
      <p:bldP spid="62" grpId="1"/>
      <p:bldP spid="63" grpId="0"/>
      <p:bldP spid="63" grpId="1"/>
      <p:bldP spid="64" grpId="0"/>
      <p:bldP spid="64" grpId="1"/>
      <p:bldP spid="65" grpId="0"/>
      <p:bldP spid="65" grpId="1"/>
      <p:bldP spid="66" grpId="0"/>
      <p:bldP spid="66" grpId="1"/>
      <p:bldP spid="67" grpId="0"/>
      <p:bldP spid="67" grpId="1"/>
      <p:bldP spid="68" grpId="0"/>
      <p:bldP spid="68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Reason #1: Powerful Functions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91413" y="2137016"/>
            <a:ext cx="4779082" cy="492443"/>
          </a:xfrm>
          <a:prstGeom prst="rect">
            <a:avLst/>
          </a:prstGeom>
          <a:ln w="25400">
            <a:solidFill>
              <a:srgbClr val="2683C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Ins="72000" rtlCol="0">
            <a:spAutoFit/>
          </a:bodyPr>
          <a:lstStyle/>
          <a:p>
            <a:r>
              <a:rPr lang="en-AU" sz="13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AU" sz="13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Fact</a:t>
            </a:r>
            <a:r>
              <a:rPr lang="en-AU" sz="13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AU" sz="13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AU" sz="13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3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Should_process_orders_when_they_are_approved</a:t>
            </a:r>
            <a:r>
              <a:rPr lang="en-AU" sz="13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26480" y="2137016"/>
            <a:ext cx="5316965" cy="492443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Ins="72000" rtlCol="0">
            <a:spAutoFit/>
          </a:bodyPr>
          <a:lstStyle/>
          <a:p>
            <a:r>
              <a:rPr lang="en-AU" sz="13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[&lt;</a:t>
            </a:r>
            <a:r>
              <a:rPr lang="en-AU" sz="13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Fact</a:t>
            </a:r>
            <a:r>
              <a:rPr lang="en-AU" sz="13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&gt;]</a:t>
            </a:r>
          </a:p>
          <a:p>
            <a:r>
              <a:rPr lang="en-AU" sz="13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3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``Should process orders when they are approved`` () =</a:t>
            </a:r>
            <a:endParaRPr lang="en-AU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8039" y="3476063"/>
            <a:ext cx="4324911" cy="1674159"/>
          </a:xfrm>
          <a:prstGeom prst="rect">
            <a:avLst/>
          </a:prstGeom>
          <a:ln w="25400">
            <a:solidFill>
              <a:srgbClr val="333399"/>
            </a:solidFill>
          </a:ln>
        </p:spPr>
      </p:pic>
    </p:spTree>
    <p:extLst>
      <p:ext uri="{BB962C8B-B14F-4D97-AF65-F5344CB8AC3E}">
        <p14:creationId xmlns:p14="http://schemas.microsoft.com/office/powerpoint/2010/main" val="2429785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Reason #1: Powerful Functions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4954365" y="2421488"/>
            <a:ext cx="2637006" cy="646331"/>
            <a:chOff x="4624489" y="5085978"/>
            <a:chExt cx="2637006" cy="646331"/>
          </a:xfrm>
        </p:grpSpPr>
        <p:sp>
          <p:nvSpPr>
            <p:cNvPr id="63" name="TextBox 62"/>
            <p:cNvSpPr txBox="1"/>
            <p:nvPr/>
          </p:nvSpPr>
          <p:spPr>
            <a:xfrm>
              <a:off x="4624489" y="5085978"/>
              <a:ext cx="2637006" cy="646331"/>
            </a:xfrm>
            <a:prstGeom prst="rect">
              <a:avLst/>
            </a:prstGeom>
            <a:noFill/>
            <a:ln w="25400">
              <a:solidFill>
                <a:srgbClr val="00B0F0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Clr>
                  <a:srgbClr val="7030A0"/>
                </a:buClr>
              </a:pPr>
              <a:r>
                <a:rPr lang="en-AU" sz="3600" dirty="0">
                  <a:latin typeface="Consolas" panose="020B0609020204030204" pitchFamily="49" charset="0"/>
                  <a:cs typeface="Consolas" panose="020B0609020204030204" pitchFamily="49" charset="0"/>
                </a:rPr>
                <a:t>F# |&gt; I </a:t>
              </a:r>
            </a:p>
          </p:txBody>
        </p:sp>
        <p:sp>
          <p:nvSpPr>
            <p:cNvPr id="64" name="Heart 63"/>
            <p:cNvSpPr/>
            <p:nvPr/>
          </p:nvSpPr>
          <p:spPr>
            <a:xfrm>
              <a:off x="6607500" y="5230638"/>
              <a:ext cx="396681" cy="357013"/>
            </a:xfrm>
            <a:prstGeom prst="hear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954365" y="4127072"/>
            <a:ext cx="2637006" cy="646331"/>
            <a:chOff x="4624489" y="5085978"/>
            <a:chExt cx="2637006" cy="646331"/>
          </a:xfrm>
        </p:grpSpPr>
        <p:sp>
          <p:nvSpPr>
            <p:cNvPr id="9" name="TextBox 8"/>
            <p:cNvSpPr txBox="1"/>
            <p:nvPr/>
          </p:nvSpPr>
          <p:spPr>
            <a:xfrm>
              <a:off x="4624489" y="5085978"/>
              <a:ext cx="2637006" cy="646331"/>
            </a:xfrm>
            <a:prstGeom prst="rect">
              <a:avLst/>
            </a:prstGeom>
            <a:noFill/>
            <a:ln w="25400">
              <a:solidFill>
                <a:srgbClr val="00B0F0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Clr>
                  <a:srgbClr val="7030A0"/>
                </a:buClr>
              </a:pPr>
              <a:r>
                <a:rPr lang="en-AU" sz="3600" dirty="0">
                  <a:latin typeface="Consolas" panose="020B0609020204030204" pitchFamily="49" charset="0"/>
                  <a:cs typeface="Consolas" panose="020B0609020204030204" pitchFamily="49" charset="0"/>
                </a:rPr>
                <a:t>  I   F# </a:t>
              </a:r>
            </a:p>
          </p:txBody>
        </p:sp>
        <p:sp>
          <p:nvSpPr>
            <p:cNvPr id="10" name="Heart 9"/>
            <p:cNvSpPr/>
            <p:nvPr/>
          </p:nvSpPr>
          <p:spPr>
            <a:xfrm>
              <a:off x="5661931" y="5230638"/>
              <a:ext cx="396681" cy="357013"/>
            </a:xfrm>
            <a:prstGeom prst="hear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2" name="Curved Up Arrow 1"/>
          <p:cNvSpPr/>
          <p:nvPr/>
        </p:nvSpPr>
        <p:spPr>
          <a:xfrm>
            <a:off x="5238777" y="3212477"/>
            <a:ext cx="2171700" cy="394854"/>
          </a:xfrm>
          <a:prstGeom prst="curvedUpArrow">
            <a:avLst/>
          </a:prstGeom>
          <a:solidFill>
            <a:srgbClr val="333399"/>
          </a:solidFill>
          <a:ln>
            <a:solidFill>
              <a:srgbClr val="333399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7839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Reason #2:</a:t>
            </a:r>
            <a:br>
              <a:rPr lang="en-AU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Great Types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199539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7">
      <a:dk1>
        <a:sysClr val="windowText" lastClr="000000"/>
      </a:dk1>
      <a:lt1>
        <a:sysClr val="window" lastClr="FFFFFF"/>
      </a:lt1>
      <a:dk2>
        <a:srgbClr val="00B0F0"/>
      </a:dk2>
      <a:lt2>
        <a:srgbClr val="DFE3E5"/>
      </a:lt2>
      <a:accent1>
        <a:srgbClr val="00B0F0"/>
      </a:accent1>
      <a:accent2>
        <a:srgbClr val="2683C6"/>
      </a:accent2>
      <a:accent3>
        <a:srgbClr val="7030A0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3442</Words>
  <Application>Microsoft Office PowerPoint</Application>
  <PresentationFormat>Breitbild</PresentationFormat>
  <Paragraphs>986</Paragraphs>
  <Slides>27</Slides>
  <Notes>0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Consolas</vt:lpstr>
      <vt:lpstr>Segoe UI</vt:lpstr>
      <vt:lpstr>Retrospect</vt:lpstr>
      <vt:lpstr>Five Reasons  to Move  from C# to F#</vt:lpstr>
      <vt:lpstr>Who am I?</vt:lpstr>
      <vt:lpstr>Why F#?</vt:lpstr>
      <vt:lpstr>Why F#?</vt:lpstr>
      <vt:lpstr>Reason #1: Powerful Functions</vt:lpstr>
      <vt:lpstr>Reason #1: Powerful Functions</vt:lpstr>
      <vt:lpstr>Reason #1: Powerful Functions</vt:lpstr>
      <vt:lpstr>Reason #1: Powerful Functions</vt:lpstr>
      <vt:lpstr>Reason #2: Great Types</vt:lpstr>
      <vt:lpstr>Reason #2: Great Types</vt:lpstr>
      <vt:lpstr>Reason #2: Great Types</vt:lpstr>
      <vt:lpstr>Reason #2: Great Types</vt:lpstr>
      <vt:lpstr>Reasons</vt:lpstr>
      <vt:lpstr>Reason #3: Pattern Matching</vt:lpstr>
      <vt:lpstr>Reason #3: Pattern Matching</vt:lpstr>
      <vt:lpstr>Reasons</vt:lpstr>
      <vt:lpstr>Reason #4: Type Providers</vt:lpstr>
      <vt:lpstr>Reason #4: Type Providers</vt:lpstr>
      <vt:lpstr>Reason #4: Type Providers</vt:lpstr>
      <vt:lpstr>Reason #4: Type Providers</vt:lpstr>
      <vt:lpstr>Reasons</vt:lpstr>
      <vt:lpstr>Reason #5: Computation Expressions</vt:lpstr>
      <vt:lpstr>Reason #5: Computation Expressions</vt:lpstr>
      <vt:lpstr>Reason #5: Computation Expressions</vt:lpstr>
      <vt:lpstr>Reasons</vt:lpstr>
      <vt:lpstr>Thank you!</vt:lpstr>
      <vt:lpstr>Imperative vs Functional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Five Reasons  to Move  from C# to F#</dc:title>
  <dc:creator>Jorge Fioranelli</dc:creator>
  <cp:lastModifiedBy>Ralph Göstenmeier</cp:lastModifiedBy>
  <cp:revision>377</cp:revision>
  <dcterms:created xsi:type="dcterms:W3CDTF">2015-04-30T03:25:20Z</dcterms:created>
  <dcterms:modified xsi:type="dcterms:W3CDTF">2023-02-26T17:35:49Z</dcterms:modified>
</cp:coreProperties>
</file>