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59120" cy="10375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58480" cy="6343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5480" y="198360"/>
            <a:ext cx="9159120" cy="6451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2240" y="275040"/>
            <a:ext cx="9171720" cy="5263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59120" cy="10375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58480" cy="6343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5480" y="198360"/>
            <a:ext cx="9159120" cy="6451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12240" y="275040"/>
            <a:ext cx="9171720" cy="5263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59120" cy="10375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381560" y="-7200"/>
            <a:ext cx="4758480" cy="6343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82" name="CustomShape 3"/>
          <p:cNvSpPr/>
          <p:nvPr/>
        </p:nvSpPr>
        <p:spPr>
          <a:xfrm rot="21435600">
            <a:off x="-15480" y="198360"/>
            <a:ext cx="9159120" cy="6451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83" name="CustomShape 4"/>
          <p:cNvSpPr/>
          <p:nvPr/>
        </p:nvSpPr>
        <p:spPr>
          <a:xfrm rot="21435600">
            <a:off x="-12240" y="275040"/>
            <a:ext cx="9171720" cy="5263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360" y="-7200"/>
            <a:ext cx="9159120" cy="10375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381560" y="-7200"/>
            <a:ext cx="4758480" cy="6343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22" name="CustomShape 3"/>
          <p:cNvSpPr/>
          <p:nvPr/>
        </p:nvSpPr>
        <p:spPr>
          <a:xfrm rot="21435600">
            <a:off x="-15480" y="198360"/>
            <a:ext cx="9159120" cy="6451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 rot="21435600">
            <a:off x="-12240" y="275040"/>
            <a:ext cx="9171720" cy="5263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9360" y="-7200"/>
            <a:ext cx="9159120" cy="103752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4381560" y="-7200"/>
            <a:ext cx="4758480" cy="63432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62" name="CustomShape 3"/>
          <p:cNvSpPr/>
          <p:nvPr/>
        </p:nvSpPr>
        <p:spPr>
          <a:xfrm rot="21435600">
            <a:off x="-15480" y="198360"/>
            <a:ext cx="9159120" cy="64512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63" name="CustomShape 4"/>
          <p:cNvSpPr/>
          <p:nvPr/>
        </p:nvSpPr>
        <p:spPr>
          <a:xfrm rot="21435600">
            <a:off x="-12240" y="275040"/>
            <a:ext cx="9171720" cy="52632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6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11120" y="1249200"/>
            <a:ext cx="8441640" cy="250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ccff"/>
                </a:solidFill>
                <a:latin typeface="Arial"/>
                <a:ea typeface="DejaVu Sans"/>
              </a:rPr>
              <a:t>SMART CAMPUS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82760" y="4608000"/>
            <a:ext cx="8226000" cy="86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G.Sandeep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 rot="20565000">
            <a:off x="502920" y="2663280"/>
            <a:ext cx="8227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70416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  <a:ea typeface="DejaVu Sans"/>
              </a:rPr>
              <a:t>CONTENTS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935360"/>
            <a:ext cx="8225640" cy="43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Components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Block Diagram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Modules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HCI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Roles and Responsibilities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3200">
                <a:solidFill>
                  <a:srgbClr val="000000"/>
                </a:solidFill>
                <a:latin typeface="Times New Roman"/>
                <a:ea typeface="DejaVu Sans"/>
              </a:rPr>
              <a:t>Summary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70416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  <a:ea typeface="DejaVu Sans"/>
              </a:rPr>
              <a:t>INTRODUCTION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1935360"/>
            <a:ext cx="8225640" cy="43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The aim of this project is to track and scan the BT/BLE tags, collect the information and store it on database. Access the database through application as per the requirement.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99072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800">
                <a:solidFill>
                  <a:srgbClr val="04617b"/>
                </a:solidFill>
                <a:latin typeface="Calibri"/>
              </a:rPr>
              <a:t>COMPONENTS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2286000"/>
            <a:ext cx="8227080" cy="274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latin typeface="Times New Roman"/>
              </a:rPr>
              <a:t>USB Dongle (CSR8510A10)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latin typeface="Times New Roman"/>
              </a:rPr>
              <a:t>Mobiles (BT or BLE)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latin typeface="Times New Roman"/>
              </a:rPr>
              <a:t>Beacons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latin typeface="Times New Roman"/>
              </a:rPr>
              <a:t>Raspberry pi 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70416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  <a:ea typeface="DejaVu Sans"/>
              </a:rPr>
              <a:t>BLOCK DIAGRAM</a:t>
            </a:r>
            <a:endParaRPr/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7400"/>
            <a:ext cx="7997040" cy="4568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70416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  <a:ea typeface="DejaVu Sans"/>
              </a:rPr>
              <a:t>MODULES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935360"/>
            <a:ext cx="8225640" cy="43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  <a:ea typeface="DejaVu Sans"/>
              </a:rPr>
              <a:t>Gateway (DM)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  <a:ea typeface="DejaVu Sans"/>
              </a:rPr>
              <a:t>Database (DB)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704160"/>
            <a:ext cx="8225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  <a:ea typeface="DejaVu Sans"/>
              </a:rPr>
              <a:t>HCI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935360"/>
            <a:ext cx="8225640" cy="43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Times New Roman"/>
                <a:ea typeface="DejaVu Sans"/>
              </a:rPr>
              <a:t>Most Bluetooth systems consist of two layers: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The higher layers of the protocol stack (L2CAP, SDP,     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RFCOMM) are run on the host device’s processor.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The lower layers of the protocol stack (Baseband and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radio) are run on specific Bluetooth hardware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HCI provides an interface between the higher and the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lower layers of the protocol stack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54760" y="10152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4617b"/>
                </a:solidFill>
                <a:latin typeface="Calibri"/>
                <a:ea typeface="DejaVu Sans"/>
              </a:rPr>
              <a:t>ROLES AND RESPONSIBILITIES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23760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I have involved in coding and database.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Code integration.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57840" y="998640"/>
            <a:ext cx="8227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3465a4"/>
                </a:solidFill>
                <a:latin typeface="Calibri"/>
                <a:ea typeface="DejaVu Sans"/>
              </a:rPr>
              <a:t>SUMMARY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2016000"/>
            <a:ext cx="8227080" cy="35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Advantages of Bluetooth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Low power consumption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Low price on Bluetooth components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Non line-of-sight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DejaVu Sans"/>
              </a:rPr>
              <a:t>Disadvantages of Bluetooth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Wireless LANs offer faster data rates and large communication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ranges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DejaVu Sans"/>
              </a:rPr>
              <a:t>Possibility of interference on 2.4GHz frequency band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