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etpostman.com/docs/v6/postman/scripts/postman_sandbox_api_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POSTMAN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ostman </a:t>
            </a:r>
            <a:r>
              <a:rPr lang="en-US" dirty="0"/>
              <a:t>is used by </a:t>
            </a:r>
            <a:r>
              <a:rPr lang="en-US" b="1" dirty="0"/>
              <a:t>5 million developers</a:t>
            </a:r>
            <a:r>
              <a:rPr lang="en-US" dirty="0"/>
              <a:t> and more than </a:t>
            </a:r>
            <a:r>
              <a:rPr lang="en-US" b="1" dirty="0"/>
              <a:t>100,000 companies</a:t>
            </a:r>
            <a:r>
              <a:rPr lang="en-US" dirty="0"/>
              <a:t> to access </a:t>
            </a:r>
            <a:r>
              <a:rPr lang="en-US" b="1" dirty="0"/>
              <a:t>130 million APIs</a:t>
            </a:r>
            <a:r>
              <a:rPr lang="en-US" dirty="0"/>
              <a:t> every month.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2091" y="6061165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Wipro DO&amp;P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Tests </a:t>
            </a:r>
            <a:r>
              <a:rPr lang="en-IN" dirty="0" err="1"/>
              <a:t>c</a:t>
            </a:r>
            <a:r>
              <a:rPr lang="en-IN" dirty="0" err="1" smtClean="0"/>
              <a:t>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2356212"/>
            <a:ext cx="11456126" cy="4269953"/>
          </a:xfrm>
        </p:spPr>
        <p:txBody>
          <a:bodyPr>
            <a:normAutofit/>
          </a:bodyPr>
          <a:lstStyle/>
          <a:p>
            <a:pPr lvl="1"/>
            <a:r>
              <a:rPr lang="en-IN" sz="1900" b="1" dirty="0" smtClean="0"/>
              <a:t>To Validate </a:t>
            </a:r>
            <a:r>
              <a:rPr lang="en-IN" sz="1900" b="1" dirty="0"/>
              <a:t>response time expectations for specific request.</a:t>
            </a:r>
          </a:p>
          <a:p>
            <a:pPr marL="857250" lvl="2" indent="0">
              <a:buNone/>
            </a:pPr>
            <a:r>
              <a:rPr lang="en-US" sz="2000" dirty="0" err="1"/>
              <a:t>pm.test</a:t>
            </a:r>
            <a:r>
              <a:rPr lang="en-US" sz="2000" dirty="0"/>
              <a:t>("Response time within 1 Second", function () { </a:t>
            </a:r>
            <a:r>
              <a:rPr lang="en-US" sz="2000" dirty="0" err="1"/>
              <a:t>pm.expect</a:t>
            </a:r>
            <a:r>
              <a:rPr lang="en-US" sz="2000" dirty="0"/>
              <a:t>(</a:t>
            </a:r>
            <a:r>
              <a:rPr lang="en-US" sz="2000" dirty="0" err="1"/>
              <a:t>pm.response.responseTime</a:t>
            </a:r>
            <a:r>
              <a:rPr lang="en-US" sz="2000" dirty="0"/>
              <a:t>).</a:t>
            </a:r>
            <a:r>
              <a:rPr lang="en-US" sz="2000" dirty="0" err="1"/>
              <a:t>to.be.below</a:t>
            </a:r>
            <a:r>
              <a:rPr lang="en-US" sz="2000" dirty="0"/>
              <a:t>(1000);</a:t>
            </a:r>
          </a:p>
          <a:p>
            <a:pPr marL="857250" lvl="2" indent="0">
              <a:buNone/>
            </a:pPr>
            <a:r>
              <a:rPr lang="en-US" sz="2000" dirty="0"/>
              <a:t>});</a:t>
            </a:r>
          </a:p>
          <a:p>
            <a:pPr lvl="1"/>
            <a:r>
              <a:rPr lang="en-IN" sz="1900" b="1" dirty="0" smtClean="0"/>
              <a:t>To validate Boolean values present in response:</a:t>
            </a:r>
          </a:p>
          <a:p>
            <a:pPr marL="857250" lvl="2" indent="0">
              <a:buNone/>
            </a:pPr>
            <a:r>
              <a:rPr lang="en-US" sz="2000" dirty="0" err="1" smtClean="0"/>
              <a:t>pm.test</a:t>
            </a:r>
            <a:r>
              <a:rPr lang="en-US" sz="2000" dirty="0" smtClean="0"/>
              <a:t>("New User is Suspended", function () {  </a:t>
            </a:r>
            <a:r>
              <a:rPr lang="en-US" sz="2000" dirty="0" err="1" smtClean="0"/>
              <a:t>pm.expect</a:t>
            </a:r>
            <a:r>
              <a:rPr lang="en-US" sz="2000" dirty="0" smtClean="0"/>
              <a:t>(</a:t>
            </a:r>
            <a:r>
              <a:rPr lang="en-US" sz="2000" dirty="0" err="1" smtClean="0"/>
              <a:t>jsonData.userList</a:t>
            </a:r>
            <a:r>
              <a:rPr lang="en-US" sz="2000" dirty="0" smtClean="0"/>
              <a:t>[jsonData.userList.length-1].</a:t>
            </a:r>
            <a:r>
              <a:rPr lang="en-US" sz="2000" dirty="0" err="1" smtClean="0"/>
              <a:t>isSuspended</a:t>
            </a:r>
            <a:r>
              <a:rPr lang="en-US" sz="2000" dirty="0" smtClean="0"/>
              <a:t>).</a:t>
            </a:r>
            <a:r>
              <a:rPr lang="en-US" sz="2000" dirty="0" err="1" smtClean="0"/>
              <a:t>to.eql</a:t>
            </a:r>
            <a:r>
              <a:rPr lang="en-US" sz="2000" dirty="0" smtClean="0"/>
              <a:t>(true);</a:t>
            </a:r>
          </a:p>
          <a:p>
            <a:pPr marL="857250" lvl="2" indent="0">
              <a:buNone/>
            </a:pPr>
            <a:r>
              <a:rPr lang="en-US" sz="2000" dirty="0" smtClean="0"/>
              <a:t>});</a:t>
            </a:r>
            <a:endParaRPr lang="en-IN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9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Tests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2222287"/>
            <a:ext cx="11456126" cy="4269953"/>
          </a:xfrm>
        </p:spPr>
        <p:txBody>
          <a:bodyPr>
            <a:normAutofit/>
          </a:bodyPr>
          <a:lstStyle/>
          <a:p>
            <a:pPr lvl="1"/>
            <a:r>
              <a:rPr lang="en-IN" b="1" dirty="0" smtClean="0"/>
              <a:t>Check for text in response:</a:t>
            </a:r>
          </a:p>
          <a:p>
            <a:pPr marL="857250" lvl="2" indent="0">
              <a:buNone/>
            </a:pPr>
            <a:r>
              <a:rPr lang="en-US" sz="2000" dirty="0" err="1"/>
              <a:t>pm.test</a:t>
            </a:r>
            <a:r>
              <a:rPr lang="en-US" sz="2000" dirty="0"/>
              <a:t>("Updated skills found in the response", function () {    </a:t>
            </a:r>
            <a:r>
              <a:rPr lang="en-US" sz="2000" dirty="0" err="1"/>
              <a:t>pm.expect</a:t>
            </a:r>
            <a:r>
              <a:rPr lang="en-US" sz="2000" dirty="0"/>
              <a:t>(</a:t>
            </a:r>
            <a:r>
              <a:rPr lang="en-US" sz="2000" dirty="0" err="1"/>
              <a:t>jsonData.userList</a:t>
            </a:r>
            <a:r>
              <a:rPr lang="en-US" sz="2000" dirty="0"/>
              <a:t>[jsonData.userList.length-1].skills).</a:t>
            </a:r>
            <a:r>
              <a:rPr lang="en-US" sz="2000" dirty="0" err="1"/>
              <a:t>to.eql</a:t>
            </a:r>
            <a:r>
              <a:rPr lang="en-US" sz="2000" dirty="0" smtClean="0"/>
              <a:t>(‘Text');</a:t>
            </a:r>
          </a:p>
          <a:p>
            <a:pPr marL="857250" lvl="2" indent="0">
              <a:buNone/>
            </a:pPr>
            <a:r>
              <a:rPr lang="en-US" sz="2000" dirty="0" smtClean="0"/>
              <a:t>});</a:t>
            </a:r>
            <a:endParaRPr lang="en-IN" sz="2000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b="1" dirty="0" smtClean="0"/>
              <a:t>Check if some text is not to be found in response:</a:t>
            </a:r>
          </a:p>
          <a:p>
            <a:pPr marL="857250" lvl="2" indent="0">
              <a:buNone/>
            </a:pPr>
            <a:r>
              <a:rPr lang="en-US" sz="2000" dirty="0" err="1"/>
              <a:t>pm.test</a:t>
            </a:r>
            <a:r>
              <a:rPr lang="en-US" sz="2000" dirty="0"/>
              <a:t>("User is Deleted Successfully", function () {    </a:t>
            </a:r>
            <a:r>
              <a:rPr lang="en-US" sz="2000" dirty="0" err="1"/>
              <a:t>pm.expect</a:t>
            </a:r>
            <a:r>
              <a:rPr lang="en-US" sz="2000" dirty="0"/>
              <a:t>(</a:t>
            </a:r>
            <a:r>
              <a:rPr lang="en-US" sz="2000" dirty="0" err="1"/>
              <a:t>pm.response.text</a:t>
            </a:r>
            <a:r>
              <a:rPr lang="en-US" sz="2000" dirty="0"/>
              <a:t>()).</a:t>
            </a:r>
            <a:r>
              <a:rPr lang="en-US" sz="2000" dirty="0" err="1"/>
              <a:t>to.not.include</a:t>
            </a:r>
            <a:r>
              <a:rPr lang="en-US" sz="2000" dirty="0"/>
              <a:t>("fl1@wipro.com</a:t>
            </a:r>
            <a:r>
              <a:rPr lang="en-US" sz="2000" dirty="0" smtClean="0"/>
              <a:t>");</a:t>
            </a:r>
          </a:p>
          <a:p>
            <a:pPr marL="857250" lvl="2" indent="0">
              <a:buNone/>
            </a:pPr>
            <a:r>
              <a:rPr lang="en-US" sz="20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884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Generating API Documentation.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89" y="2070513"/>
            <a:ext cx="10554574" cy="2122821"/>
          </a:xfrm>
        </p:spPr>
        <p:txBody>
          <a:bodyPr/>
          <a:lstStyle/>
          <a:p>
            <a:r>
              <a:rPr lang="en-IN" dirty="0" smtClean="0"/>
              <a:t>To create API documentation, click on play button which is beside collection name.</a:t>
            </a:r>
          </a:p>
          <a:p>
            <a:r>
              <a:rPr lang="en-IN" dirty="0" smtClean="0"/>
              <a:t>Before generating API documentation, Please add info in description section of each request.</a:t>
            </a:r>
          </a:p>
          <a:p>
            <a:r>
              <a:rPr lang="en-IN" dirty="0" smtClean="0"/>
              <a:t>Select View in Web</a:t>
            </a:r>
          </a:p>
          <a:p>
            <a:r>
              <a:rPr lang="en-IN" dirty="0" smtClean="0"/>
              <a:t>Finally, save it as PDF.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58" y="4193334"/>
            <a:ext cx="8730236" cy="25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test using command prompt.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135" y="2098297"/>
            <a:ext cx="11235334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Node -&gt;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npm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Newman: </a:t>
            </a:r>
          </a:p>
          <a:p>
            <a:pPr marL="800100" lvl="1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install -g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newman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Newman html reporter:</a:t>
            </a:r>
          </a:p>
          <a:p>
            <a:pPr marL="800100" lvl="1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install -g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newman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-reporter-html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To Generate HTML report use below command: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newman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run base3x_V1_Build2.postman_collection_V4.json -e  Base3X.postman_environment.json -n 10 --reporters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html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</a:rPr>
              <a:t>To Generate Junit Report: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Arial Unicode MS"/>
              </a:rPr>
              <a:t>newman</a:t>
            </a:r>
            <a:r>
              <a:rPr lang="en-US" altLang="en-US" sz="1600" dirty="0">
                <a:latin typeface="Arial Unicode MS"/>
              </a:rPr>
              <a:t> run base3x_V1_Build2.postman_collection_V4.json -e Base3X.postman_environment.json -n 10 --reporters </a:t>
            </a:r>
            <a:r>
              <a:rPr lang="en-US" altLang="en-US" sz="1600" dirty="0" err="1">
                <a:latin typeface="Arial Unicode MS"/>
              </a:rPr>
              <a:t>cli,junit</a:t>
            </a:r>
            <a:r>
              <a:rPr lang="en-US" altLang="en-US" sz="1600" dirty="0">
                <a:latin typeface="Arial Unicode MS"/>
              </a:rPr>
              <a:t> --reporter-</a:t>
            </a:r>
            <a:r>
              <a:rPr lang="en-US" altLang="en-US" sz="1600" dirty="0" err="1">
                <a:latin typeface="Arial Unicode MS"/>
              </a:rPr>
              <a:t>junit</a:t>
            </a:r>
            <a:r>
              <a:rPr lang="en-US" altLang="en-US" sz="1600" dirty="0">
                <a:latin typeface="Arial Unicode MS"/>
              </a:rPr>
              <a:t>-export </a:t>
            </a:r>
            <a:r>
              <a:rPr lang="en-US" altLang="en-US" sz="1600" dirty="0" err="1">
                <a:latin typeface="Arial Unicode MS"/>
              </a:rPr>
              <a:t>newman</a:t>
            </a:r>
            <a:r>
              <a:rPr lang="en-US" altLang="en-US" sz="1600" dirty="0">
                <a:latin typeface="Arial Unicode MS"/>
              </a:rPr>
              <a:t>/myreport.xml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7209" y="2442754"/>
            <a:ext cx="4467497" cy="166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55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What </a:t>
            </a:r>
            <a:r>
              <a:rPr lang="en-US" dirty="0"/>
              <a:t>is postman?</a:t>
            </a:r>
          </a:p>
          <a:p>
            <a:r>
              <a:rPr lang="en-US" dirty="0"/>
              <a:t>2. </a:t>
            </a: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http request and status code?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What </a:t>
            </a:r>
            <a:r>
              <a:rPr lang="en-US" dirty="0"/>
              <a:t>is an environment in postman?</a:t>
            </a:r>
          </a:p>
          <a:p>
            <a:r>
              <a:rPr lang="en-US" dirty="0"/>
              <a:t>4. </a:t>
            </a:r>
            <a:r>
              <a:rPr lang="en-US" dirty="0" smtClean="0"/>
              <a:t>What </a:t>
            </a:r>
            <a:r>
              <a:rPr lang="en-US" dirty="0"/>
              <a:t>is a collection and how we can utilize it properly?</a:t>
            </a:r>
          </a:p>
          <a:p>
            <a:r>
              <a:rPr lang="en-US" dirty="0"/>
              <a:t>5. </a:t>
            </a:r>
            <a:r>
              <a:rPr lang="en-US" dirty="0" smtClean="0"/>
              <a:t>How </a:t>
            </a:r>
            <a:r>
              <a:rPr lang="en-US" dirty="0"/>
              <a:t>to generate API </a:t>
            </a:r>
            <a:r>
              <a:rPr lang="en-US" dirty="0" smtClean="0"/>
              <a:t>documentation.</a:t>
            </a:r>
          </a:p>
          <a:p>
            <a:r>
              <a:rPr lang="en-IN" dirty="0" smtClean="0"/>
              <a:t>6. </a:t>
            </a:r>
            <a:r>
              <a:rPr lang="en-US" dirty="0"/>
              <a:t>how to add tests to </a:t>
            </a:r>
            <a:r>
              <a:rPr lang="en-US" dirty="0" smtClean="0"/>
              <a:t>postman requests?</a:t>
            </a:r>
            <a:endParaRPr lang="en-US" dirty="0"/>
          </a:p>
          <a:p>
            <a:r>
              <a:rPr lang="en-US" dirty="0"/>
              <a:t>7</a:t>
            </a:r>
            <a:r>
              <a:rPr lang="en-US" dirty="0" smtClean="0"/>
              <a:t>. And </a:t>
            </a:r>
            <a:r>
              <a:rPr lang="en-US" dirty="0"/>
              <a:t>more</a:t>
            </a:r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4114"/>
            <a:ext cx="12192000" cy="496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postman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http request and status codes?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" y="1920239"/>
            <a:ext cx="6800650" cy="2847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89" y="3151194"/>
            <a:ext cx="3540034" cy="161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7941"/>
            <a:ext cx="7889966" cy="2090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966" y="4767940"/>
            <a:ext cx="4302034" cy="2090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173" y="1931994"/>
            <a:ext cx="535305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1395" y="3151194"/>
            <a:ext cx="1813017" cy="16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environment in </a:t>
            </a:r>
            <a:r>
              <a:rPr lang="en-US" dirty="0" smtClean="0"/>
              <a:t>postman?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92" y="2022167"/>
            <a:ext cx="10554574" cy="1200182"/>
          </a:xfrm>
        </p:spPr>
        <p:txBody>
          <a:bodyPr/>
          <a:lstStyle/>
          <a:p>
            <a:r>
              <a:rPr lang="en-IN" dirty="0" smtClean="0"/>
              <a:t>Environment is a space where we can store related variables. E.g. Dev, QA, Pre-Production and Production.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795450"/>
            <a:ext cx="9222377" cy="39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5" y="447188"/>
            <a:ext cx="11678194" cy="970450"/>
          </a:xfrm>
        </p:spPr>
        <p:txBody>
          <a:bodyPr/>
          <a:lstStyle/>
          <a:p>
            <a:r>
              <a:rPr lang="en-IN" dirty="0" smtClean="0"/>
              <a:t>How to create &amp; remove </a:t>
            </a:r>
            <a:r>
              <a:rPr lang="en-IN" dirty="0"/>
              <a:t>v</a:t>
            </a:r>
            <a:r>
              <a:rPr lang="en-IN" dirty="0" smtClean="0"/>
              <a:t>ariables in Postman.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9953"/>
          </a:xfrm>
        </p:spPr>
        <p:txBody>
          <a:bodyPr/>
          <a:lstStyle/>
          <a:p>
            <a:r>
              <a:rPr lang="en-IN" dirty="0" smtClean="0"/>
              <a:t>To get response body, parse it and finally save it to a variable.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jsonData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responseBody</a:t>
            </a:r>
            <a:r>
              <a:rPr lang="en-US" dirty="0" smtClean="0"/>
              <a:t>);</a:t>
            </a:r>
          </a:p>
          <a:p>
            <a:r>
              <a:rPr lang="en-IN" dirty="0" smtClean="0"/>
              <a:t>To add variable to environment we can use below line of code.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pm.environment.set</a:t>
            </a:r>
            <a:r>
              <a:rPr lang="en-US" dirty="0"/>
              <a:t>("token", </a:t>
            </a:r>
            <a:r>
              <a:rPr lang="en-US" dirty="0" err="1"/>
              <a:t>jsonData.access_token</a:t>
            </a:r>
            <a:r>
              <a:rPr lang="en-US" dirty="0" smtClean="0"/>
              <a:t>);</a:t>
            </a:r>
          </a:p>
          <a:p>
            <a:r>
              <a:rPr lang="en-IN" dirty="0" smtClean="0"/>
              <a:t>For Debugging purposes, we can use below line of code: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console.log(</a:t>
            </a:r>
            <a:r>
              <a:rPr lang="en-US" dirty="0" err="1" smtClean="0"/>
              <a:t>jsonData</a:t>
            </a:r>
            <a:r>
              <a:rPr lang="en-US" dirty="0" smtClean="0"/>
              <a:t>);</a:t>
            </a:r>
          </a:p>
          <a:p>
            <a:r>
              <a:rPr lang="en-IN" dirty="0" smtClean="0"/>
              <a:t>To remove variables after test completion: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pm.environment.unset</a:t>
            </a:r>
            <a:r>
              <a:rPr lang="en-IN" dirty="0"/>
              <a:t>("token");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700" y="2196162"/>
            <a:ext cx="10554574" cy="84748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Collection is a group of requests chained together so that a flow or complete test case could be achieved.</a:t>
            </a:r>
          </a:p>
          <a:p>
            <a:r>
              <a:rPr lang="en-IN" dirty="0" smtClean="0"/>
              <a:t>E.g.: ACL related requests.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00" y="2770927"/>
            <a:ext cx="3679509" cy="39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447188"/>
            <a:ext cx="11978640" cy="970450"/>
          </a:xfrm>
        </p:spPr>
        <p:txBody>
          <a:bodyPr/>
          <a:lstStyle/>
          <a:p>
            <a:r>
              <a:rPr lang="en-IN" dirty="0" smtClean="0"/>
              <a:t>How to pass variables across multiple requests?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1479337"/>
            <a:ext cx="10554574" cy="3636511"/>
          </a:xfrm>
        </p:spPr>
        <p:txBody>
          <a:bodyPr/>
          <a:lstStyle/>
          <a:p>
            <a:r>
              <a:rPr lang="en-IN" dirty="0" smtClean="0"/>
              <a:t>First step is to extract value and assign it as environment variable.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jsonData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responseBody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pm.environment.set</a:t>
            </a:r>
            <a:r>
              <a:rPr lang="en-US" dirty="0"/>
              <a:t>("token", </a:t>
            </a:r>
            <a:r>
              <a:rPr lang="en-US" dirty="0" err="1"/>
              <a:t>jsonData.access_token</a:t>
            </a:r>
            <a:r>
              <a:rPr lang="en-US" dirty="0" smtClean="0"/>
              <a:t>);</a:t>
            </a:r>
            <a:endParaRPr lang="en-IN" dirty="0" smtClean="0"/>
          </a:p>
          <a:p>
            <a:r>
              <a:rPr lang="en-IN" dirty="0" smtClean="0"/>
              <a:t>To use extracted variable, we need to access it using below syntax:</a:t>
            </a:r>
          </a:p>
          <a:p>
            <a:pPr lvl="1"/>
            <a:r>
              <a:rPr lang="en-IN" dirty="0" smtClean="0"/>
              <a:t>{{</a:t>
            </a:r>
            <a:r>
              <a:rPr lang="en-IN" dirty="0" err="1" smtClean="0"/>
              <a:t>variable_name</a:t>
            </a:r>
            <a:r>
              <a:rPr lang="en-IN" dirty="0" smtClean="0"/>
              <a:t>}}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5" y="4441371"/>
            <a:ext cx="9991725" cy="20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add tests to postman requests?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2356212"/>
            <a:ext cx="11456126" cy="4269953"/>
          </a:xfrm>
        </p:spPr>
        <p:txBody>
          <a:bodyPr>
            <a:normAutofit/>
          </a:bodyPr>
          <a:lstStyle/>
          <a:p>
            <a:r>
              <a:rPr lang="en-IN" dirty="0" smtClean="0"/>
              <a:t>We need to add tests to the Tests section of postman request.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Status code validation:</a:t>
            </a:r>
          </a:p>
          <a:p>
            <a:pPr marL="457200" lvl="1" indent="0">
              <a:buNone/>
            </a:pPr>
            <a:r>
              <a:rPr lang="en-US" sz="1900" dirty="0" smtClean="0"/>
              <a:t>  </a:t>
            </a:r>
            <a:r>
              <a:rPr lang="en-US" sz="1900" dirty="0" err="1" smtClean="0"/>
              <a:t>pm.test</a:t>
            </a:r>
            <a:r>
              <a:rPr lang="en-US" sz="1900" dirty="0"/>
              <a:t>("Status code is 200", function </a:t>
            </a:r>
            <a:r>
              <a:rPr lang="en-US" sz="1900" dirty="0" smtClean="0"/>
              <a:t>()</a:t>
            </a:r>
            <a:r>
              <a:rPr lang="en-US" sz="1900" dirty="0"/>
              <a:t>	</a:t>
            </a:r>
            <a:r>
              <a:rPr lang="en-US" sz="1900" dirty="0" smtClean="0"/>
              <a:t>{</a:t>
            </a:r>
          </a:p>
          <a:p>
            <a:pPr marL="457200" lvl="1" indent="0">
              <a:buNone/>
            </a:pPr>
            <a:r>
              <a:rPr lang="en-US" sz="1900" dirty="0" smtClean="0"/>
              <a:t>              </a:t>
            </a:r>
            <a:r>
              <a:rPr lang="en-US" sz="1900" dirty="0" err="1" smtClean="0"/>
              <a:t>pm.response.to.have.status</a:t>
            </a:r>
            <a:r>
              <a:rPr lang="en-US" sz="1900" dirty="0" smtClean="0"/>
              <a:t>(200); </a:t>
            </a:r>
          </a:p>
          <a:p>
            <a:pPr marL="457200" lvl="1" indent="0">
              <a:buNone/>
            </a:pPr>
            <a:r>
              <a:rPr lang="en-US" sz="1900" dirty="0" smtClean="0"/>
              <a:t>});</a:t>
            </a:r>
            <a:endParaRPr lang="en-US" dirty="0"/>
          </a:p>
          <a:p>
            <a:pPr marL="400050"/>
            <a:r>
              <a:rPr lang="en-US" b="1" dirty="0">
                <a:hlinkClick r:id="rId2"/>
              </a:rPr>
              <a:t>Postman Documentation: </a:t>
            </a:r>
          </a:p>
          <a:p>
            <a:pPr marL="5715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www.getpostman.com/docs/v6/postman/scripts/postman_sandbox_api_reference</a:t>
            </a:r>
            <a:r>
              <a:rPr lang="en-US" dirty="0" smtClean="0"/>
              <a:t> </a:t>
            </a:r>
            <a:endParaRPr lang="en-US" sz="2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7" y="3192235"/>
            <a:ext cx="7521951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211</TotalTime>
  <Words>507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Century Gothic</vt:lpstr>
      <vt:lpstr>Wingdings 2</vt:lpstr>
      <vt:lpstr>Quotable</vt:lpstr>
      <vt:lpstr>POSTMAN</vt:lpstr>
      <vt:lpstr>Topics to be covered.</vt:lpstr>
      <vt:lpstr>What is postman?</vt:lpstr>
      <vt:lpstr>What is a http request and status codes?</vt:lpstr>
      <vt:lpstr>What is an environment in postman?</vt:lpstr>
      <vt:lpstr>How to create &amp; remove variables in Postman.</vt:lpstr>
      <vt:lpstr>What is a collection?</vt:lpstr>
      <vt:lpstr>How to pass variables across multiple requests? </vt:lpstr>
      <vt:lpstr>How to add tests to postman requests?</vt:lpstr>
      <vt:lpstr>Adding Tests contd…</vt:lpstr>
      <vt:lpstr>Adding Tests contd…</vt:lpstr>
      <vt:lpstr>Generating API Documentation.</vt:lpstr>
      <vt:lpstr>Running test using command prompt.</vt:lpstr>
      <vt:lpstr>PowerPoint Presentation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RAHUL VATS (DO&amp;P - Business Platforms)</dc:creator>
  <cp:lastModifiedBy>RAHUL VATS (DO&amp;P - Business Platforms)</cp:lastModifiedBy>
  <cp:revision>16</cp:revision>
  <dcterms:created xsi:type="dcterms:W3CDTF">2018-12-05T06:07:37Z</dcterms:created>
  <dcterms:modified xsi:type="dcterms:W3CDTF">2018-12-05T09:58:41Z</dcterms:modified>
</cp:coreProperties>
</file>