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3CB9A-AE18-4C1D-9E60-0384F36FC529}" v="991" dt="2020-12-08T20:58:17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punch" userId="VpLpYQ8MsuI6MTADCkdx/ZOzHYxtQKv4+h+18lYjZBc=" providerId="None" clId="Web-{A713CB9A-AE18-4C1D-9E60-0384F36FC529}"/>
    <pc:docChg chg="addSld modSld addMainMaster delMainMaster">
      <pc:chgData name="anipunch" userId="VpLpYQ8MsuI6MTADCkdx/ZOzHYxtQKv4+h+18lYjZBc=" providerId="None" clId="Web-{A713CB9A-AE18-4C1D-9E60-0384F36FC529}" dt="2020-12-08T20:58:17.490" v="943" actId="1076"/>
      <pc:docMkLst>
        <pc:docMk/>
      </pc:docMkLst>
      <pc:sldChg chg="modSp mod modClrScheme chgLayout">
        <pc:chgData name="anipunch" userId="VpLpYQ8MsuI6MTADCkdx/ZOzHYxtQKv4+h+18lYjZBc=" providerId="None" clId="Web-{A713CB9A-AE18-4C1D-9E60-0384F36FC529}" dt="2020-12-08T18:26:12.635" v="41" actId="20577"/>
        <pc:sldMkLst>
          <pc:docMk/>
          <pc:sldMk cId="0" sldId="256"/>
        </pc:sldMkLst>
        <pc:spChg chg="mod">
          <ac:chgData name="anipunch" userId="VpLpYQ8MsuI6MTADCkdx/ZOzHYxtQKv4+h+18lYjZBc=" providerId="None" clId="Web-{A713CB9A-AE18-4C1D-9E60-0384F36FC529}" dt="2020-12-08T18:25:46.838" v="28" actId="20577"/>
          <ac:spMkLst>
            <pc:docMk/>
            <pc:sldMk cId="0" sldId="256"/>
            <ac:spMk id="41" creationId="{00000000-0000-0000-0000-000000000000}"/>
          </ac:spMkLst>
        </pc:spChg>
        <pc:spChg chg="mod">
          <ac:chgData name="anipunch" userId="VpLpYQ8MsuI6MTADCkdx/ZOzHYxtQKv4+h+18lYjZBc=" providerId="None" clId="Web-{A713CB9A-AE18-4C1D-9E60-0384F36FC529}" dt="2020-12-08T18:26:12.635" v="41" actId="20577"/>
          <ac:spMkLst>
            <pc:docMk/>
            <pc:sldMk cId="0" sldId="256"/>
            <ac:spMk id="42" creationId="{00000000-0000-0000-0000-000000000000}"/>
          </ac:spMkLst>
        </pc:spChg>
      </pc:sldChg>
      <pc:sldChg chg="modSp mod modClrScheme chgLayout">
        <pc:chgData name="anipunch" userId="VpLpYQ8MsuI6MTADCkdx/ZOzHYxtQKv4+h+18lYjZBc=" providerId="None" clId="Web-{A713CB9A-AE18-4C1D-9E60-0384F36FC529}" dt="2020-12-08T19:16:40.698" v="346" actId="14100"/>
        <pc:sldMkLst>
          <pc:docMk/>
          <pc:sldMk cId="0" sldId="257"/>
        </pc:sldMkLst>
        <pc:spChg chg="mod">
          <ac:chgData name="anipunch" userId="VpLpYQ8MsuI6MTADCkdx/ZOzHYxtQKv4+h+18lYjZBc=" providerId="None" clId="Web-{A713CB9A-AE18-4C1D-9E60-0384F36FC529}" dt="2020-12-08T19:15:28.149" v="343" actId="20577"/>
          <ac:spMkLst>
            <pc:docMk/>
            <pc:sldMk cId="0" sldId="257"/>
            <ac:spMk id="43" creationId="{00000000-0000-0000-0000-000000000000}"/>
          </ac:spMkLst>
        </pc:spChg>
        <pc:spChg chg="mod">
          <ac:chgData name="anipunch" userId="VpLpYQ8MsuI6MTADCkdx/ZOzHYxtQKv4+h+18lYjZBc=" providerId="None" clId="Web-{A713CB9A-AE18-4C1D-9E60-0384F36FC529}" dt="2020-12-08T19:16:40.698" v="346" actId="14100"/>
          <ac:spMkLst>
            <pc:docMk/>
            <pc:sldMk cId="0" sldId="257"/>
            <ac:spMk id="44" creationId="{00000000-0000-0000-0000-000000000000}"/>
          </ac:spMkLst>
        </pc:spChg>
      </pc:sldChg>
      <pc:sldChg chg="modSp mod modClrScheme chgLayout">
        <pc:chgData name="anipunch" userId="VpLpYQ8MsuI6MTADCkdx/ZOzHYxtQKv4+h+18lYjZBc=" providerId="None" clId="Web-{A713CB9A-AE18-4C1D-9E60-0384F36FC529}" dt="2020-12-08T19:15:11.555" v="337" actId="20577"/>
        <pc:sldMkLst>
          <pc:docMk/>
          <pc:sldMk cId="0" sldId="258"/>
        </pc:sldMkLst>
        <pc:spChg chg="mod">
          <ac:chgData name="anipunch" userId="VpLpYQ8MsuI6MTADCkdx/ZOzHYxtQKv4+h+18lYjZBc=" providerId="None" clId="Web-{A713CB9A-AE18-4C1D-9E60-0384F36FC529}" dt="2020-12-08T19:15:11.555" v="337" actId="20577"/>
          <ac:spMkLst>
            <pc:docMk/>
            <pc:sldMk cId="0" sldId="258"/>
            <ac:spMk id="45" creationId="{00000000-0000-0000-0000-000000000000}"/>
          </ac:spMkLst>
        </pc:spChg>
        <pc:spChg chg="mod">
          <ac:chgData name="anipunch" userId="VpLpYQ8MsuI6MTADCkdx/ZOzHYxtQKv4+h+18lYjZBc=" providerId="None" clId="Web-{A713CB9A-AE18-4C1D-9E60-0384F36FC529}" dt="2020-12-08T18:32:13.754" v="98" actId="1076"/>
          <ac:spMkLst>
            <pc:docMk/>
            <pc:sldMk cId="0" sldId="258"/>
            <ac:spMk id="46" creationId="{00000000-0000-0000-0000-000000000000}"/>
          </ac:spMkLst>
        </pc:spChg>
      </pc:sldChg>
      <pc:sldChg chg="addSp delSp modSp mod modClrScheme chgLayout">
        <pc:chgData name="anipunch" userId="VpLpYQ8MsuI6MTADCkdx/ZOzHYxtQKv4+h+18lYjZBc=" providerId="None" clId="Web-{A713CB9A-AE18-4C1D-9E60-0384F36FC529}" dt="2020-12-08T19:14:52.133" v="334" actId="14100"/>
        <pc:sldMkLst>
          <pc:docMk/>
          <pc:sldMk cId="0" sldId="259"/>
        </pc:sldMkLst>
        <pc:spChg chg="add del mod ord">
          <ac:chgData name="anipunch" userId="VpLpYQ8MsuI6MTADCkdx/ZOzHYxtQKv4+h+18lYjZBc=" providerId="None" clId="Web-{A713CB9A-AE18-4C1D-9E60-0384F36FC529}" dt="2020-12-08T18:33:40.428" v="104"/>
          <ac:spMkLst>
            <pc:docMk/>
            <pc:sldMk cId="0" sldId="259"/>
            <ac:spMk id="2" creationId="{80B56791-77D5-47D5-8602-F1EBE8A7937F}"/>
          </ac:spMkLst>
        </pc:spChg>
        <pc:spChg chg="add del mod ord">
          <ac:chgData name="anipunch" userId="VpLpYQ8MsuI6MTADCkdx/ZOzHYxtQKv4+h+18lYjZBc=" providerId="None" clId="Web-{A713CB9A-AE18-4C1D-9E60-0384F36FC529}" dt="2020-12-08T18:33:40.428" v="104"/>
          <ac:spMkLst>
            <pc:docMk/>
            <pc:sldMk cId="0" sldId="259"/>
            <ac:spMk id="3" creationId="{EF7CC783-95D5-455F-B8AC-D1C72AC27C76}"/>
          </ac:spMkLst>
        </pc:spChg>
        <pc:spChg chg="add mod">
          <ac:chgData name="anipunch" userId="VpLpYQ8MsuI6MTADCkdx/ZOzHYxtQKv4+h+18lYjZBc=" providerId="None" clId="Web-{A713CB9A-AE18-4C1D-9E60-0384F36FC529}" dt="2020-12-08T18:36:49.277" v="122" actId="1076"/>
          <ac:spMkLst>
            <pc:docMk/>
            <pc:sldMk cId="0" sldId="259"/>
            <ac:spMk id="4" creationId="{08F54FE6-0419-4D41-8B65-65BF9D3DF62F}"/>
          </ac:spMkLst>
        </pc:spChg>
        <pc:spChg chg="add mod">
          <ac:chgData name="anipunch" userId="VpLpYQ8MsuI6MTADCkdx/ZOzHYxtQKv4+h+18lYjZBc=" providerId="None" clId="Web-{A713CB9A-AE18-4C1D-9E60-0384F36FC529}" dt="2020-12-08T18:44:48.992" v="189" actId="1076"/>
          <ac:spMkLst>
            <pc:docMk/>
            <pc:sldMk cId="0" sldId="259"/>
            <ac:spMk id="9" creationId="{73E948F7-A8C6-43FE-8CB5-DB30F75C609F}"/>
          </ac:spMkLst>
        </pc:spChg>
        <pc:spChg chg="add del">
          <ac:chgData name="anipunch" userId="VpLpYQ8MsuI6MTADCkdx/ZOzHYxtQKv4+h+18lYjZBc=" providerId="None" clId="Web-{A713CB9A-AE18-4C1D-9E60-0384F36FC529}" dt="2020-12-08T18:44:28.945" v="183"/>
          <ac:spMkLst>
            <pc:docMk/>
            <pc:sldMk cId="0" sldId="259"/>
            <ac:spMk id="10" creationId="{EAC96AEA-BCC4-491C-925A-93E45D16264F}"/>
          </ac:spMkLst>
        </pc:spChg>
        <pc:spChg chg="add del">
          <ac:chgData name="anipunch" userId="VpLpYQ8MsuI6MTADCkdx/ZOzHYxtQKv4+h+18lYjZBc=" providerId="None" clId="Web-{A713CB9A-AE18-4C1D-9E60-0384F36FC529}" dt="2020-12-08T18:44:27.429" v="182"/>
          <ac:spMkLst>
            <pc:docMk/>
            <pc:sldMk cId="0" sldId="259"/>
            <ac:spMk id="11" creationId="{360BAA4E-FFD4-4BE1-B5C7-9F6354557EC3}"/>
          </ac:spMkLst>
        </pc:spChg>
        <pc:spChg chg="add del mod">
          <ac:chgData name="anipunch" userId="VpLpYQ8MsuI6MTADCkdx/ZOzHYxtQKv4+h+18lYjZBc=" providerId="None" clId="Web-{A713CB9A-AE18-4C1D-9E60-0384F36FC529}" dt="2020-12-08T18:44:26.320" v="181"/>
          <ac:spMkLst>
            <pc:docMk/>
            <pc:sldMk cId="0" sldId="259"/>
            <ac:spMk id="12" creationId="{8120A1C4-43B4-49EB-A983-D9F5A8F1F823}"/>
          </ac:spMkLst>
        </pc:spChg>
        <pc:spChg chg="add del mod">
          <ac:chgData name="anipunch" userId="VpLpYQ8MsuI6MTADCkdx/ZOzHYxtQKv4+h+18lYjZBc=" providerId="None" clId="Web-{A713CB9A-AE18-4C1D-9E60-0384F36FC529}" dt="2020-12-08T18:44:24.820" v="180"/>
          <ac:spMkLst>
            <pc:docMk/>
            <pc:sldMk cId="0" sldId="259"/>
            <ac:spMk id="13" creationId="{02DE9021-C8C6-4834-8A13-8AB38735F9B8}"/>
          </ac:spMkLst>
        </pc:spChg>
        <pc:spChg chg="add del">
          <ac:chgData name="anipunch" userId="VpLpYQ8MsuI6MTADCkdx/ZOzHYxtQKv4+h+18lYjZBc=" providerId="None" clId="Web-{A713CB9A-AE18-4C1D-9E60-0384F36FC529}" dt="2020-12-08T18:43:42.209" v="157"/>
          <ac:spMkLst>
            <pc:docMk/>
            <pc:sldMk cId="0" sldId="259"/>
            <ac:spMk id="14" creationId="{692FAD02-0699-4A07-AC37-D505011067DD}"/>
          </ac:spMkLst>
        </pc:spChg>
        <pc:spChg chg="mod">
          <ac:chgData name="anipunch" userId="VpLpYQ8MsuI6MTADCkdx/ZOzHYxtQKv4+h+18lYjZBc=" providerId="None" clId="Web-{A713CB9A-AE18-4C1D-9E60-0384F36FC529}" dt="2020-12-08T19:14:52.133" v="334" actId="14100"/>
          <ac:spMkLst>
            <pc:docMk/>
            <pc:sldMk cId="0" sldId="259"/>
            <ac:spMk id="47" creationId="{00000000-0000-0000-0000-000000000000}"/>
          </ac:spMkLst>
        </pc:spChg>
        <pc:picChg chg="add mod">
          <ac:chgData name="anipunch" userId="VpLpYQ8MsuI6MTADCkdx/ZOzHYxtQKv4+h+18lYjZBc=" providerId="None" clId="Web-{A713CB9A-AE18-4C1D-9E60-0384F36FC529}" dt="2020-12-08T18:43:02.162" v="146" actId="1076"/>
          <ac:picMkLst>
            <pc:docMk/>
            <pc:sldMk cId="0" sldId="259"/>
            <ac:picMk id="5" creationId="{748859F7-538C-4243-988F-2B458A96506B}"/>
          </ac:picMkLst>
        </pc:picChg>
        <pc:picChg chg="add mod">
          <ac:chgData name="anipunch" userId="VpLpYQ8MsuI6MTADCkdx/ZOzHYxtQKv4+h+18lYjZBc=" providerId="None" clId="Web-{A713CB9A-AE18-4C1D-9E60-0384F36FC529}" dt="2020-12-08T18:43:11.474" v="148" actId="1076"/>
          <ac:picMkLst>
            <pc:docMk/>
            <pc:sldMk cId="0" sldId="259"/>
            <ac:picMk id="6" creationId="{3B59151A-ABD1-4EC4-BFA6-B702B4F3017A}"/>
          </ac:picMkLst>
        </pc:picChg>
        <pc:picChg chg="add mod">
          <ac:chgData name="anipunch" userId="VpLpYQ8MsuI6MTADCkdx/ZOzHYxtQKv4+h+18lYjZBc=" providerId="None" clId="Web-{A713CB9A-AE18-4C1D-9E60-0384F36FC529}" dt="2020-12-08T18:43:11.490" v="149" actId="1076"/>
          <ac:picMkLst>
            <pc:docMk/>
            <pc:sldMk cId="0" sldId="259"/>
            <ac:picMk id="7" creationId="{6046B89B-43E5-420E-B0FF-9D8BE7C147D8}"/>
          </ac:picMkLst>
        </pc:picChg>
        <pc:picChg chg="add mod">
          <ac:chgData name="anipunch" userId="VpLpYQ8MsuI6MTADCkdx/ZOzHYxtQKv4+h+18lYjZBc=" providerId="None" clId="Web-{A713CB9A-AE18-4C1D-9E60-0384F36FC529}" dt="2020-12-08T18:43:13.443" v="150" actId="1076"/>
          <ac:picMkLst>
            <pc:docMk/>
            <pc:sldMk cId="0" sldId="259"/>
            <ac:picMk id="8" creationId="{1EF25131-EE9B-4CF6-80BC-5F9511D72FB9}"/>
          </ac:picMkLst>
        </pc:picChg>
      </pc:sldChg>
      <pc:sldChg chg="addSp modSp mod modClrScheme chgLayout">
        <pc:chgData name="anipunch" userId="VpLpYQ8MsuI6MTADCkdx/ZOzHYxtQKv4+h+18lYjZBc=" providerId="None" clId="Web-{A713CB9A-AE18-4C1D-9E60-0384F36FC529}" dt="2020-12-08T20:32:37.958" v="656" actId="1076"/>
        <pc:sldMkLst>
          <pc:docMk/>
          <pc:sldMk cId="0" sldId="260"/>
        </pc:sldMkLst>
        <pc:spChg chg="add mod">
          <ac:chgData name="anipunch" userId="VpLpYQ8MsuI6MTADCkdx/ZOzHYxtQKv4+h+18lYjZBc=" providerId="None" clId="Web-{A713CB9A-AE18-4C1D-9E60-0384F36FC529}" dt="2020-12-08T19:00:48.330" v="219" actId="1076"/>
          <ac:spMkLst>
            <pc:docMk/>
            <pc:sldMk cId="0" sldId="260"/>
            <ac:spMk id="3" creationId="{4FF4C755-A35D-4807-9743-895F701FA82F}"/>
          </ac:spMkLst>
        </pc:spChg>
        <pc:spChg chg="mod">
          <ac:chgData name="anipunch" userId="VpLpYQ8MsuI6MTADCkdx/ZOzHYxtQKv4+h+18lYjZBc=" providerId="None" clId="Web-{A713CB9A-AE18-4C1D-9E60-0384F36FC529}" dt="2020-12-08T20:31:26.908" v="640" actId="20577"/>
          <ac:spMkLst>
            <pc:docMk/>
            <pc:sldMk cId="0" sldId="260"/>
            <ac:spMk id="48" creationId="{00000000-0000-0000-0000-000000000000}"/>
          </ac:spMkLst>
        </pc:spChg>
        <pc:spChg chg="mod">
          <ac:chgData name="anipunch" userId="VpLpYQ8MsuI6MTADCkdx/ZOzHYxtQKv4+h+18lYjZBc=" providerId="None" clId="Web-{A713CB9A-AE18-4C1D-9E60-0384F36FC529}" dt="2020-12-08T20:32:28.989" v="653" actId="14100"/>
          <ac:spMkLst>
            <pc:docMk/>
            <pc:sldMk cId="0" sldId="260"/>
            <ac:spMk id="49" creationId="{00000000-0000-0000-0000-000000000000}"/>
          </ac:spMkLst>
        </pc:spChg>
        <pc:picChg chg="add mod">
          <ac:chgData name="anipunch" userId="VpLpYQ8MsuI6MTADCkdx/ZOzHYxtQKv4+h+18lYjZBc=" providerId="None" clId="Web-{A713CB9A-AE18-4C1D-9E60-0384F36FC529}" dt="2020-12-08T19:00:52.564" v="220" actId="1076"/>
          <ac:picMkLst>
            <pc:docMk/>
            <pc:sldMk cId="0" sldId="260"/>
            <ac:picMk id="2" creationId="{B682D08B-A1D7-4FF9-B648-3580E0176EF8}"/>
          </ac:picMkLst>
        </pc:picChg>
        <pc:picChg chg="add mod">
          <ac:chgData name="anipunch" userId="VpLpYQ8MsuI6MTADCkdx/ZOzHYxtQKv4+h+18lYjZBc=" providerId="None" clId="Web-{A713CB9A-AE18-4C1D-9E60-0384F36FC529}" dt="2020-12-08T19:01:10.643" v="223" actId="14100"/>
          <ac:picMkLst>
            <pc:docMk/>
            <pc:sldMk cId="0" sldId="260"/>
            <ac:picMk id="4" creationId="{64BFF39A-94B2-4CF7-B72D-B1EC7521B55C}"/>
          </ac:picMkLst>
        </pc:picChg>
        <pc:picChg chg="add mod">
          <ac:chgData name="anipunch" userId="VpLpYQ8MsuI6MTADCkdx/ZOzHYxtQKv4+h+18lYjZBc=" providerId="None" clId="Web-{A713CB9A-AE18-4C1D-9E60-0384F36FC529}" dt="2020-12-08T20:31:54.331" v="642" actId="1076"/>
          <ac:picMkLst>
            <pc:docMk/>
            <pc:sldMk cId="0" sldId="260"/>
            <ac:picMk id="5" creationId="{2FCF421B-38D4-4C6E-8A9E-B7871AF43129}"/>
          </ac:picMkLst>
        </pc:picChg>
        <pc:picChg chg="add mod">
          <ac:chgData name="anipunch" userId="VpLpYQ8MsuI6MTADCkdx/ZOzHYxtQKv4+h+18lYjZBc=" providerId="None" clId="Web-{A713CB9A-AE18-4C1D-9E60-0384F36FC529}" dt="2020-12-08T20:32:37.958" v="656" actId="1076"/>
          <ac:picMkLst>
            <pc:docMk/>
            <pc:sldMk cId="0" sldId="260"/>
            <ac:picMk id="6" creationId="{68E9ACC8-7046-4BB0-98ED-1FE2A1AE4318}"/>
          </ac:picMkLst>
        </pc:picChg>
      </pc:sldChg>
      <pc:sldChg chg="addSp delSp modSp mod modClrScheme chgLayout">
        <pc:chgData name="anipunch" userId="VpLpYQ8MsuI6MTADCkdx/ZOzHYxtQKv4+h+18lYjZBc=" providerId="None" clId="Web-{A713CB9A-AE18-4C1D-9E60-0384F36FC529}" dt="2020-12-08T20:39:55.012" v="796" actId="14100"/>
        <pc:sldMkLst>
          <pc:docMk/>
          <pc:sldMk cId="0" sldId="261"/>
        </pc:sldMkLst>
        <pc:spChg chg="add mod">
          <ac:chgData name="anipunch" userId="VpLpYQ8MsuI6MTADCkdx/ZOzHYxtQKv4+h+18lYjZBc=" providerId="None" clId="Web-{A713CB9A-AE18-4C1D-9E60-0384F36FC529}" dt="2020-12-08T20:38:13.616" v="786" actId="1076"/>
          <ac:spMkLst>
            <pc:docMk/>
            <pc:sldMk cId="0" sldId="261"/>
            <ac:spMk id="2" creationId="{1BE3D576-D2B6-4686-A46A-84F9A44C9BB1}"/>
          </ac:spMkLst>
        </pc:spChg>
        <pc:spChg chg="add mod">
          <ac:chgData name="anipunch" userId="VpLpYQ8MsuI6MTADCkdx/ZOzHYxtQKv4+h+18lYjZBc=" providerId="None" clId="Web-{A713CB9A-AE18-4C1D-9E60-0384F36FC529}" dt="2020-12-08T19:12:42.895" v="311" actId="1076"/>
          <ac:spMkLst>
            <pc:docMk/>
            <pc:sldMk cId="0" sldId="261"/>
            <ac:spMk id="3" creationId="{84F49CE1-010F-4127-B5DB-229F8925CD9A}"/>
          </ac:spMkLst>
        </pc:spChg>
        <pc:spChg chg="add mod">
          <ac:chgData name="anipunch" userId="VpLpYQ8MsuI6MTADCkdx/ZOzHYxtQKv4+h+18lYjZBc=" providerId="None" clId="Web-{A713CB9A-AE18-4C1D-9E60-0384F36FC529}" dt="2020-12-08T19:28:02.356" v="447" actId="1076"/>
          <ac:spMkLst>
            <pc:docMk/>
            <pc:sldMk cId="0" sldId="261"/>
            <ac:spMk id="4" creationId="{4779D67A-624C-4D62-93DF-52AAE6A68D72}"/>
          </ac:spMkLst>
        </pc:spChg>
        <pc:spChg chg="add mod">
          <ac:chgData name="anipunch" userId="VpLpYQ8MsuI6MTADCkdx/ZOzHYxtQKv4+h+18lYjZBc=" providerId="None" clId="Web-{A713CB9A-AE18-4C1D-9E60-0384F36FC529}" dt="2020-12-08T19:28:49.639" v="464" actId="14100"/>
          <ac:spMkLst>
            <pc:docMk/>
            <pc:sldMk cId="0" sldId="261"/>
            <ac:spMk id="6" creationId="{E031E827-2870-4434-8BBB-5F94E0D23F60}"/>
          </ac:spMkLst>
        </pc:spChg>
        <pc:spChg chg="add mod">
          <ac:chgData name="anipunch" userId="VpLpYQ8MsuI6MTADCkdx/ZOzHYxtQKv4+h+18lYjZBc=" providerId="None" clId="Web-{A713CB9A-AE18-4C1D-9E60-0384F36FC529}" dt="2020-12-08T19:30:39.392" v="488" actId="1076"/>
          <ac:spMkLst>
            <pc:docMk/>
            <pc:sldMk cId="0" sldId="261"/>
            <ac:spMk id="7" creationId="{9B1637B6-61BF-4C46-BE90-52AD41FEBF13}"/>
          </ac:spMkLst>
        </pc:spChg>
        <pc:spChg chg="add mod">
          <ac:chgData name="anipunch" userId="VpLpYQ8MsuI6MTADCkdx/ZOzHYxtQKv4+h+18lYjZBc=" providerId="None" clId="Web-{A713CB9A-AE18-4C1D-9E60-0384F36FC529}" dt="2020-12-08T19:30:31.407" v="487" actId="1076"/>
          <ac:spMkLst>
            <pc:docMk/>
            <pc:sldMk cId="0" sldId="261"/>
            <ac:spMk id="8" creationId="{946E41D7-1B1B-4FA8-96A6-44B6B01F1139}"/>
          </ac:spMkLst>
        </pc:spChg>
        <pc:spChg chg="add mod">
          <ac:chgData name="anipunch" userId="VpLpYQ8MsuI6MTADCkdx/ZOzHYxtQKv4+h+18lYjZBc=" providerId="None" clId="Web-{A713CB9A-AE18-4C1D-9E60-0384F36FC529}" dt="2020-12-08T20:38:21.289" v="788" actId="1076"/>
          <ac:spMkLst>
            <pc:docMk/>
            <pc:sldMk cId="0" sldId="261"/>
            <ac:spMk id="10" creationId="{00769938-C682-46FE-BEAD-CA845D296A6E}"/>
          </ac:spMkLst>
        </pc:spChg>
        <pc:spChg chg="add mod">
          <ac:chgData name="anipunch" userId="VpLpYQ8MsuI6MTADCkdx/ZOzHYxtQKv4+h+18lYjZBc=" providerId="None" clId="Web-{A713CB9A-AE18-4C1D-9E60-0384F36FC529}" dt="2020-12-08T20:38:26.961" v="789" actId="1076"/>
          <ac:spMkLst>
            <pc:docMk/>
            <pc:sldMk cId="0" sldId="261"/>
            <ac:spMk id="11" creationId="{4994D13C-A581-482B-9339-0EF72FD08C7A}"/>
          </ac:spMkLst>
        </pc:spChg>
        <pc:spChg chg="add mod">
          <ac:chgData name="anipunch" userId="VpLpYQ8MsuI6MTADCkdx/ZOzHYxtQKv4+h+18lYjZBc=" providerId="None" clId="Web-{A713CB9A-AE18-4C1D-9E60-0384F36FC529}" dt="2020-12-08T20:39:55.012" v="796" actId="14100"/>
          <ac:spMkLst>
            <pc:docMk/>
            <pc:sldMk cId="0" sldId="261"/>
            <ac:spMk id="12" creationId="{10A54BCE-45FA-4304-88B0-FACF89E1283C}"/>
          </ac:spMkLst>
        </pc:spChg>
        <pc:spChg chg="mod">
          <ac:chgData name="anipunch" userId="VpLpYQ8MsuI6MTADCkdx/ZOzHYxtQKv4+h+18lYjZBc=" providerId="None" clId="Web-{A713CB9A-AE18-4C1D-9E60-0384F36FC529}" dt="2020-12-08T20:38:05.272" v="784" actId="1076"/>
          <ac:spMkLst>
            <pc:docMk/>
            <pc:sldMk cId="0" sldId="261"/>
            <ac:spMk id="50" creationId="{00000000-0000-0000-0000-000000000000}"/>
          </ac:spMkLst>
        </pc:spChg>
        <pc:spChg chg="mod">
          <ac:chgData name="anipunch" userId="VpLpYQ8MsuI6MTADCkdx/ZOzHYxtQKv4+h+18lYjZBc=" providerId="None" clId="Web-{A713CB9A-AE18-4C1D-9E60-0384F36FC529}" dt="2020-12-08T20:38:09.679" v="785" actId="1076"/>
          <ac:spMkLst>
            <pc:docMk/>
            <pc:sldMk cId="0" sldId="261"/>
            <ac:spMk id="51" creationId="{00000000-0000-0000-0000-000000000000}"/>
          </ac:spMkLst>
        </pc:spChg>
        <pc:graphicFrameChg chg="add del mod modGraphic">
          <ac:chgData name="anipunch" userId="VpLpYQ8MsuI6MTADCkdx/ZOzHYxtQKv4+h+18lYjZBc=" providerId="None" clId="Web-{A713CB9A-AE18-4C1D-9E60-0384F36FC529}" dt="2020-12-08T19:11:18.658" v="288"/>
          <ac:graphicFrameMkLst>
            <pc:docMk/>
            <pc:sldMk cId="0" sldId="261"/>
            <ac:graphicFrameMk id="2" creationId="{7B86E663-2275-4FDA-883C-8233CD24A47D}"/>
          </ac:graphicFrameMkLst>
        </pc:graphicFrameChg>
        <pc:graphicFrameChg chg="add mod modGraphic">
          <ac:chgData name="anipunch" userId="VpLpYQ8MsuI6MTADCkdx/ZOzHYxtQKv4+h+18lYjZBc=" providerId="None" clId="Web-{A713CB9A-AE18-4C1D-9E60-0384F36FC529}" dt="2020-12-08T19:28:06.919" v="448" actId="1076"/>
          <ac:graphicFrameMkLst>
            <pc:docMk/>
            <pc:sldMk cId="0" sldId="261"/>
            <ac:graphicFrameMk id="5" creationId="{8DC503CC-3A04-4C6E-967F-375EB18591A4}"/>
          </ac:graphicFrameMkLst>
        </pc:graphicFrameChg>
        <pc:graphicFrameChg chg="add mod modGraphic">
          <ac:chgData name="anipunch" userId="VpLpYQ8MsuI6MTADCkdx/ZOzHYxtQKv4+h+18lYjZBc=" providerId="None" clId="Web-{A713CB9A-AE18-4C1D-9E60-0384F36FC529}" dt="2020-12-08T20:38:18.023" v="787" actId="1076"/>
          <ac:graphicFrameMkLst>
            <pc:docMk/>
            <pc:sldMk cId="0" sldId="261"/>
            <ac:graphicFrameMk id="9" creationId="{B03E843E-368D-4DF2-A3E5-254E058A395B}"/>
          </ac:graphicFrameMkLst>
        </pc:graphicFrameChg>
      </pc:sldChg>
      <pc:sldChg chg="addSp delSp modSp mod modClrScheme chgLayout">
        <pc:chgData name="anipunch" userId="VpLpYQ8MsuI6MTADCkdx/ZOzHYxtQKv4+h+18lYjZBc=" providerId="None" clId="Web-{A713CB9A-AE18-4C1D-9E60-0384F36FC529}" dt="2020-12-08T20:21:06.595" v="570" actId="1076"/>
        <pc:sldMkLst>
          <pc:docMk/>
          <pc:sldMk cId="0" sldId="262"/>
        </pc:sldMkLst>
        <pc:spChg chg="add mod">
          <ac:chgData name="anipunch" userId="VpLpYQ8MsuI6MTADCkdx/ZOzHYxtQKv4+h+18lYjZBc=" providerId="None" clId="Web-{A713CB9A-AE18-4C1D-9E60-0384F36FC529}" dt="2020-12-08T20:21:06.595" v="570" actId="1076"/>
          <ac:spMkLst>
            <pc:docMk/>
            <pc:sldMk cId="0" sldId="262"/>
            <ac:spMk id="2" creationId="{F94B049B-975C-4AE2-8247-7C3F35E51410}"/>
          </ac:spMkLst>
        </pc:spChg>
        <pc:spChg chg="add mod">
          <ac:chgData name="anipunch" userId="VpLpYQ8MsuI6MTADCkdx/ZOzHYxtQKv4+h+18lYjZBc=" providerId="None" clId="Web-{A713CB9A-AE18-4C1D-9E60-0384F36FC529}" dt="2020-12-08T20:21:02.610" v="569" actId="1076"/>
          <ac:spMkLst>
            <pc:docMk/>
            <pc:sldMk cId="0" sldId="262"/>
            <ac:spMk id="3" creationId="{43B27650-E5B1-4337-870D-70781A299999}"/>
          </ac:spMkLst>
        </pc:spChg>
        <pc:spChg chg="mod">
          <ac:chgData name="anipunch" userId="VpLpYQ8MsuI6MTADCkdx/ZOzHYxtQKv4+h+18lYjZBc=" providerId="None" clId="Web-{A713CB9A-AE18-4C1D-9E60-0384F36FC529}" dt="2020-12-08T20:12:10.911" v="515" actId="20577"/>
          <ac:spMkLst>
            <pc:docMk/>
            <pc:sldMk cId="0" sldId="262"/>
            <ac:spMk id="52" creationId="{00000000-0000-0000-0000-000000000000}"/>
          </ac:spMkLst>
        </pc:spChg>
        <pc:picChg chg="del">
          <ac:chgData name="anipunch" userId="VpLpYQ8MsuI6MTADCkdx/ZOzHYxtQKv4+h+18lYjZBc=" providerId="None" clId="Web-{A713CB9A-AE18-4C1D-9E60-0384F36FC529}" dt="2020-12-08T20:11:56.504" v="507"/>
          <ac:picMkLst>
            <pc:docMk/>
            <pc:sldMk cId="0" sldId="262"/>
            <ac:picMk id="53" creationId="{00000000-0000-0000-0000-000000000000}"/>
          </ac:picMkLst>
        </pc:picChg>
        <pc:picChg chg="del">
          <ac:chgData name="anipunch" userId="VpLpYQ8MsuI6MTADCkdx/ZOzHYxtQKv4+h+18lYjZBc=" providerId="None" clId="Web-{A713CB9A-AE18-4C1D-9E60-0384F36FC529}" dt="2020-12-08T20:11:57.114" v="508"/>
          <ac:picMkLst>
            <pc:docMk/>
            <pc:sldMk cId="0" sldId="262"/>
            <ac:picMk id="54" creationId="{00000000-0000-0000-0000-000000000000}"/>
          </ac:picMkLst>
        </pc:picChg>
      </pc:sldChg>
      <pc:sldChg chg="addSp delSp modSp mod modClrScheme chgLayout">
        <pc:chgData name="anipunch" userId="VpLpYQ8MsuI6MTADCkdx/ZOzHYxtQKv4+h+18lYjZBc=" providerId="None" clId="Web-{A713CB9A-AE18-4C1D-9E60-0384F36FC529}" dt="2020-12-08T20:26:30.205" v="616" actId="1076"/>
        <pc:sldMkLst>
          <pc:docMk/>
          <pc:sldMk cId="0" sldId="263"/>
        </pc:sldMkLst>
        <pc:spChg chg="add mod">
          <ac:chgData name="anipunch" userId="VpLpYQ8MsuI6MTADCkdx/ZOzHYxtQKv4+h+18lYjZBc=" providerId="None" clId="Web-{A713CB9A-AE18-4C1D-9E60-0384F36FC529}" dt="2020-12-08T20:24:59.216" v="596" actId="14100"/>
          <ac:spMkLst>
            <pc:docMk/>
            <pc:sldMk cId="0" sldId="263"/>
            <ac:spMk id="2" creationId="{E9AB966E-A3C2-4B67-927F-F9099A9068BB}"/>
          </ac:spMkLst>
        </pc:spChg>
        <pc:spChg chg="add mod">
          <ac:chgData name="anipunch" userId="VpLpYQ8MsuI6MTADCkdx/ZOzHYxtQKv4+h+18lYjZBc=" providerId="None" clId="Web-{A713CB9A-AE18-4C1D-9E60-0384F36FC529}" dt="2020-12-08T20:25:05.951" v="597" actId="1076"/>
          <ac:spMkLst>
            <pc:docMk/>
            <pc:sldMk cId="0" sldId="263"/>
            <ac:spMk id="3" creationId="{95E8616E-781B-4F80-8947-A43CA8E6AE4A}"/>
          </ac:spMkLst>
        </pc:spChg>
        <pc:spChg chg="add mod">
          <ac:chgData name="anipunch" userId="VpLpYQ8MsuI6MTADCkdx/ZOzHYxtQKv4+h+18lYjZBc=" providerId="None" clId="Web-{A713CB9A-AE18-4C1D-9E60-0384F36FC529}" dt="2020-12-08T20:25:19.530" v="600" actId="1076"/>
          <ac:spMkLst>
            <pc:docMk/>
            <pc:sldMk cId="0" sldId="263"/>
            <ac:spMk id="4" creationId="{5204151E-9FB5-4AB3-A73A-BED7C3E6F9F7}"/>
          </ac:spMkLst>
        </pc:spChg>
        <pc:spChg chg="add mod">
          <ac:chgData name="anipunch" userId="VpLpYQ8MsuI6MTADCkdx/ZOzHYxtQKv4+h+18lYjZBc=" providerId="None" clId="Web-{A713CB9A-AE18-4C1D-9E60-0384F36FC529}" dt="2020-12-08T20:25:39.250" v="606" actId="14100"/>
          <ac:spMkLst>
            <pc:docMk/>
            <pc:sldMk cId="0" sldId="263"/>
            <ac:spMk id="5" creationId="{A3724DC3-5AE1-4272-9A22-42312D4C216B}"/>
          </ac:spMkLst>
        </pc:spChg>
        <pc:spChg chg="add mod">
          <ac:chgData name="anipunch" userId="VpLpYQ8MsuI6MTADCkdx/ZOzHYxtQKv4+h+18lYjZBc=" providerId="None" clId="Web-{A713CB9A-AE18-4C1D-9E60-0384F36FC529}" dt="2020-12-08T20:26:30.205" v="616" actId="1076"/>
          <ac:spMkLst>
            <pc:docMk/>
            <pc:sldMk cId="0" sldId="263"/>
            <ac:spMk id="6" creationId="{9C2AB2D8-F4D5-4BDE-A57B-583D3D7026CC}"/>
          </ac:spMkLst>
        </pc:spChg>
        <pc:spChg chg="mod">
          <ac:chgData name="anipunch" userId="VpLpYQ8MsuI6MTADCkdx/ZOzHYxtQKv4+h+18lYjZBc=" providerId="None" clId="Web-{A713CB9A-AE18-4C1D-9E60-0384F36FC529}" dt="2020-12-08T20:22:32.865" v="582" actId="14100"/>
          <ac:spMkLst>
            <pc:docMk/>
            <pc:sldMk cId="0" sldId="263"/>
            <ac:spMk id="55" creationId="{00000000-0000-0000-0000-000000000000}"/>
          </ac:spMkLst>
        </pc:spChg>
        <pc:picChg chg="del">
          <ac:chgData name="anipunch" userId="VpLpYQ8MsuI6MTADCkdx/ZOzHYxtQKv4+h+18lYjZBc=" providerId="None" clId="Web-{A713CB9A-AE18-4C1D-9E60-0384F36FC529}" dt="2020-12-08T20:21:11.783" v="571"/>
          <ac:picMkLst>
            <pc:docMk/>
            <pc:sldMk cId="0" sldId="263"/>
            <ac:picMk id="56" creationId="{00000000-0000-0000-0000-000000000000}"/>
          </ac:picMkLst>
        </pc:picChg>
      </pc:sldChg>
      <pc:sldChg chg="addSp delSp modSp mod modClrScheme chgLayout">
        <pc:chgData name="anipunch" userId="VpLpYQ8MsuI6MTADCkdx/ZOzHYxtQKv4+h+18lYjZBc=" providerId="None" clId="Web-{A713CB9A-AE18-4C1D-9E60-0384F36FC529}" dt="2020-12-08T20:54:49.402" v="896" actId="20577"/>
        <pc:sldMkLst>
          <pc:docMk/>
          <pc:sldMk cId="0" sldId="264"/>
        </pc:sldMkLst>
        <pc:spChg chg="add mod">
          <ac:chgData name="anipunch" userId="VpLpYQ8MsuI6MTADCkdx/ZOzHYxtQKv4+h+18lYjZBc=" providerId="None" clId="Web-{A713CB9A-AE18-4C1D-9E60-0384F36FC529}" dt="2020-12-08T20:52:03.034" v="861" actId="14100"/>
          <ac:spMkLst>
            <pc:docMk/>
            <pc:sldMk cId="0" sldId="264"/>
            <ac:spMk id="2" creationId="{D318FBE5-804A-4224-B902-7F0547DF1458}"/>
          </ac:spMkLst>
        </pc:spChg>
        <pc:spChg chg="add mod">
          <ac:chgData name="anipunch" userId="VpLpYQ8MsuI6MTADCkdx/ZOzHYxtQKv4+h+18lYjZBc=" providerId="None" clId="Web-{A713CB9A-AE18-4C1D-9E60-0384F36FC529}" dt="2020-12-08T20:52:19.003" v="867" actId="1076"/>
          <ac:spMkLst>
            <pc:docMk/>
            <pc:sldMk cId="0" sldId="264"/>
            <ac:spMk id="3" creationId="{339B54D1-E3AE-4895-9B54-B9E88A1447DB}"/>
          </ac:spMkLst>
        </pc:spChg>
        <pc:spChg chg="add mod">
          <ac:chgData name="anipunch" userId="VpLpYQ8MsuI6MTADCkdx/ZOzHYxtQKv4+h+18lYjZBc=" providerId="None" clId="Web-{A713CB9A-AE18-4C1D-9E60-0384F36FC529}" dt="2020-12-08T20:54:49.402" v="896" actId="20577"/>
          <ac:spMkLst>
            <pc:docMk/>
            <pc:sldMk cId="0" sldId="264"/>
            <ac:spMk id="4" creationId="{75ED2A03-B04C-4C44-B68B-8DCDE4AE9A1B}"/>
          </ac:spMkLst>
        </pc:spChg>
        <pc:spChg chg="mod">
          <ac:chgData name="anipunch" userId="VpLpYQ8MsuI6MTADCkdx/ZOzHYxtQKv4+h+18lYjZBc=" providerId="None" clId="Web-{A713CB9A-AE18-4C1D-9E60-0384F36FC529}" dt="2020-12-08T20:27:17.723" v="624" actId="1076"/>
          <ac:spMkLst>
            <pc:docMk/>
            <pc:sldMk cId="0" sldId="264"/>
            <ac:spMk id="58" creationId="{00000000-0000-0000-0000-000000000000}"/>
          </ac:spMkLst>
        </pc:spChg>
        <pc:picChg chg="del">
          <ac:chgData name="anipunch" userId="VpLpYQ8MsuI6MTADCkdx/ZOzHYxtQKv4+h+18lYjZBc=" providerId="None" clId="Web-{A713CB9A-AE18-4C1D-9E60-0384F36FC529}" dt="2020-12-08T20:27:18.848" v="625"/>
          <ac:picMkLst>
            <pc:docMk/>
            <pc:sldMk cId="0" sldId="264"/>
            <ac:picMk id="59" creationId="{00000000-0000-0000-0000-000000000000}"/>
          </ac:picMkLst>
        </pc:picChg>
      </pc:sldChg>
      <pc:sldChg chg="modSp mod modClrScheme chgLayout">
        <pc:chgData name="anipunch" userId="VpLpYQ8MsuI6MTADCkdx/ZOzHYxtQKv4+h+18lYjZBc=" providerId="None" clId="Web-{A713CB9A-AE18-4C1D-9E60-0384F36FC529}" dt="2020-12-08T20:56:58.783" v="926"/>
        <pc:sldMkLst>
          <pc:docMk/>
          <pc:sldMk cId="0" sldId="265"/>
        </pc:sldMkLst>
        <pc:spChg chg="mod">
          <ac:chgData name="anipunch" userId="VpLpYQ8MsuI6MTADCkdx/ZOzHYxtQKv4+h+18lYjZBc=" providerId="None" clId="Web-{A713CB9A-AE18-4C1D-9E60-0384F36FC529}" dt="2020-12-08T20:56:58.783" v="926"/>
          <ac:spMkLst>
            <pc:docMk/>
            <pc:sldMk cId="0" sldId="265"/>
            <ac:spMk id="60" creationId="{00000000-0000-0000-0000-000000000000}"/>
          </ac:spMkLst>
        </pc:spChg>
      </pc:sldChg>
      <pc:sldChg chg="addSp modSp new">
        <pc:chgData name="anipunch" userId="VpLpYQ8MsuI6MTADCkdx/ZOzHYxtQKv4+h+18lYjZBc=" providerId="None" clId="Web-{A713CB9A-AE18-4C1D-9E60-0384F36FC529}" dt="2020-12-08T20:58:17.490" v="943" actId="1076"/>
        <pc:sldMkLst>
          <pc:docMk/>
          <pc:sldMk cId="983237768" sldId="266"/>
        </pc:sldMkLst>
        <pc:spChg chg="add mod">
          <ac:chgData name="anipunch" userId="VpLpYQ8MsuI6MTADCkdx/ZOzHYxtQKv4+h+18lYjZBc=" providerId="None" clId="Web-{A713CB9A-AE18-4C1D-9E60-0384F36FC529}" dt="2020-12-08T20:57:43.051" v="933" actId="14100"/>
          <ac:spMkLst>
            <pc:docMk/>
            <pc:sldMk cId="983237768" sldId="266"/>
            <ac:spMk id="2" creationId="{4E5774FE-563D-42E6-91EA-DE3BE0CAA2E3}"/>
          </ac:spMkLst>
        </pc:spChg>
        <pc:spChg chg="add mod">
          <ac:chgData name="anipunch" userId="VpLpYQ8MsuI6MTADCkdx/ZOzHYxtQKv4+h+18lYjZBc=" providerId="None" clId="Web-{A713CB9A-AE18-4C1D-9E60-0384F36FC529}" dt="2020-12-08T20:58:17.490" v="943" actId="1076"/>
          <ac:spMkLst>
            <pc:docMk/>
            <pc:sldMk cId="983237768" sldId="266"/>
            <ac:spMk id="3" creationId="{C4121B3E-D92C-4651-AEF6-D129CEB0EE91}"/>
          </ac:spMkLst>
        </pc:spChg>
      </pc:sldChg>
      <pc:sldMasterChg chg="del delSldLayout">
        <pc:chgData name="anipunch" userId="VpLpYQ8MsuI6MTADCkdx/ZOzHYxtQKv4+h+18lYjZBc=" providerId="None" clId="Web-{A713CB9A-AE18-4C1D-9E60-0384F36FC529}" dt="2020-12-08T18:24:26.773" v="0"/>
        <pc:sldMasterMkLst>
          <pc:docMk/>
          <pc:sldMasterMk cId="0" sldId="2147483648"/>
        </pc:sldMasterMkLst>
        <pc:sldLayoutChg chg="del">
          <pc:chgData name="anipunch" userId="VpLpYQ8MsuI6MTADCkdx/ZOzHYxtQKv4+h+18lYjZBc=" providerId="None" clId="Web-{A713CB9A-AE18-4C1D-9E60-0384F36FC529}" dt="2020-12-08T18:24:26.773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anipunch" userId="VpLpYQ8MsuI6MTADCkdx/ZOzHYxtQKv4+h+18lYjZBc=" providerId="None" clId="Web-{A713CB9A-AE18-4C1D-9E60-0384F36FC529}" dt="2020-12-08T18:24:26.773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anipunch" userId="VpLpYQ8MsuI6MTADCkdx/ZOzHYxtQKv4+h+18lYjZBc=" providerId="None" clId="Web-{A713CB9A-AE18-4C1D-9E60-0384F36FC529}" dt="2020-12-08T18:24:26.773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anipunch" userId="VpLpYQ8MsuI6MTADCkdx/ZOzHYxtQKv4+h+18lYjZBc=" providerId="None" clId="Web-{A713CB9A-AE18-4C1D-9E60-0384F36FC529}" dt="2020-12-08T18:24:26.773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anipunch" userId="VpLpYQ8MsuI6MTADCkdx/ZOzHYxtQKv4+h+18lYjZBc=" providerId="None" clId="Web-{A713CB9A-AE18-4C1D-9E60-0384F36FC529}" dt="2020-12-08T18:24:26.773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anipunch" userId="VpLpYQ8MsuI6MTADCkdx/ZOzHYxtQKv4+h+18lYjZBc=" providerId="None" clId="Web-{A713CB9A-AE18-4C1D-9E60-0384F36FC529}" dt="2020-12-08T18:24:26.773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anipunch" userId="VpLpYQ8MsuI6MTADCkdx/ZOzHYxtQKv4+h+18lYjZBc=" providerId="None" clId="Web-{A713CB9A-AE18-4C1D-9E60-0384F36FC529}" dt="2020-12-08T18:24:26.773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anipunch" userId="VpLpYQ8MsuI6MTADCkdx/ZOzHYxtQKv4+h+18lYjZBc=" providerId="None" clId="Web-{A713CB9A-AE18-4C1D-9E60-0384F36FC529}" dt="2020-12-08T18:24:26.773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anipunch" userId="VpLpYQ8MsuI6MTADCkdx/ZOzHYxtQKv4+h+18lYjZBc=" providerId="None" clId="Web-{A713CB9A-AE18-4C1D-9E60-0384F36FC529}" dt="2020-12-08T18:24:26.773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anipunch" userId="VpLpYQ8MsuI6MTADCkdx/ZOzHYxtQKv4+h+18lYjZBc=" providerId="None" clId="Web-{A713CB9A-AE18-4C1D-9E60-0384F36FC529}" dt="2020-12-08T18:24:26.773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anipunch" userId="VpLpYQ8MsuI6MTADCkdx/ZOzHYxtQKv4+h+18lYjZBc=" providerId="None" clId="Web-{A713CB9A-AE18-4C1D-9E60-0384F36FC529}" dt="2020-12-08T18:24:26.773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anipunch" userId="VpLpYQ8MsuI6MTADCkdx/ZOzHYxtQKv4+h+18lYjZBc=" providerId="None" clId="Web-{A713CB9A-AE18-4C1D-9E60-0384F36FC529}" dt="2020-12-08T18:24:26.773" v="0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del addSldLayout delSldLayout modSldLayout">
        <pc:chgData name="anipunch" userId="VpLpYQ8MsuI6MTADCkdx/ZOzHYxtQKv4+h+18lYjZBc=" providerId="None" clId="Web-{A713CB9A-AE18-4C1D-9E60-0384F36FC529}" dt="2020-12-08T18:24:35.352" v="1"/>
        <pc:sldMasterMkLst>
          <pc:docMk/>
          <pc:sldMasterMk cId="62672617" sldId="2147483661"/>
        </pc:sldMasterMkLst>
        <pc:sldLayoutChg chg="add del mod replId">
          <pc:chgData name="anipunch" userId="VpLpYQ8MsuI6MTADCkdx/ZOzHYxtQKv4+h+18lYjZBc=" providerId="None" clId="Web-{A713CB9A-AE18-4C1D-9E60-0384F36FC529}" dt="2020-12-08T18:24:35.352" v="1"/>
          <pc:sldLayoutMkLst>
            <pc:docMk/>
            <pc:sldMasterMk cId="62672617" sldId="2147483661"/>
            <pc:sldLayoutMk cId="888663278" sldId="2147483662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5.352" v="1"/>
          <pc:sldLayoutMkLst>
            <pc:docMk/>
            <pc:sldMasterMk cId="62672617" sldId="2147483661"/>
            <pc:sldLayoutMk cId="643245056" sldId="2147483663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5.352" v="1"/>
          <pc:sldLayoutMkLst>
            <pc:docMk/>
            <pc:sldMasterMk cId="62672617" sldId="2147483661"/>
            <pc:sldLayoutMk cId="1368623045" sldId="2147483664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5.352" v="1"/>
          <pc:sldLayoutMkLst>
            <pc:docMk/>
            <pc:sldMasterMk cId="62672617" sldId="2147483661"/>
            <pc:sldLayoutMk cId="523523809" sldId="2147483665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5.352" v="1"/>
          <pc:sldLayoutMkLst>
            <pc:docMk/>
            <pc:sldMasterMk cId="62672617" sldId="2147483661"/>
            <pc:sldLayoutMk cId="1545535486" sldId="2147483666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5.352" v="1"/>
          <pc:sldLayoutMkLst>
            <pc:docMk/>
            <pc:sldMasterMk cId="62672617" sldId="2147483661"/>
            <pc:sldLayoutMk cId="3652149487" sldId="2147483667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5.352" v="1"/>
          <pc:sldLayoutMkLst>
            <pc:docMk/>
            <pc:sldMasterMk cId="62672617" sldId="2147483661"/>
            <pc:sldLayoutMk cId="1126372294" sldId="2147483668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5.352" v="1"/>
          <pc:sldLayoutMkLst>
            <pc:docMk/>
            <pc:sldMasterMk cId="62672617" sldId="2147483661"/>
            <pc:sldLayoutMk cId="1967160599" sldId="2147483669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5.352" v="1"/>
          <pc:sldLayoutMkLst>
            <pc:docMk/>
            <pc:sldMasterMk cId="62672617" sldId="2147483661"/>
            <pc:sldLayoutMk cId="4000974064" sldId="2147483670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5.352" v="1"/>
          <pc:sldLayoutMkLst>
            <pc:docMk/>
            <pc:sldMasterMk cId="62672617" sldId="2147483661"/>
            <pc:sldLayoutMk cId="3137961207" sldId="2147483671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5.352" v="1"/>
          <pc:sldLayoutMkLst>
            <pc:docMk/>
            <pc:sldMasterMk cId="62672617" sldId="2147483661"/>
            <pc:sldLayoutMk cId="3704932618" sldId="2147483672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5.352" v="1"/>
          <pc:sldLayoutMkLst>
            <pc:docMk/>
            <pc:sldMasterMk cId="62672617" sldId="2147483661"/>
            <pc:sldLayoutMk cId="432659164" sldId="2147483673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5.352" v="1"/>
          <pc:sldLayoutMkLst>
            <pc:docMk/>
            <pc:sldMasterMk cId="62672617" sldId="2147483661"/>
            <pc:sldLayoutMk cId="2641811911" sldId="2147483674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5.352" v="1"/>
          <pc:sldLayoutMkLst>
            <pc:docMk/>
            <pc:sldMasterMk cId="62672617" sldId="2147483661"/>
            <pc:sldLayoutMk cId="3086293587" sldId="2147483675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5.352" v="1"/>
          <pc:sldLayoutMkLst>
            <pc:docMk/>
            <pc:sldMasterMk cId="62672617" sldId="2147483661"/>
            <pc:sldLayoutMk cId="2481730893" sldId="2147483676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5.352" v="1"/>
          <pc:sldLayoutMkLst>
            <pc:docMk/>
            <pc:sldMasterMk cId="62672617" sldId="2147483661"/>
            <pc:sldLayoutMk cId="2845424493" sldId="2147483677"/>
          </pc:sldLayoutMkLst>
        </pc:sldLayoutChg>
      </pc:sldMasterChg>
      <pc:sldMasterChg chg="add del addSldLayout delSldLayout modSldLayout">
        <pc:chgData name="anipunch" userId="VpLpYQ8MsuI6MTADCkdx/ZOzHYxtQKv4+h+18lYjZBc=" providerId="None" clId="Web-{A713CB9A-AE18-4C1D-9E60-0384F36FC529}" dt="2020-12-08T18:24:39.539" v="2"/>
        <pc:sldMasterMkLst>
          <pc:docMk/>
          <pc:sldMasterMk cId="2725103096" sldId="2147483678"/>
        </pc:sldMasterMkLst>
        <pc:sldLayoutChg chg="add del mod replId">
          <pc:chgData name="anipunch" userId="VpLpYQ8MsuI6MTADCkdx/ZOzHYxtQKv4+h+18lYjZBc=" providerId="None" clId="Web-{A713CB9A-AE18-4C1D-9E60-0384F36FC529}" dt="2020-12-08T18:24:39.539" v="2"/>
          <pc:sldLayoutMkLst>
            <pc:docMk/>
            <pc:sldMasterMk cId="2725103096" sldId="2147483678"/>
            <pc:sldLayoutMk cId="4184448920" sldId="2147483679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9.539" v="2"/>
          <pc:sldLayoutMkLst>
            <pc:docMk/>
            <pc:sldMasterMk cId="2725103096" sldId="2147483678"/>
            <pc:sldLayoutMk cId="1403905902" sldId="2147483680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9.539" v="2"/>
          <pc:sldLayoutMkLst>
            <pc:docMk/>
            <pc:sldMasterMk cId="2725103096" sldId="2147483678"/>
            <pc:sldLayoutMk cId="588313894" sldId="2147483681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9.539" v="2"/>
          <pc:sldLayoutMkLst>
            <pc:docMk/>
            <pc:sldMasterMk cId="2725103096" sldId="2147483678"/>
            <pc:sldLayoutMk cId="3646608256" sldId="2147483682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9.539" v="2"/>
          <pc:sldLayoutMkLst>
            <pc:docMk/>
            <pc:sldMasterMk cId="2725103096" sldId="2147483678"/>
            <pc:sldLayoutMk cId="1148847785" sldId="2147483683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9.539" v="2"/>
          <pc:sldLayoutMkLst>
            <pc:docMk/>
            <pc:sldMasterMk cId="2725103096" sldId="2147483678"/>
            <pc:sldLayoutMk cId="1907948978" sldId="2147483684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9.539" v="2"/>
          <pc:sldLayoutMkLst>
            <pc:docMk/>
            <pc:sldMasterMk cId="2725103096" sldId="2147483678"/>
            <pc:sldLayoutMk cId="2603051678" sldId="2147483685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9.539" v="2"/>
          <pc:sldLayoutMkLst>
            <pc:docMk/>
            <pc:sldMasterMk cId="2725103096" sldId="2147483678"/>
            <pc:sldLayoutMk cId="1362721726" sldId="2147483686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9.539" v="2"/>
          <pc:sldLayoutMkLst>
            <pc:docMk/>
            <pc:sldMasterMk cId="2725103096" sldId="2147483678"/>
            <pc:sldLayoutMk cId="3550096657" sldId="2147483687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9.539" v="2"/>
          <pc:sldLayoutMkLst>
            <pc:docMk/>
            <pc:sldMasterMk cId="2725103096" sldId="2147483678"/>
            <pc:sldLayoutMk cId="3603665263" sldId="2147483688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39.539" v="2"/>
          <pc:sldLayoutMkLst>
            <pc:docMk/>
            <pc:sldMasterMk cId="2725103096" sldId="2147483678"/>
            <pc:sldLayoutMk cId="3035336583" sldId="2147483689"/>
          </pc:sldLayoutMkLst>
        </pc:sldLayoutChg>
      </pc:sldMasterChg>
      <pc:sldMasterChg chg="add del addSldLayout delSldLayout modSldLayout">
        <pc:chgData name="anipunch" userId="VpLpYQ8MsuI6MTADCkdx/ZOzHYxtQKv4+h+18lYjZBc=" providerId="None" clId="Web-{A713CB9A-AE18-4C1D-9E60-0384F36FC529}" dt="2020-12-08T18:24:50.102" v="4"/>
        <pc:sldMasterMkLst>
          <pc:docMk/>
          <pc:sldMasterMk cId="3556780756" sldId="2147483690"/>
        </pc:sldMasterMkLst>
        <pc:sldLayoutChg chg="add del mod replId">
          <pc:chgData name="anipunch" userId="VpLpYQ8MsuI6MTADCkdx/ZOzHYxtQKv4+h+18lYjZBc=" providerId="None" clId="Web-{A713CB9A-AE18-4C1D-9E60-0384F36FC529}" dt="2020-12-08T18:24:50.102" v="4"/>
          <pc:sldLayoutMkLst>
            <pc:docMk/>
            <pc:sldMasterMk cId="3556780756" sldId="2147483690"/>
            <pc:sldLayoutMk cId="4101996468" sldId="2147483691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0.102" v="4"/>
          <pc:sldLayoutMkLst>
            <pc:docMk/>
            <pc:sldMasterMk cId="3556780756" sldId="2147483690"/>
            <pc:sldLayoutMk cId="1935974848" sldId="2147483692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0.102" v="4"/>
          <pc:sldLayoutMkLst>
            <pc:docMk/>
            <pc:sldMasterMk cId="3556780756" sldId="2147483690"/>
            <pc:sldLayoutMk cId="455071982" sldId="2147483693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0.102" v="4"/>
          <pc:sldLayoutMkLst>
            <pc:docMk/>
            <pc:sldMasterMk cId="3556780756" sldId="2147483690"/>
            <pc:sldLayoutMk cId="514230378" sldId="2147483694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0.102" v="4"/>
          <pc:sldLayoutMkLst>
            <pc:docMk/>
            <pc:sldMasterMk cId="3556780756" sldId="2147483690"/>
            <pc:sldLayoutMk cId="4246194275" sldId="2147483695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0.102" v="4"/>
          <pc:sldLayoutMkLst>
            <pc:docMk/>
            <pc:sldMasterMk cId="3556780756" sldId="2147483690"/>
            <pc:sldLayoutMk cId="2109376079" sldId="2147483696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0.102" v="4"/>
          <pc:sldLayoutMkLst>
            <pc:docMk/>
            <pc:sldMasterMk cId="3556780756" sldId="2147483690"/>
            <pc:sldLayoutMk cId="115467144" sldId="2147483697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0.102" v="4"/>
          <pc:sldLayoutMkLst>
            <pc:docMk/>
            <pc:sldMasterMk cId="3556780756" sldId="2147483690"/>
            <pc:sldLayoutMk cId="1235845278" sldId="2147483698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0.102" v="4"/>
          <pc:sldLayoutMkLst>
            <pc:docMk/>
            <pc:sldMasterMk cId="3556780756" sldId="2147483690"/>
            <pc:sldLayoutMk cId="1499340505" sldId="2147483699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0.102" v="4"/>
          <pc:sldLayoutMkLst>
            <pc:docMk/>
            <pc:sldMasterMk cId="3556780756" sldId="2147483690"/>
            <pc:sldLayoutMk cId="815046932" sldId="2147483700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0.102" v="4"/>
          <pc:sldLayoutMkLst>
            <pc:docMk/>
            <pc:sldMasterMk cId="3556780756" sldId="2147483690"/>
            <pc:sldLayoutMk cId="1992145239" sldId="2147483701"/>
          </pc:sldLayoutMkLst>
        </pc:sldLayoutChg>
      </pc:sldMasterChg>
      <pc:sldMasterChg chg="add del addSldLayout delSldLayout modSldLayout">
        <pc:chgData name="anipunch" userId="VpLpYQ8MsuI6MTADCkdx/ZOzHYxtQKv4+h+18lYjZBc=" providerId="None" clId="Web-{A713CB9A-AE18-4C1D-9E60-0384F36FC529}" dt="2020-12-08T18:24:56.321" v="5"/>
        <pc:sldMasterMkLst>
          <pc:docMk/>
          <pc:sldMasterMk cId="2491260911" sldId="2147483702"/>
        </pc:sldMasterMkLst>
        <pc:sldLayoutChg chg="add del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2491260911" sldId="2147483702"/>
            <pc:sldLayoutMk cId="1754625071" sldId="2147483703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2491260911" sldId="2147483702"/>
            <pc:sldLayoutMk cId="2887829497" sldId="2147483704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2491260911" sldId="2147483702"/>
            <pc:sldLayoutMk cId="2349631488" sldId="2147483705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2491260911" sldId="2147483702"/>
            <pc:sldLayoutMk cId="1255576214" sldId="2147483706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2491260911" sldId="2147483702"/>
            <pc:sldLayoutMk cId="1479695193" sldId="2147483707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2491260911" sldId="2147483702"/>
            <pc:sldLayoutMk cId="2617819075" sldId="2147483708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2491260911" sldId="2147483702"/>
            <pc:sldLayoutMk cId="863677384" sldId="2147483709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2491260911" sldId="2147483702"/>
            <pc:sldLayoutMk cId="1260816501" sldId="2147483710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2491260911" sldId="2147483702"/>
            <pc:sldLayoutMk cId="2732022180" sldId="2147483711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2491260911" sldId="2147483702"/>
            <pc:sldLayoutMk cId="1920858371" sldId="2147483712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2491260911" sldId="2147483702"/>
            <pc:sldLayoutMk cId="472629917" sldId="2147483713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2491260911" sldId="2147483702"/>
            <pc:sldLayoutMk cId="2522040634" sldId="2147483714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2491260911" sldId="2147483702"/>
            <pc:sldLayoutMk cId="504894823" sldId="2147483715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2491260911" sldId="2147483702"/>
            <pc:sldLayoutMk cId="4046926723" sldId="2147483716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2491260911" sldId="2147483702"/>
            <pc:sldLayoutMk cId="4109770140" sldId="2147483717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2491260911" sldId="2147483702"/>
            <pc:sldLayoutMk cId="1620754254" sldId="2147483718"/>
          </pc:sldLayoutMkLst>
        </pc:sldLayoutChg>
        <pc:sldLayoutChg chg="add del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2491260911" sldId="2147483702"/>
            <pc:sldLayoutMk cId="3751843166" sldId="2147483719"/>
          </pc:sldLayoutMkLst>
        </pc:sldLayoutChg>
      </pc:sldMasterChg>
      <pc:sldMasterChg chg="add addSldLayout modSldLayout">
        <pc:chgData name="anipunch" userId="VpLpYQ8MsuI6MTADCkdx/ZOzHYxtQKv4+h+18lYjZBc=" providerId="None" clId="Web-{A713CB9A-AE18-4C1D-9E60-0384F36FC529}" dt="2020-12-08T18:24:56.321" v="5"/>
        <pc:sldMasterMkLst>
          <pc:docMk/>
          <pc:sldMasterMk cId="3172130400" sldId="2147483720"/>
        </pc:sldMasterMkLst>
        <pc:sldLayoutChg chg="add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3172130400" sldId="2147483720"/>
            <pc:sldLayoutMk cId="2285750591" sldId="2147483721"/>
          </pc:sldLayoutMkLst>
        </pc:sldLayoutChg>
        <pc:sldLayoutChg chg="add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3172130400" sldId="2147483720"/>
            <pc:sldLayoutMk cId="658772394" sldId="2147483722"/>
          </pc:sldLayoutMkLst>
        </pc:sldLayoutChg>
        <pc:sldLayoutChg chg="add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3172130400" sldId="2147483720"/>
            <pc:sldLayoutMk cId="1779507659" sldId="2147483723"/>
          </pc:sldLayoutMkLst>
        </pc:sldLayoutChg>
        <pc:sldLayoutChg chg="add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3172130400" sldId="2147483720"/>
            <pc:sldLayoutMk cId="3149641588" sldId="2147483724"/>
          </pc:sldLayoutMkLst>
        </pc:sldLayoutChg>
        <pc:sldLayoutChg chg="add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3172130400" sldId="2147483720"/>
            <pc:sldLayoutMk cId="2940785514" sldId="2147483725"/>
          </pc:sldLayoutMkLst>
        </pc:sldLayoutChg>
        <pc:sldLayoutChg chg="add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3172130400" sldId="2147483720"/>
            <pc:sldLayoutMk cId="881282167" sldId="2147483726"/>
          </pc:sldLayoutMkLst>
        </pc:sldLayoutChg>
        <pc:sldLayoutChg chg="add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3172130400" sldId="2147483720"/>
            <pc:sldLayoutMk cId="3720538058" sldId="2147483727"/>
          </pc:sldLayoutMkLst>
        </pc:sldLayoutChg>
        <pc:sldLayoutChg chg="add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3172130400" sldId="2147483720"/>
            <pc:sldLayoutMk cId="3700480162" sldId="2147483728"/>
          </pc:sldLayoutMkLst>
        </pc:sldLayoutChg>
        <pc:sldLayoutChg chg="add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3172130400" sldId="2147483720"/>
            <pc:sldLayoutMk cId="1376855267" sldId="2147483729"/>
          </pc:sldLayoutMkLst>
        </pc:sldLayoutChg>
        <pc:sldLayoutChg chg="add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3172130400" sldId="2147483720"/>
            <pc:sldLayoutMk cId="2941059790" sldId="2147483730"/>
          </pc:sldLayoutMkLst>
        </pc:sldLayoutChg>
        <pc:sldLayoutChg chg="add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3172130400" sldId="2147483720"/>
            <pc:sldLayoutMk cId="1164370436" sldId="2147483731"/>
          </pc:sldLayoutMkLst>
        </pc:sldLayoutChg>
        <pc:sldLayoutChg chg="add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3172130400" sldId="2147483720"/>
            <pc:sldLayoutMk cId="2209098953" sldId="2147483732"/>
          </pc:sldLayoutMkLst>
        </pc:sldLayoutChg>
        <pc:sldLayoutChg chg="add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3172130400" sldId="2147483720"/>
            <pc:sldLayoutMk cId="1938321280" sldId="2147483733"/>
          </pc:sldLayoutMkLst>
        </pc:sldLayoutChg>
        <pc:sldLayoutChg chg="add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3172130400" sldId="2147483720"/>
            <pc:sldLayoutMk cId="1559451258" sldId="2147483734"/>
          </pc:sldLayoutMkLst>
        </pc:sldLayoutChg>
        <pc:sldLayoutChg chg="add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3172130400" sldId="2147483720"/>
            <pc:sldLayoutMk cId="1508773856" sldId="2147483735"/>
          </pc:sldLayoutMkLst>
        </pc:sldLayoutChg>
        <pc:sldLayoutChg chg="add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3172130400" sldId="2147483720"/>
            <pc:sldLayoutMk cId="564901588" sldId="2147483736"/>
          </pc:sldLayoutMkLst>
        </pc:sldLayoutChg>
        <pc:sldLayoutChg chg="add mod replId">
          <pc:chgData name="anipunch" userId="VpLpYQ8MsuI6MTADCkdx/ZOzHYxtQKv4+h+18lYjZBc=" providerId="None" clId="Web-{A713CB9A-AE18-4C1D-9E60-0384F36FC529}" dt="2020-12-08T18:24:56.321" v="5"/>
          <pc:sldLayoutMkLst>
            <pc:docMk/>
            <pc:sldMasterMk cId="3172130400" sldId="2147483720"/>
            <pc:sldLayoutMk cId="2564821463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28575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5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7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98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21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51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73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01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7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0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4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8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8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3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8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5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3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2130120"/>
            <a:ext cx="7772400" cy="14698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/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Обработка </a:t>
            </a:r>
            <a:r>
              <a:rPr lang="ru-RU" sz="4400" b="1" spc="-1" dirty="0">
                <a:solidFill>
                  <a:srgbClr val="000000"/>
                </a:solidFill>
                <a:latin typeface="Calibri"/>
              </a:rPr>
              <a:t>файлов средствами </a:t>
            </a:r>
            <a:r>
              <a:rPr lang="ru-RU" sz="4400" b="1" spc="-1" dirty="0" err="1">
                <a:solidFill>
                  <a:srgbClr val="000000"/>
                </a:solidFill>
                <a:latin typeface="Calibri"/>
              </a:rPr>
              <a:t>Free</a:t>
            </a:r>
            <a:r>
              <a:rPr lang="ru-RU" sz="4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4400" b="1" spc="-1" dirty="0" err="1">
                <a:solidFill>
                  <a:srgbClr val="000000"/>
                </a:solidFill>
                <a:latin typeface="Calibri"/>
              </a:rPr>
              <a:t>Pascal</a:t>
            </a:r>
          </a:p>
          <a:p>
            <a:pPr algn="ctr"/>
            <a:endParaRPr lang="ru-RU" sz="4400" b="1" spc="-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050920" y="450864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Autofit/>
          </a:bodyPr>
          <a:lstStyle/>
          <a:p>
            <a:pPr algn="r">
              <a:spcBef>
                <a:spcPts val="799"/>
              </a:spcBef>
            </a:pPr>
            <a:r>
              <a:rPr lang="ru-RU" sz="3200" spc="-1" dirty="0">
                <a:solidFill>
                  <a:srgbClr val="898989"/>
                </a:solidFill>
                <a:latin typeface="Calibri"/>
              </a:rPr>
              <a:t>Выполнили</a:t>
            </a:r>
            <a:r>
              <a:rPr lang="ru-RU" sz="3200" b="0" strike="noStrike" spc="-1" dirty="0">
                <a:solidFill>
                  <a:srgbClr val="898989"/>
                </a:solidFill>
                <a:latin typeface="Calibri"/>
              </a:rPr>
              <a:t>: студент группы И-72 </a:t>
            </a:r>
            <a:r>
              <a:rPr lang="ru-RU" sz="3200" spc="-1" dirty="0">
                <a:solidFill>
                  <a:srgbClr val="898989"/>
                </a:solidFill>
                <a:latin typeface="Calibri"/>
              </a:rPr>
              <a:t>Мазурин и Тышкевич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638024" y="156032"/>
            <a:ext cx="8302876" cy="627683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Autofit/>
          </a:bodyPr>
          <a:lstStyle/>
          <a:p>
            <a:pPr>
              <a:buClr>
                <a:srgbClr val="000000"/>
              </a:buClr>
            </a:pPr>
            <a:r>
              <a:rPr lang="ru-RU" b="1" spc="-1">
                <a:ea typeface="+mn-lt"/>
                <a:cs typeface="+mn-lt"/>
              </a:rPr>
              <a:t>Процедура </a:t>
            </a:r>
            <a:r>
              <a:rPr lang="en-US" b="1" spc="-1">
                <a:ea typeface="+mn-lt"/>
                <a:cs typeface="+mn-lt"/>
              </a:rPr>
              <a:t>rename</a:t>
            </a:r>
            <a:endParaRPr lang="ru-RU" spc="-1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ru-RU" spc="-1">
                <a:ea typeface="+mn-lt"/>
                <a:cs typeface="+mn-lt"/>
              </a:rPr>
              <a:t>Переименование файла, связанного с файловой переменной f, осуществляется в то время, когда он закрыт, при помощи процедуры rename(f,s), где f – файловая переменная, s – новое имя файла (строковая переменная).</a:t>
            </a:r>
          </a:p>
          <a:p>
            <a:pPr>
              <a:buClr>
                <a:srgbClr val="000000"/>
              </a:buClr>
            </a:pPr>
            <a:r>
              <a:rPr lang="ru-RU" b="1" spc="-1">
                <a:ea typeface="+mn-lt"/>
                <a:cs typeface="+mn-lt"/>
              </a:rPr>
              <a:t>Процедура erase</a:t>
            </a:r>
            <a:endParaRPr lang="ru-RU" spc="-1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ru-RU" spc="-1">
                <a:ea typeface="+mn-lt"/>
                <a:cs typeface="+mn-lt"/>
              </a:rPr>
              <a:t>Удаление файла, связанного с переменной f, выполняется посредством процедуры erase(f), в которой f также является именем файловой переменной. </a:t>
            </a:r>
          </a:p>
          <a:p>
            <a:pPr>
              <a:buClr>
                <a:srgbClr val="000000"/>
              </a:buClr>
            </a:pPr>
            <a:r>
              <a:rPr lang="ru-RU" b="1" spc="-1">
                <a:ea typeface="+mn-lt"/>
                <a:cs typeface="+mn-lt"/>
              </a:rPr>
              <a:t>Функция eof </a:t>
            </a:r>
            <a:endParaRPr lang="ru-RU" spc="-1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ru-RU" spc="-1" dirty="0">
                <a:ea typeface="+mn-lt"/>
                <a:cs typeface="+mn-lt"/>
              </a:rPr>
              <a:t>Функция eof(f</a:t>
            </a:r>
            <a:r>
              <a:rPr lang="ru-RU" b="0" strike="noStrike" spc="-1" dirty="0">
                <a:ea typeface="+mn-lt"/>
                <a:cs typeface="+mn-lt"/>
              </a:rPr>
              <a:t>)</a:t>
            </a:r>
            <a:r>
              <a:rPr lang="ru-RU" spc="-1" dirty="0">
                <a:ea typeface="+mn-lt"/>
                <a:cs typeface="+mn-lt"/>
              </a:rPr>
              <a:t> (end of file), где f – имя файловой переменной,</a:t>
            </a:r>
            <a:r>
              <a:rPr lang="ru-RU" b="1" spc="-1" dirty="0">
                <a:ea typeface="+mn-lt"/>
                <a:cs typeface="+mn-lt"/>
              </a:rPr>
              <a:t> </a:t>
            </a:r>
            <a:r>
              <a:rPr lang="ru-RU" spc="-1" dirty="0">
                <a:ea typeface="+mn-lt"/>
                <a:cs typeface="+mn-lt"/>
              </a:rPr>
              <a:t>принимает значение «истина» (true), если достигнут конец файла,</a:t>
            </a:r>
            <a:r>
              <a:rPr lang="ru-RU" b="1" spc="-1" dirty="0">
                <a:ea typeface="+mn-lt"/>
                <a:cs typeface="+mn-lt"/>
              </a:rPr>
              <a:t> </a:t>
            </a:r>
            <a:r>
              <a:rPr lang="ru-RU" spc="-1" dirty="0">
                <a:ea typeface="+mn-lt"/>
                <a:cs typeface="+mn-lt"/>
              </a:rPr>
              <a:t>иначе – «ложь» (false). С помощью этой функции можно проверять,</a:t>
            </a:r>
            <a:r>
              <a:rPr lang="ru-RU" b="1" spc="-1" dirty="0">
                <a:ea typeface="+mn-lt"/>
                <a:cs typeface="+mn-lt"/>
              </a:rPr>
              <a:t> </a:t>
            </a:r>
            <a:r>
              <a:rPr lang="ru-RU" spc="-1" dirty="0">
                <a:ea typeface="+mn-lt"/>
                <a:cs typeface="+mn-lt"/>
              </a:rPr>
              <a:t>достигнут ли конец </a:t>
            </a:r>
            <a:r>
              <a:rPr lang="ru-RU" spc="-1">
                <a:ea typeface="+mn-lt"/>
                <a:cs typeface="+mn-lt"/>
              </a:rPr>
              <a:t>файла и можно ли считывать данныe.</a:t>
            </a:r>
          </a:p>
          <a:p>
            <a:r>
              <a:rPr lang="ru-RU" b="1" spc="-1">
                <a:ea typeface="+mn-lt"/>
                <a:cs typeface="+mn-lt"/>
              </a:rPr>
              <a:t>Процедура </a:t>
            </a:r>
            <a:r>
              <a:rPr lang="en-US" b="1" spc="-1">
                <a:ea typeface="+mn-lt"/>
                <a:cs typeface="+mn-lt"/>
              </a:rPr>
              <a:t>write</a:t>
            </a:r>
            <a:r>
              <a:rPr lang="ru-RU" b="1" spc="-1">
                <a:ea typeface="+mn-lt"/>
                <a:cs typeface="+mn-lt"/>
              </a:rPr>
              <a:t>. Чтение и запись данных в файл</a:t>
            </a:r>
            <a:endParaRPr lang="ru-RU" spc="-1">
              <a:ea typeface="+mn-lt"/>
              <a:cs typeface="+mn-lt"/>
            </a:endParaRPr>
          </a:p>
          <a:p>
            <a:r>
              <a:rPr lang="ru-RU" spc="-1">
                <a:ea typeface="+mn-lt"/>
                <a:cs typeface="+mn-lt"/>
              </a:rPr>
              <a:t>Для записи данных в файл можно использовать процедуру write: </a:t>
            </a:r>
            <a:r>
              <a:rPr lang="en-US" spc="-1">
                <a:ea typeface="+mn-lt"/>
                <a:cs typeface="+mn-lt"/>
              </a:rPr>
              <a:t>write</a:t>
            </a:r>
            <a:r>
              <a:rPr lang="ru-RU" spc="-1">
                <a:ea typeface="+mn-lt"/>
                <a:cs typeface="+mn-lt"/>
              </a:rPr>
              <a:t> (</a:t>
            </a:r>
            <a:r>
              <a:rPr lang="en-US" spc="-1">
                <a:ea typeface="+mn-lt"/>
                <a:cs typeface="+mn-lt"/>
              </a:rPr>
              <a:t>f</a:t>
            </a:r>
            <a:r>
              <a:rPr lang="ru-RU" spc="-1">
                <a:ea typeface="+mn-lt"/>
                <a:cs typeface="+mn-lt"/>
              </a:rPr>
              <a:t>, </a:t>
            </a:r>
            <a:r>
              <a:rPr lang="en-US" spc="-1">
                <a:ea typeface="+mn-lt"/>
                <a:cs typeface="+mn-lt"/>
              </a:rPr>
              <a:t>x</a:t>
            </a:r>
            <a:r>
              <a:rPr lang="ru-RU" spc="-1">
                <a:ea typeface="+mn-lt"/>
                <a:cs typeface="+mn-lt"/>
              </a:rPr>
              <a:t>1, </a:t>
            </a:r>
            <a:r>
              <a:rPr lang="en-US" spc="-1">
                <a:ea typeface="+mn-lt"/>
                <a:cs typeface="+mn-lt"/>
              </a:rPr>
              <a:t>x</a:t>
            </a:r>
            <a:r>
              <a:rPr lang="ru-RU" spc="-1">
                <a:ea typeface="+mn-lt"/>
                <a:cs typeface="+mn-lt"/>
              </a:rPr>
              <a:t>2,..., </a:t>
            </a:r>
            <a:r>
              <a:rPr lang="en-US" spc="-1">
                <a:ea typeface="+mn-lt"/>
                <a:cs typeface="+mn-lt"/>
              </a:rPr>
              <a:t>xn</a:t>
            </a:r>
            <a:r>
              <a:rPr lang="ru-RU" spc="-1">
                <a:ea typeface="+mn-lt"/>
                <a:cs typeface="+mn-lt"/>
              </a:rPr>
              <a:t>); </a:t>
            </a:r>
          </a:p>
          <a:p>
            <a:r>
              <a:rPr lang="en-US" spc="-1">
                <a:ea typeface="+mn-lt"/>
                <a:cs typeface="+mn-lt"/>
              </a:rPr>
              <a:t>w</a:t>
            </a:r>
            <a:r>
              <a:rPr lang="ru-RU" spc="-1">
                <a:ea typeface="+mn-lt"/>
                <a:cs typeface="+mn-lt"/>
              </a:rPr>
              <a:t>rite (f, x); здесь f — имя файловой переменной, x, x1, x2, ..., xn — имена переменных, значения из которых записываются в файл.</a:t>
            </a:r>
          </a:p>
          <a:p>
            <a:r>
              <a:rPr lang="en-US" spc="-1">
                <a:ea typeface="+mn-lt"/>
                <a:cs typeface="+mn-lt"/>
              </a:rPr>
              <a:t>read(f, x1, x2, x3,..., xn); read(f, x);</a:t>
            </a:r>
            <a:endParaRPr lang="ru-RU" spc="-1">
              <a:ea typeface="+mn-lt"/>
              <a:cs typeface="+mn-lt"/>
            </a:endParaRPr>
          </a:p>
          <a:p>
            <a:r>
              <a:rPr lang="ru-RU" spc="-1">
                <a:ea typeface="+mn-lt"/>
                <a:cs typeface="+mn-lt"/>
              </a:rPr>
              <a:t>здесь f — имя файловой переменной,</a:t>
            </a:r>
          </a:p>
          <a:p>
            <a:r>
              <a:rPr lang="ru-RU" spc="-1">
                <a:ea typeface="+mn-lt"/>
                <a:cs typeface="+mn-lt"/>
              </a:rPr>
              <a:t>x, x1, x2, ..., xn — имена переменных, в которые считываются значения из файла.</a:t>
            </a:r>
          </a:p>
          <a:p>
            <a:r>
              <a:rPr lang="ru-RU" spc="-1">
                <a:ea typeface="+mn-lt"/>
                <a:cs typeface="+mn-lt"/>
              </a:rPr>
              <a:t>Процедура read последовательно считывает компоненты из файла.</a:t>
            </a:r>
            <a:endParaRPr lang="ru-RU"/>
          </a:p>
          <a:p>
            <a:endParaRPr lang="ru-RU" b="0" strike="noStrike" spc="-1" dirty="0">
              <a:latin typeface="Corbel"/>
              <a:cs typeface="Calibri"/>
            </a:endParaRPr>
          </a:p>
          <a:p>
            <a:endParaRPr lang="ru-RU" spc="-1" dirty="0">
              <a:solidFill>
                <a:srgbClr val="000000"/>
              </a:solidFill>
              <a:latin typeface="Corbel"/>
              <a:cs typeface="Calibri"/>
            </a:endParaRPr>
          </a:p>
          <a:p>
            <a:pPr>
              <a:spcBef>
                <a:spcPts val="799"/>
              </a:spcBef>
              <a:buClr>
                <a:srgbClr val="000000"/>
              </a:buClr>
            </a:pPr>
            <a:endParaRPr lang="ru-RU" spc="-1" dirty="0">
              <a:solidFill>
                <a:srgbClr val="000000"/>
              </a:solidFill>
              <a:latin typeface="Corbel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774FE-563D-42E6-91EA-DE3BE0CAA2E3}"/>
              </a:ext>
            </a:extLst>
          </p:cNvPr>
          <p:cNvSpPr txBox="1"/>
          <p:nvPr/>
        </p:nvSpPr>
        <p:spPr>
          <a:xfrm>
            <a:off x="557212" y="271462"/>
            <a:ext cx="836890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>
                <a:ea typeface="+mn-lt"/>
                <a:cs typeface="+mn-lt"/>
              </a:rPr>
              <a:t>Процедура </a:t>
            </a:r>
            <a:r>
              <a:rPr lang="en-US" b="1">
                <a:ea typeface="+mn-lt"/>
                <a:cs typeface="+mn-lt"/>
              </a:rPr>
              <a:t>AssignFile</a:t>
            </a:r>
            <a:endParaRPr lang="ru-RU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Для начала работы с файлом необходимо связать файловую переменную в программе с файлом на диске. Для этого используется процедура AssignFile(f,s), где f — имя файловой переменной, а s — полное имя файла на диске (файл должен находиться в текущем каталоге при условии, что к нему специально не указывается путь).</a:t>
            </a:r>
            <a:endParaRPr lang="ru-RU"/>
          </a:p>
          <a:p>
            <a:pPr algn="l"/>
            <a:endParaRPr lang="ru-RU" dirty="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4121B3E-D92C-4651-AEF6-D129CEB0EE91}"/>
              </a:ext>
            </a:extLst>
          </p:cNvPr>
          <p:cNvSpPr/>
          <p:nvPr/>
        </p:nvSpPr>
        <p:spPr>
          <a:xfrm>
            <a:off x="2043112" y="2069901"/>
            <a:ext cx="5063133" cy="1705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var f:file of real; </a:t>
            </a:r>
            <a:endParaRPr lang="ru-RU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begin</a:t>
            </a:r>
            <a:r>
              <a:rPr lang="ru-RU" dirty="0">
                <a:ea typeface="+mn-lt"/>
                <a:cs typeface="+mn-lt"/>
              </a:rPr>
              <a:t> </a:t>
            </a:r>
          </a:p>
          <a:p>
            <a:r>
              <a:rPr lang="ru-RU">
                <a:ea typeface="+mn-lt"/>
                <a:cs typeface="+mn-lt"/>
              </a:rPr>
              <a:t>//Пример процедуры </a:t>
            </a:r>
            <a:r>
              <a:rPr lang="en-US">
                <a:ea typeface="+mn-lt"/>
                <a:cs typeface="+mn-lt"/>
              </a:rPr>
              <a:t>assign</a:t>
            </a:r>
            <a:r>
              <a:rPr lang="ru-RU">
                <a:ea typeface="+mn-lt"/>
                <a:cs typeface="+mn-lt"/>
              </a:rPr>
              <a:t> для ОС </a:t>
            </a:r>
            <a:r>
              <a:rPr lang="en-US">
                <a:ea typeface="+mn-lt"/>
                <a:cs typeface="+mn-lt"/>
              </a:rPr>
              <a:t>Windows</a:t>
            </a:r>
            <a:r>
              <a:rPr lang="ru-RU">
                <a:ea typeface="+mn-lt"/>
                <a:cs typeface="+mn-lt"/>
              </a:rPr>
              <a:t>. </a:t>
            </a:r>
          </a:p>
          <a:p>
            <a:r>
              <a:rPr lang="en-US">
                <a:ea typeface="+mn-lt"/>
                <a:cs typeface="+mn-lt"/>
              </a:rPr>
              <a:t>AssignFile(f,’d:\tp\tmp\ abc.dat’);</a:t>
            </a:r>
            <a:endParaRPr lang="ru-RU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//Пример процедуры </a:t>
            </a:r>
            <a:r>
              <a:rPr lang="en-US">
                <a:ea typeface="+mn-lt"/>
                <a:cs typeface="+mn-lt"/>
              </a:rPr>
              <a:t>assign</a:t>
            </a:r>
            <a:r>
              <a:rPr lang="ru-RU">
                <a:ea typeface="+mn-lt"/>
                <a:cs typeface="+mn-lt"/>
              </a:rPr>
              <a:t> для ОС </a:t>
            </a:r>
            <a:r>
              <a:rPr lang="en-US">
                <a:ea typeface="+mn-lt"/>
                <a:cs typeface="+mn-lt"/>
              </a:rPr>
              <a:t>Linux</a:t>
            </a:r>
            <a:r>
              <a:rPr lang="ru-RU">
                <a:ea typeface="+mn-lt"/>
                <a:cs typeface="+mn-lt"/>
              </a:rPr>
              <a:t>. </a:t>
            </a:r>
          </a:p>
          <a:p>
            <a:r>
              <a:rPr lang="en-US">
                <a:ea typeface="+mn-lt"/>
                <a:cs typeface="+mn-lt"/>
              </a:rPr>
              <a:t>AssignFile ( f ,’ /home/justifyq/pascal/abc.dat’) ;</a:t>
            </a:r>
            <a:endParaRPr lang="ru-RU">
              <a:ea typeface="+mn-lt"/>
              <a:cs typeface="+mn-lt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23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832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Зачем нужны массивы 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296467" y="1600200"/>
            <a:ext cx="8551068" cy="490096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Autofit/>
          </a:bodyPr>
          <a:lstStyle/>
          <a:p>
            <a:pPr>
              <a:buClr>
                <a:srgbClr val="000000"/>
              </a:buClr>
            </a:pPr>
            <a:r>
              <a:rPr lang="ru-RU" sz="2000" b="1" spc="-1" err="1">
                <a:latin typeface="Times New Roman"/>
                <a:ea typeface="+mn-lt"/>
                <a:cs typeface="+mn-lt"/>
              </a:rPr>
              <a:t>Free</a:t>
            </a:r>
            <a:r>
              <a:rPr lang="ru-RU" sz="2000" b="1" spc="-1" dirty="0">
                <a:latin typeface="Times New Roman"/>
                <a:ea typeface="+mn-lt"/>
                <a:cs typeface="+mn-lt"/>
              </a:rPr>
              <a:t> </a:t>
            </a:r>
            <a:r>
              <a:rPr lang="ru-RU" sz="2000" b="1" spc="-1" err="1">
                <a:latin typeface="Times New Roman"/>
                <a:ea typeface="+mn-lt"/>
                <a:cs typeface="+mn-lt"/>
              </a:rPr>
              <a:t>Pascal</a:t>
            </a:r>
            <a:r>
              <a:rPr lang="ru-RU" sz="2000" spc="-1" dirty="0">
                <a:latin typeface="Times New Roman"/>
                <a:ea typeface="+mn-lt"/>
                <a:cs typeface="+mn-lt"/>
              </a:rPr>
              <a:t> (полное название </a:t>
            </a:r>
            <a:r>
              <a:rPr lang="ru-RU" sz="2000" spc="-1" err="1">
                <a:latin typeface="Times New Roman"/>
                <a:ea typeface="+mn-lt"/>
                <a:cs typeface="+mn-lt"/>
              </a:rPr>
              <a:t>Free</a:t>
            </a:r>
            <a:r>
              <a:rPr lang="ru-RU" sz="2000" spc="-1" dirty="0">
                <a:latin typeface="Times New Roman"/>
                <a:ea typeface="+mn-lt"/>
                <a:cs typeface="+mn-lt"/>
              </a:rPr>
              <a:t> </a:t>
            </a:r>
            <a:r>
              <a:rPr lang="ru-RU" sz="2000" spc="-1" err="1">
                <a:latin typeface="Times New Roman"/>
                <a:ea typeface="+mn-lt"/>
                <a:cs typeface="+mn-lt"/>
              </a:rPr>
              <a:t>Pascal</a:t>
            </a:r>
            <a:r>
              <a:rPr lang="ru-RU" sz="2000" spc="-1" dirty="0">
                <a:latin typeface="Times New Roman"/>
                <a:ea typeface="+mn-lt"/>
                <a:cs typeface="+mn-lt"/>
              </a:rPr>
              <a:t> </a:t>
            </a:r>
            <a:r>
              <a:rPr lang="ru-RU" sz="2000" spc="-1" err="1">
                <a:latin typeface="Times New Roman"/>
                <a:ea typeface="+mn-lt"/>
                <a:cs typeface="+mn-lt"/>
              </a:rPr>
              <a:t>Compiler</a:t>
            </a:r>
            <a:r>
              <a:rPr lang="ru-RU" sz="2000" spc="-1" dirty="0">
                <a:latin typeface="Times New Roman"/>
                <a:ea typeface="+mn-lt"/>
                <a:cs typeface="+mn-lt"/>
              </a:rPr>
              <a:t>) — свободно</a:t>
            </a:r>
            <a:endParaRPr lang="en-US" sz="2000" spc="-1">
              <a:solidFill>
                <a:srgbClr val="000000"/>
              </a:solidFill>
              <a:latin typeface="Times New Roman"/>
              <a:cs typeface="Times"/>
            </a:endParaRPr>
          </a:p>
          <a:p>
            <a:pPr>
              <a:buClr>
                <a:srgbClr val="000000"/>
              </a:buClr>
            </a:pPr>
            <a:r>
              <a:rPr lang="ru-RU" sz="2000" spc="-1" dirty="0">
                <a:latin typeface="Times New Roman"/>
                <a:ea typeface="+mn-lt"/>
                <a:cs typeface="+mn-lt"/>
              </a:rPr>
              <a:t>распространяемый компилятор языка программирования </a:t>
            </a:r>
            <a:r>
              <a:rPr lang="ru-RU" sz="2000" spc="-1" err="1">
                <a:latin typeface="Times New Roman"/>
                <a:ea typeface="+mn-lt"/>
                <a:cs typeface="+mn-lt"/>
              </a:rPr>
              <a:t>Object</a:t>
            </a:r>
            <a:r>
              <a:rPr lang="ru-RU" sz="2000" spc="-1" dirty="0">
                <a:latin typeface="Times New Roman"/>
                <a:ea typeface="+mn-lt"/>
                <a:cs typeface="+mn-lt"/>
              </a:rPr>
              <a:t> </a:t>
            </a:r>
            <a:r>
              <a:rPr lang="ru-RU" sz="2000" spc="-1" err="1">
                <a:latin typeface="Times New Roman"/>
                <a:ea typeface="+mn-lt"/>
                <a:cs typeface="+mn-lt"/>
              </a:rPr>
              <a:t>Pascal</a:t>
            </a:r>
            <a:r>
              <a:rPr lang="ru-RU" sz="2000" spc="-1" dirty="0">
                <a:latin typeface="Times New Roman"/>
                <a:ea typeface="+mn-lt"/>
                <a:cs typeface="+mn-lt"/>
              </a:rPr>
              <a:t>.</a:t>
            </a:r>
            <a:endParaRPr lang="ru-RU" sz="2000">
              <a:latin typeface="Times New Roman"/>
              <a:cs typeface="Times"/>
            </a:endParaRPr>
          </a:p>
          <a:p>
            <a:pPr>
              <a:buClr>
                <a:srgbClr val="000000"/>
              </a:buClr>
            </a:pPr>
            <a:r>
              <a:rPr lang="ru-RU" sz="2000" b="1" spc="-1" dirty="0" err="1">
                <a:latin typeface="Times New Roman"/>
                <a:ea typeface="+mn-lt"/>
                <a:cs typeface="+mn-lt"/>
              </a:rPr>
              <a:t>Object</a:t>
            </a:r>
            <a:r>
              <a:rPr lang="ru-RU" sz="2000" b="1" spc="-1" dirty="0">
                <a:latin typeface="Times New Roman"/>
                <a:ea typeface="+mn-lt"/>
                <a:cs typeface="+mn-lt"/>
              </a:rPr>
              <a:t> </a:t>
            </a:r>
            <a:r>
              <a:rPr lang="ru-RU" sz="2000" b="1" spc="-1" dirty="0" err="1">
                <a:latin typeface="Times New Roman"/>
                <a:ea typeface="+mn-lt"/>
                <a:cs typeface="+mn-lt"/>
              </a:rPr>
              <a:t>Pascal</a:t>
            </a:r>
            <a:r>
              <a:rPr lang="ru-RU" sz="2000" b="1" spc="-1" dirty="0">
                <a:latin typeface="Times New Roman"/>
                <a:ea typeface="+mn-lt"/>
                <a:cs typeface="+mn-lt"/>
              </a:rPr>
              <a:t> </a:t>
            </a:r>
            <a:r>
              <a:rPr lang="ru-RU" sz="2000" spc="-1" dirty="0">
                <a:latin typeface="Times New Roman"/>
                <a:ea typeface="+mn-lt"/>
                <a:cs typeface="+mn-lt"/>
              </a:rPr>
              <a:t>— язык программирования, разработанный в фирме </a:t>
            </a:r>
            <a:r>
              <a:rPr lang="ru-RU" sz="2000" spc="-1" dirty="0" err="1">
                <a:latin typeface="Times New Roman"/>
                <a:ea typeface="+mn-lt"/>
                <a:cs typeface="+mn-lt"/>
              </a:rPr>
              <a:t>Apple</a:t>
            </a:r>
            <a:endParaRPr lang="ru-RU" sz="2000" dirty="0">
              <a:latin typeface="Times New Roman"/>
              <a:cs typeface="Times"/>
            </a:endParaRPr>
          </a:p>
          <a:p>
            <a:pPr>
              <a:buClr>
                <a:srgbClr val="000000"/>
              </a:buClr>
            </a:pPr>
            <a:r>
              <a:rPr lang="ru-RU" sz="2000" spc="-1" err="1">
                <a:latin typeface="Times New Roman"/>
                <a:ea typeface="+mn-lt"/>
                <a:cs typeface="+mn-lt"/>
              </a:rPr>
              <a:t>Computer</a:t>
            </a:r>
            <a:r>
              <a:rPr lang="ru-RU" sz="2000" spc="-1" dirty="0">
                <a:latin typeface="Times New Roman"/>
                <a:ea typeface="+mn-lt"/>
                <a:cs typeface="+mn-lt"/>
              </a:rPr>
              <a:t> в 1986 году группой Ларри Теслера</a:t>
            </a:r>
            <a:r>
              <a:rPr lang="ru-RU" sz="2000" b="0" strike="noStrike" spc="-1" dirty="0">
                <a:latin typeface="Times New Roman"/>
                <a:ea typeface="+mn-lt"/>
                <a:cs typeface="+mn-lt"/>
              </a:rPr>
              <a:t>, </a:t>
            </a:r>
            <a:r>
              <a:rPr lang="ru-RU" sz="2000" spc="-1" dirty="0">
                <a:latin typeface="Times New Roman"/>
                <a:ea typeface="+mn-lt"/>
                <a:cs typeface="+mn-lt"/>
              </a:rPr>
              <a:t>который консультировался </a:t>
            </a:r>
            <a:r>
              <a:rPr lang="ru-RU" sz="2000" b="0" strike="noStrike" spc="-1" dirty="0">
                <a:latin typeface="Times New Roman"/>
                <a:ea typeface="+mn-lt"/>
                <a:cs typeface="+mn-lt"/>
              </a:rPr>
              <a:t>с</a:t>
            </a:r>
            <a:endParaRPr lang="ru-RU" sz="2000">
              <a:latin typeface="Times New Roman"/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ru-RU" sz="2000" spc="-1" dirty="0">
                <a:latin typeface="Times New Roman"/>
                <a:ea typeface="+mn-lt"/>
                <a:cs typeface="+mn-lt"/>
              </a:rPr>
              <a:t>Никлаусом Виртом</a:t>
            </a:r>
            <a:r>
              <a:rPr lang="ru-RU" sz="2000" b="0" strike="noStrike" spc="-1" dirty="0">
                <a:latin typeface="Times New Roman"/>
                <a:ea typeface="+mn-lt"/>
                <a:cs typeface="+mn-lt"/>
              </a:rPr>
              <a:t>. </a:t>
            </a:r>
            <a:r>
              <a:rPr lang="ru-RU" sz="2000" spc="-1" dirty="0">
                <a:latin typeface="Times New Roman"/>
                <a:ea typeface="+mn-lt"/>
                <a:cs typeface="+mn-lt"/>
              </a:rPr>
              <a:t>Произошёл от более ранней объектно-ориентированной</a:t>
            </a:r>
            <a:endParaRPr lang="ru-RU" sz="2000">
              <a:latin typeface="Times New Roman"/>
              <a:cs typeface="Times"/>
            </a:endParaRPr>
          </a:p>
          <a:p>
            <a:pPr>
              <a:buClr>
                <a:srgbClr val="000000"/>
              </a:buClr>
            </a:pPr>
            <a:r>
              <a:rPr lang="ru-RU" sz="2000" spc="-1" dirty="0">
                <a:latin typeface="Times New Roman"/>
                <a:ea typeface="+mn-lt"/>
                <a:cs typeface="+mn-lt"/>
              </a:rPr>
              <a:t>версии Паскаль, называвшейся </a:t>
            </a:r>
            <a:r>
              <a:rPr lang="ru-RU" sz="2000" spc="-1" dirty="0" err="1">
                <a:latin typeface="Times New Roman"/>
                <a:ea typeface="+mn-lt"/>
                <a:cs typeface="+mn-lt"/>
              </a:rPr>
              <a:t>Clascal</a:t>
            </a:r>
            <a:r>
              <a:rPr lang="ru-RU" sz="2000" b="0" strike="noStrike" spc="-1" dirty="0">
                <a:latin typeface="Times New Roman"/>
                <a:ea typeface="+mn-lt"/>
                <a:cs typeface="+mn-lt"/>
              </a:rPr>
              <a:t>, </a:t>
            </a:r>
            <a:r>
              <a:rPr lang="ru-RU" sz="2000" spc="-1" dirty="0">
                <a:latin typeface="Times New Roman"/>
                <a:ea typeface="+mn-lt"/>
                <a:cs typeface="+mn-lt"/>
              </a:rPr>
              <a:t>который был доступен на компьютере </a:t>
            </a:r>
            <a:r>
              <a:rPr lang="ru-RU" sz="2000" spc="-1" dirty="0" err="1">
                <a:latin typeface="Times New Roman"/>
                <a:ea typeface="+mn-lt"/>
                <a:cs typeface="+mn-lt"/>
              </a:rPr>
              <a:t>Apple</a:t>
            </a:r>
            <a:r>
              <a:rPr lang="ru-RU" sz="2000" spc="-1" dirty="0">
                <a:latin typeface="Times New Roman"/>
                <a:ea typeface="+mn-lt"/>
                <a:cs typeface="+mn-lt"/>
              </a:rPr>
              <a:t> </a:t>
            </a:r>
            <a:r>
              <a:rPr lang="ru-RU" sz="2000" spc="-1" dirty="0" err="1">
                <a:latin typeface="Times New Roman"/>
                <a:ea typeface="+mn-lt"/>
                <a:cs typeface="+mn-lt"/>
              </a:rPr>
              <a:t>Lisa</a:t>
            </a:r>
            <a:r>
              <a:rPr lang="ru-RU" sz="2000" spc="-1" dirty="0">
                <a:latin typeface="Times New Roman"/>
                <a:ea typeface="+mn-lt"/>
                <a:cs typeface="+mn-lt"/>
              </a:rPr>
              <a:t>.</a:t>
            </a:r>
            <a:endParaRPr lang="ru-RU" sz="2000">
              <a:latin typeface="Times New Roman"/>
              <a:cs typeface="Times"/>
            </a:endParaRPr>
          </a:p>
          <a:p>
            <a:pPr>
              <a:buClr>
                <a:srgbClr val="000000"/>
              </a:buClr>
            </a:pPr>
            <a:r>
              <a:rPr lang="ru-RU" sz="2000" b="1" spc="-1" dirty="0" err="1">
                <a:latin typeface="Times New Roman"/>
                <a:ea typeface="+mn-lt"/>
                <a:cs typeface="+mn-lt"/>
              </a:rPr>
              <a:t>Lazarus</a:t>
            </a:r>
            <a:r>
              <a:rPr lang="ru-RU" sz="2000" spc="-1" dirty="0">
                <a:latin typeface="Times New Roman"/>
                <a:ea typeface="+mn-lt"/>
                <a:cs typeface="+mn-lt"/>
              </a:rPr>
              <a:t> — открытая среда разработки программного обеспечения на языке</a:t>
            </a:r>
            <a:endParaRPr lang="ru-RU" sz="2000">
              <a:latin typeface="Times New Roman"/>
              <a:cs typeface="Times"/>
            </a:endParaRPr>
          </a:p>
          <a:p>
            <a:pPr>
              <a:buClr>
                <a:srgbClr val="000000"/>
              </a:buClr>
            </a:pPr>
            <a:r>
              <a:rPr lang="ru-RU" sz="2000" spc="-1" err="1">
                <a:latin typeface="Times New Roman"/>
                <a:ea typeface="+mn-lt"/>
                <a:cs typeface="+mn-lt"/>
              </a:rPr>
              <a:t>Object</a:t>
            </a:r>
            <a:r>
              <a:rPr lang="ru-RU" sz="2000" spc="-1" dirty="0">
                <a:latin typeface="Times New Roman"/>
                <a:ea typeface="+mn-lt"/>
                <a:cs typeface="+mn-lt"/>
              </a:rPr>
              <a:t> </a:t>
            </a:r>
            <a:r>
              <a:rPr lang="ru-RU" sz="2000" spc="-1" err="1">
                <a:latin typeface="Times New Roman"/>
                <a:ea typeface="+mn-lt"/>
                <a:cs typeface="+mn-lt"/>
              </a:rPr>
              <a:t>Pascal</a:t>
            </a:r>
            <a:r>
              <a:rPr lang="ru-RU" sz="2000" spc="-1" dirty="0">
                <a:latin typeface="Times New Roman"/>
                <a:ea typeface="+mn-lt"/>
                <a:cs typeface="+mn-lt"/>
              </a:rPr>
              <a:t> для компилятора </a:t>
            </a:r>
            <a:r>
              <a:rPr lang="ru-RU" sz="2000" spc="-1" err="1">
                <a:latin typeface="Times New Roman"/>
                <a:ea typeface="+mn-lt"/>
                <a:cs typeface="+mn-lt"/>
              </a:rPr>
              <a:t>Free</a:t>
            </a:r>
            <a:r>
              <a:rPr lang="ru-RU" sz="2000" spc="-1" dirty="0">
                <a:latin typeface="Times New Roman"/>
                <a:ea typeface="+mn-lt"/>
                <a:cs typeface="+mn-lt"/>
              </a:rPr>
              <a:t> </a:t>
            </a:r>
            <a:r>
              <a:rPr lang="ru-RU" sz="2000" spc="-1" err="1">
                <a:latin typeface="Times New Roman"/>
                <a:ea typeface="+mn-lt"/>
                <a:cs typeface="+mn-lt"/>
              </a:rPr>
              <a:t>Pascal</a:t>
            </a:r>
            <a:r>
              <a:rPr lang="ru-RU" sz="2000" b="0" strike="noStrike" spc="-1" dirty="0">
                <a:latin typeface="Times New Roman"/>
                <a:ea typeface="+mn-lt"/>
                <a:cs typeface="+mn-lt"/>
              </a:rPr>
              <a:t>. </a:t>
            </a:r>
            <a:r>
              <a:rPr lang="ru-RU" sz="2000" spc="-1" dirty="0">
                <a:latin typeface="Times New Roman"/>
                <a:ea typeface="+mn-lt"/>
                <a:cs typeface="+mn-lt"/>
              </a:rPr>
              <a:t>Интегрированная среда разработки</a:t>
            </a:r>
            <a:endParaRPr lang="ru-RU" sz="2000">
              <a:latin typeface="Times New Roman"/>
              <a:cs typeface="Times"/>
            </a:endParaRPr>
          </a:p>
          <a:p>
            <a:pPr>
              <a:buClr>
                <a:srgbClr val="000000"/>
              </a:buClr>
            </a:pPr>
            <a:r>
              <a:rPr lang="ru-RU" sz="2000" spc="-1" dirty="0">
                <a:latin typeface="Times New Roman"/>
                <a:ea typeface="+mn-lt"/>
                <a:cs typeface="+mn-lt"/>
              </a:rPr>
              <a:t>предоставляет возможность кроссплатформенной разработки приложений </a:t>
            </a:r>
            <a:r>
              <a:rPr lang="ru-RU" sz="2000" b="0" strike="noStrike" spc="-1" dirty="0">
                <a:latin typeface="Times New Roman"/>
                <a:ea typeface="+mn-lt"/>
                <a:cs typeface="+mn-lt"/>
              </a:rPr>
              <a:t>в</a:t>
            </a:r>
            <a:endParaRPr lang="ru-RU" sz="2000">
              <a:latin typeface="Times New Roman"/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ru-RU" sz="2000" spc="-1" dirty="0" err="1">
                <a:latin typeface="Times New Roman"/>
                <a:ea typeface="+mn-lt"/>
                <a:cs typeface="+mn-lt"/>
              </a:rPr>
              <a:t>Delphi</a:t>
            </a:r>
            <a:r>
              <a:rPr lang="ru-RU" sz="2000" spc="-1" dirty="0">
                <a:latin typeface="Times New Roman"/>
                <a:ea typeface="+mn-lt"/>
                <a:cs typeface="Times New Roman"/>
              </a:rPr>
              <a:t> — </a:t>
            </a:r>
            <a:r>
              <a:rPr lang="ru-RU" sz="2000" spc="-1" dirty="0">
                <a:latin typeface="Times New Roman"/>
                <a:ea typeface="+mn-lt"/>
                <a:cs typeface="+mn-lt"/>
              </a:rPr>
              <a:t>подобном окружении</a:t>
            </a:r>
            <a:r>
              <a:rPr lang="ru-RU" sz="2000" b="0" strike="noStrike" spc="-1" dirty="0">
                <a:latin typeface="Times New Roman"/>
                <a:ea typeface="+mn-lt"/>
                <a:cs typeface="+mn-lt"/>
              </a:rPr>
              <a:t>.</a:t>
            </a:r>
            <a:endParaRPr lang="ru-RU" sz="2000" dirty="0">
              <a:latin typeface="Times New Roman"/>
              <a:ea typeface="+mn-lt"/>
              <a:cs typeface="+mn-lt"/>
            </a:endParaRPr>
          </a:p>
          <a:p>
            <a:pPr marL="342265" indent="-342265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</a:pPr>
            <a:endParaRPr lang="ru-RU" sz="30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250560" y="980640"/>
            <a:ext cx="8435880" cy="57927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 fontScale="70000" lnSpcReduction="20000"/>
          </a:bodyPr>
          <a:lstStyle/>
          <a:p>
            <a:pPr>
              <a:buClr>
                <a:srgbClr val="000000"/>
              </a:buClr>
            </a:pPr>
            <a:r>
              <a:rPr lang="ru-RU" sz="3000" spc="-1" dirty="0">
                <a:ea typeface="+mn-lt"/>
                <a:cs typeface="+mn-lt"/>
              </a:rPr>
              <a:t>Компилятор </a:t>
            </a:r>
            <a:r>
              <a:rPr lang="ru-RU" sz="3000" spc="-1" dirty="0" err="1">
                <a:ea typeface="+mn-lt"/>
                <a:cs typeface="+mn-lt"/>
              </a:rPr>
              <a:t>Free</a:t>
            </a:r>
            <a:r>
              <a:rPr lang="ru-RU" sz="3000" spc="-1" dirty="0">
                <a:ea typeface="+mn-lt"/>
                <a:cs typeface="+mn-lt"/>
              </a:rPr>
              <a:t> </a:t>
            </a:r>
            <a:r>
              <a:rPr lang="ru-RU" sz="3000" spc="-1" dirty="0" err="1">
                <a:ea typeface="+mn-lt"/>
                <a:cs typeface="+mn-lt"/>
              </a:rPr>
              <a:t>Pascal</a:t>
            </a:r>
            <a:r>
              <a:rPr lang="ru-RU" sz="3000" spc="-1" dirty="0">
                <a:ea typeface="+mn-lt"/>
                <a:cs typeface="+mn-lt"/>
              </a:rPr>
              <a:t> </a:t>
            </a:r>
            <a:r>
              <a:rPr lang="ru-RU" sz="3000" spc="-1" dirty="0" err="1">
                <a:ea typeface="+mn-lt"/>
                <a:cs typeface="+mn-lt"/>
              </a:rPr>
              <a:t>Compiler</a:t>
            </a:r>
            <a:r>
              <a:rPr lang="ru-RU" sz="3000" spc="-1" dirty="0">
                <a:ea typeface="+mn-lt"/>
                <a:cs typeface="+mn-lt"/>
              </a:rPr>
              <a:t> (FPC), распространяется группой</a:t>
            </a:r>
            <a:endParaRPr lang="en-US" sz="30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Clr>
                <a:srgbClr val="000000"/>
              </a:buClr>
            </a:pPr>
            <a:r>
              <a:rPr lang="ru-RU" sz="3000" spc="-1" dirty="0">
                <a:ea typeface="+mn-lt"/>
                <a:cs typeface="+mn-lt"/>
              </a:rPr>
              <a:t>разработчиков по общественной лицензии GNU. Лицензия эта</a:t>
            </a:r>
            <a:endParaRPr lang="ru-RU"/>
          </a:p>
          <a:p>
            <a:pPr>
              <a:buClr>
                <a:srgbClr val="000000"/>
              </a:buClr>
            </a:pPr>
            <a:r>
              <a:rPr lang="ru-RU" sz="3000" spc="-1" dirty="0">
                <a:ea typeface="+mn-lt"/>
                <a:cs typeface="+mn-lt"/>
              </a:rPr>
              <a:t>подразумевает</a:t>
            </a:r>
            <a:r>
              <a:rPr lang="ru-RU" sz="3000" b="0" strike="noStrike" spc="-1" dirty="0">
                <a:ea typeface="+mn-lt"/>
                <a:cs typeface="+mn-lt"/>
              </a:rPr>
              <a:t>, </a:t>
            </a:r>
            <a:r>
              <a:rPr lang="ru-RU" sz="3000" spc="-1" dirty="0">
                <a:ea typeface="+mn-lt"/>
                <a:cs typeface="+mn-lt"/>
              </a:rPr>
              <a:t>в частности</a:t>
            </a:r>
            <a:r>
              <a:rPr lang="ru-RU" sz="3000" b="0" strike="noStrike" spc="-1" dirty="0">
                <a:ea typeface="+mn-lt"/>
                <a:cs typeface="+mn-lt"/>
              </a:rPr>
              <a:t>, </a:t>
            </a:r>
            <a:r>
              <a:rPr lang="ru-RU" sz="3000" spc="-1" dirty="0">
                <a:ea typeface="+mn-lt"/>
                <a:cs typeface="+mn-lt"/>
              </a:rPr>
              <a:t>что для </a:t>
            </a:r>
            <a:r>
              <a:rPr lang="ru-RU" sz="3000" spc="-1" dirty="0" err="1">
                <a:ea typeface="+mn-lt"/>
                <a:cs typeface="+mn-lt"/>
              </a:rPr>
              <a:t>Free</a:t>
            </a:r>
            <a:r>
              <a:rPr lang="ru-RU" sz="3000" spc="-1" dirty="0">
                <a:ea typeface="+mn-lt"/>
                <a:cs typeface="+mn-lt"/>
              </a:rPr>
              <a:t> </a:t>
            </a:r>
            <a:r>
              <a:rPr lang="ru-RU" sz="3000" spc="-1" dirty="0" err="1">
                <a:ea typeface="+mn-lt"/>
                <a:cs typeface="+mn-lt"/>
              </a:rPr>
              <a:t>Pascal</a:t>
            </a:r>
            <a:r>
              <a:rPr lang="ru-RU" sz="3000" spc="-1" dirty="0">
                <a:ea typeface="+mn-lt"/>
                <a:cs typeface="+mn-lt"/>
              </a:rPr>
              <a:t> открыты </a:t>
            </a:r>
            <a:r>
              <a:rPr lang="ru-RU" sz="3000" b="0" strike="noStrike" spc="-1" dirty="0">
                <a:ea typeface="+mn-lt"/>
                <a:cs typeface="+mn-lt"/>
              </a:rPr>
              <a:t>и </a:t>
            </a:r>
            <a:r>
              <a:rPr lang="ru-RU" sz="3000" spc="-1" dirty="0">
                <a:ea typeface="+mn-lt"/>
                <a:cs typeface="+mn-lt"/>
              </a:rPr>
              <a:t>общедоступны</a:t>
            </a:r>
            <a:endParaRPr lang="ru-RU"/>
          </a:p>
          <a:p>
            <a:pPr>
              <a:buClr>
                <a:srgbClr val="000000"/>
              </a:buClr>
            </a:pPr>
            <a:r>
              <a:rPr lang="ru-RU" sz="3000" spc="-1" dirty="0">
                <a:ea typeface="+mn-lt"/>
                <a:cs typeface="+mn-lt"/>
              </a:rPr>
              <a:t>исходные коды</a:t>
            </a:r>
            <a:r>
              <a:rPr lang="ru-RU" sz="3000" b="0" strike="noStrike" spc="-1" dirty="0">
                <a:ea typeface="+mn-lt"/>
                <a:cs typeface="+mn-lt"/>
              </a:rPr>
              <a:t>, а </a:t>
            </a:r>
            <a:r>
              <a:rPr lang="ru-RU" sz="3000" spc="-1" dirty="0">
                <a:ea typeface="+mn-lt"/>
                <a:cs typeface="+mn-lt"/>
              </a:rPr>
              <a:t>их распространение и модификация (при условии</a:t>
            </a:r>
            <a:endParaRPr lang="ru-RU"/>
          </a:p>
          <a:p>
            <a:pPr>
              <a:buClr>
                <a:srgbClr val="000000"/>
              </a:buClr>
            </a:pPr>
            <a:r>
              <a:rPr lang="ru-RU" sz="3000" spc="-1" dirty="0">
                <a:ea typeface="+mn-lt"/>
                <a:cs typeface="+mn-lt"/>
              </a:rPr>
              <a:t>соблюдения лицензии) ничем не ограничены. Входящие </a:t>
            </a:r>
            <a:r>
              <a:rPr lang="ru-RU" sz="3000" b="0" strike="noStrike" spc="-1" dirty="0">
                <a:ea typeface="+mn-lt"/>
                <a:cs typeface="+mn-lt"/>
              </a:rPr>
              <a:t>в </a:t>
            </a:r>
            <a:r>
              <a:rPr lang="ru-RU" sz="3000" spc="-1" dirty="0">
                <a:ea typeface="+mn-lt"/>
                <a:cs typeface="+mn-lt"/>
              </a:rPr>
              <a:t>состав</a:t>
            </a:r>
            <a:endParaRPr lang="ru-RU"/>
          </a:p>
          <a:p>
            <a:pPr>
              <a:buClr>
                <a:srgbClr val="000000"/>
              </a:buClr>
            </a:pPr>
            <a:r>
              <a:rPr lang="ru-RU" sz="3000" spc="-1" dirty="0">
                <a:ea typeface="+mn-lt"/>
                <a:cs typeface="+mn-lt"/>
              </a:rPr>
              <a:t>дистрибутива пакеты и библиотеки имеют лицензию LGPL (GNU </a:t>
            </a:r>
            <a:r>
              <a:rPr lang="ru-RU" sz="3000" spc="-1" dirty="0" err="1">
                <a:ea typeface="+mn-lt"/>
                <a:cs typeface="+mn-lt"/>
              </a:rPr>
              <a:t>Lesser</a:t>
            </a:r>
            <a:endParaRPr lang="ru-RU" dirty="0" err="1"/>
          </a:p>
          <a:p>
            <a:pPr>
              <a:buClr>
                <a:srgbClr val="000000"/>
              </a:buClr>
            </a:pPr>
            <a:r>
              <a:rPr lang="ru-RU" sz="3000" spc="-1" dirty="0" err="1">
                <a:ea typeface="+mn-lt"/>
                <a:cs typeface="+mn-lt"/>
              </a:rPr>
              <a:t>Public</a:t>
            </a:r>
            <a:r>
              <a:rPr lang="ru-RU" sz="3000" spc="-1" dirty="0">
                <a:ea typeface="+mn-lt"/>
                <a:cs typeface="+mn-lt"/>
              </a:rPr>
              <a:t> </a:t>
            </a:r>
            <a:r>
              <a:rPr lang="ru-RU" sz="3000" spc="-1" dirty="0" err="1">
                <a:ea typeface="+mn-lt"/>
                <a:cs typeface="+mn-lt"/>
              </a:rPr>
              <a:t>License</a:t>
            </a:r>
            <a:r>
              <a:rPr lang="ru-RU" sz="3000" spc="-1" dirty="0">
                <a:ea typeface="+mn-lt"/>
                <a:cs typeface="+mn-lt"/>
              </a:rPr>
              <a:t>), что позволяет распространять скомпилированные программы</a:t>
            </a:r>
            <a:endParaRPr lang="en-US"/>
          </a:p>
          <a:p>
            <a:pPr>
              <a:buClr>
                <a:srgbClr val="000000"/>
              </a:buClr>
            </a:pPr>
            <a:r>
              <a:rPr lang="ru-RU" sz="3000" spc="-1" dirty="0">
                <a:ea typeface="+mn-lt"/>
                <a:cs typeface="+mn-lt"/>
              </a:rPr>
              <a:t>на любых </a:t>
            </a:r>
            <a:r>
              <a:rPr lang="ru-RU" sz="3000" b="0" strike="noStrike" spc="-1" dirty="0">
                <a:ea typeface="+mn-lt"/>
                <a:cs typeface="+mn-lt"/>
              </a:rPr>
              <a:t>(в </a:t>
            </a:r>
            <a:r>
              <a:rPr lang="ru-RU" sz="3000" spc="-1" dirty="0">
                <a:ea typeface="+mn-lt"/>
                <a:cs typeface="+mn-lt"/>
              </a:rPr>
              <a:t>том числе и коммерческих) условиях. В дополнение </a:t>
            </a:r>
            <a:r>
              <a:rPr lang="ru-RU" sz="3000" b="0" strike="noStrike" spc="-1" dirty="0">
                <a:ea typeface="+mn-lt"/>
                <a:cs typeface="+mn-lt"/>
              </a:rPr>
              <a:t>к </a:t>
            </a:r>
            <a:r>
              <a:rPr lang="ru-RU" sz="3000" spc="-1" dirty="0">
                <a:ea typeface="+mn-lt"/>
                <a:cs typeface="+mn-lt"/>
              </a:rPr>
              <a:t>этому,</a:t>
            </a:r>
            <a:endParaRPr lang="ru-RU"/>
          </a:p>
          <a:p>
            <a:pPr>
              <a:buClr>
                <a:srgbClr val="000000"/>
              </a:buClr>
            </a:pPr>
            <a:r>
              <a:rPr lang="ru-RU" sz="3000" spc="-1" err="1">
                <a:ea typeface="+mn-lt"/>
                <a:cs typeface="+mn-lt"/>
              </a:rPr>
              <a:t>Free</a:t>
            </a:r>
            <a:r>
              <a:rPr lang="ru-RU" sz="3000" spc="-1" dirty="0">
                <a:ea typeface="+mn-lt"/>
                <a:cs typeface="+mn-lt"/>
              </a:rPr>
              <a:t> </a:t>
            </a:r>
            <a:r>
              <a:rPr lang="ru-RU" sz="3000" spc="-1" err="1">
                <a:ea typeface="+mn-lt"/>
                <a:cs typeface="+mn-lt"/>
              </a:rPr>
              <a:t>Pascal</a:t>
            </a:r>
            <a:r>
              <a:rPr lang="ru-RU" sz="3000" spc="-1" dirty="0">
                <a:ea typeface="+mn-lt"/>
                <a:cs typeface="+mn-lt"/>
              </a:rPr>
              <a:t> можно получить совершенно бесплатно</a:t>
            </a:r>
            <a:endParaRPr lang="ru-RU"/>
          </a:p>
          <a:p>
            <a:pPr>
              <a:buClr>
                <a:srgbClr val="000000"/>
              </a:buClr>
            </a:pPr>
            <a:r>
              <a:rPr lang="ru-RU" sz="3000" spc="-1" dirty="0">
                <a:ea typeface="+mn-lt"/>
                <a:cs typeface="+mn-lt"/>
              </a:rPr>
              <a:t>Здесь же начнем с того, что </a:t>
            </a:r>
            <a:r>
              <a:rPr lang="ru-RU" sz="3000" spc="-1" err="1">
                <a:ea typeface="+mn-lt"/>
                <a:cs typeface="+mn-lt"/>
              </a:rPr>
              <a:t>Free</a:t>
            </a:r>
            <a:r>
              <a:rPr lang="ru-RU" sz="3000" spc="-1" dirty="0">
                <a:ea typeface="+mn-lt"/>
                <a:cs typeface="+mn-lt"/>
              </a:rPr>
              <a:t> </a:t>
            </a:r>
            <a:r>
              <a:rPr lang="ru-RU" sz="3000" spc="-1" err="1">
                <a:ea typeface="+mn-lt"/>
                <a:cs typeface="+mn-lt"/>
              </a:rPr>
              <a:t>Pascal</a:t>
            </a:r>
            <a:r>
              <a:rPr lang="ru-RU" sz="3000" spc="-1" dirty="0">
                <a:ea typeface="+mn-lt"/>
                <a:cs typeface="+mn-lt"/>
              </a:rPr>
              <a:t> – это 32-разрядный компилятор.</a:t>
            </a:r>
            <a:endParaRPr lang="ru-RU"/>
          </a:p>
          <a:p>
            <a:pPr>
              <a:buClr>
                <a:srgbClr val="000000"/>
              </a:buClr>
            </a:pPr>
            <a:r>
              <a:rPr lang="ru-RU" sz="3000" spc="-1" dirty="0">
                <a:ea typeface="+mn-lt"/>
                <a:cs typeface="+mn-lt"/>
              </a:rPr>
              <a:t>Мощный, быстрый (компиляция выполняется за один проход),</a:t>
            </a:r>
            <a:endParaRPr lang="ru-RU"/>
          </a:p>
          <a:p>
            <a:pPr>
              <a:buClr>
                <a:srgbClr val="000000"/>
              </a:buClr>
            </a:pPr>
            <a:r>
              <a:rPr lang="ru-RU" sz="3000" spc="-1" err="1">
                <a:ea typeface="+mn-lt"/>
                <a:cs typeface="+mn-lt"/>
              </a:rPr>
              <a:t>многоплатформенный</a:t>
            </a:r>
            <a:r>
              <a:rPr lang="ru-RU" sz="3000" spc="-1" dirty="0">
                <a:ea typeface="+mn-lt"/>
                <a:cs typeface="+mn-lt"/>
              </a:rPr>
              <a:t>. Он поддерживает и расширяет синтаксис</a:t>
            </a:r>
            <a:endParaRPr lang="ru-RU"/>
          </a:p>
          <a:p>
            <a:pPr>
              <a:buClr>
                <a:srgbClr val="000000"/>
              </a:buClr>
            </a:pPr>
            <a:r>
              <a:rPr lang="ru-RU" sz="3000" spc="-1" dirty="0">
                <a:ea typeface="+mn-lt"/>
                <a:cs typeface="+mn-lt"/>
              </a:rPr>
              <a:t>промышленных стандартов языка Паскаль: </a:t>
            </a:r>
            <a:r>
              <a:rPr lang="ru-RU" sz="3000" spc="-1" err="1">
                <a:ea typeface="+mn-lt"/>
                <a:cs typeface="+mn-lt"/>
              </a:rPr>
              <a:t>Turbo</a:t>
            </a:r>
            <a:r>
              <a:rPr lang="ru-RU" sz="3000" spc="-1" dirty="0">
                <a:ea typeface="+mn-lt"/>
                <a:cs typeface="+mn-lt"/>
              </a:rPr>
              <a:t> </a:t>
            </a:r>
            <a:r>
              <a:rPr lang="ru-RU" sz="3000" spc="-1" err="1">
                <a:ea typeface="+mn-lt"/>
                <a:cs typeface="+mn-lt"/>
              </a:rPr>
              <a:t>Pascal</a:t>
            </a:r>
            <a:r>
              <a:rPr lang="ru-RU" sz="3000" spc="-1" dirty="0">
                <a:ea typeface="+mn-lt"/>
                <a:cs typeface="+mn-lt"/>
              </a:rPr>
              <a:t> 7 </a:t>
            </a:r>
            <a:r>
              <a:rPr lang="ru-RU" sz="3000" b="0" strike="noStrike" spc="-1" dirty="0">
                <a:ea typeface="+mn-lt"/>
                <a:cs typeface="+mn-lt"/>
              </a:rPr>
              <a:t>и </a:t>
            </a:r>
            <a:r>
              <a:rPr lang="ru-RU" sz="3000" spc="-1" err="1">
                <a:ea typeface="+mn-lt"/>
                <a:cs typeface="+mn-lt"/>
              </a:rPr>
              <a:t>Object</a:t>
            </a:r>
            <a:r>
              <a:rPr lang="ru-RU" sz="3000" spc="-1" dirty="0">
                <a:ea typeface="+mn-lt"/>
                <a:cs typeface="+mn-lt"/>
              </a:rPr>
              <a:t> </a:t>
            </a:r>
            <a:r>
              <a:rPr lang="ru-RU" sz="3000" spc="-1" err="1">
                <a:ea typeface="+mn-lt"/>
                <a:cs typeface="+mn-lt"/>
              </a:rPr>
              <a:t>Pascal</a:t>
            </a:r>
            <a:r>
              <a:rPr lang="ru-RU" sz="3000" spc="-1" dirty="0">
                <a:ea typeface="+mn-lt"/>
                <a:cs typeface="+mn-lt"/>
              </a:rPr>
              <a:t>.</a:t>
            </a:r>
            <a:endParaRPr lang="ru-RU"/>
          </a:p>
          <a:p>
            <a:pPr>
              <a:buClr>
                <a:srgbClr val="000000"/>
              </a:buClr>
            </a:pPr>
            <a:r>
              <a:rPr lang="ru-RU" sz="3000" spc="-1" dirty="0">
                <a:ea typeface="+mn-lt"/>
                <a:cs typeface="+mn-lt"/>
              </a:rPr>
              <a:t>Кроме того, </a:t>
            </a:r>
            <a:r>
              <a:rPr lang="ru-RU" sz="3000" spc="-1" err="1">
                <a:ea typeface="+mn-lt"/>
                <a:cs typeface="+mn-lt"/>
              </a:rPr>
              <a:t>Free</a:t>
            </a:r>
            <a:r>
              <a:rPr lang="ru-RU" sz="3000" spc="-1" dirty="0">
                <a:ea typeface="+mn-lt"/>
                <a:cs typeface="+mn-lt"/>
              </a:rPr>
              <a:t> </a:t>
            </a:r>
            <a:r>
              <a:rPr lang="ru-RU" sz="3000" spc="-1" err="1">
                <a:ea typeface="+mn-lt"/>
                <a:cs typeface="+mn-lt"/>
              </a:rPr>
              <a:t>Pascal</a:t>
            </a:r>
            <a:r>
              <a:rPr lang="ru-RU" sz="3000" spc="-1" dirty="0">
                <a:ea typeface="+mn-lt"/>
                <a:cs typeface="+mn-lt"/>
              </a:rPr>
              <a:t> реализует перегрузку функций, перегрузку</a:t>
            </a:r>
            <a:endParaRPr lang="ru-RU"/>
          </a:p>
          <a:p>
            <a:pPr>
              <a:buClr>
                <a:srgbClr val="000000"/>
              </a:buClr>
            </a:pPr>
            <a:r>
              <a:rPr lang="ru-RU" sz="3000" spc="-1" dirty="0">
                <a:ea typeface="+mn-lt"/>
                <a:cs typeface="+mn-lt"/>
              </a:rPr>
              <a:t>операторов</a:t>
            </a:r>
            <a:r>
              <a:rPr lang="ru-RU" sz="3000" b="0" strike="noStrike" spc="-1" dirty="0">
                <a:ea typeface="+mn-lt"/>
                <a:cs typeface="+mn-lt"/>
              </a:rPr>
              <a:t>, </a:t>
            </a:r>
            <a:r>
              <a:rPr lang="ru-RU" sz="3000" spc="-1" dirty="0">
                <a:ea typeface="+mn-lt"/>
                <a:cs typeface="+mn-lt"/>
              </a:rPr>
              <a:t>глобальные свойства и некоторые другие самобытные</a:t>
            </a:r>
            <a:endParaRPr lang="ru-RU"/>
          </a:p>
          <a:p>
            <a:pPr>
              <a:buClr>
                <a:srgbClr val="000000"/>
              </a:buClr>
            </a:pPr>
            <a:r>
              <a:rPr lang="ru-RU" sz="3000" spc="-1" dirty="0">
                <a:ea typeface="+mn-lt"/>
                <a:cs typeface="+mn-lt"/>
              </a:rPr>
              <a:t>возможности.</a:t>
            </a:r>
            <a:endParaRPr lang="en-US"/>
          </a:p>
          <a:p>
            <a:pPr>
              <a:lnSpc>
                <a:spcPct val="80000"/>
              </a:lnSpc>
              <a:spcBef>
                <a:spcPts val="748"/>
              </a:spcBef>
              <a:buClr>
                <a:srgbClr val="000000"/>
              </a:buClr>
            </a:pPr>
            <a:endParaRPr lang="ru-RU" sz="30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39528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/>
            <a:r>
              <a:rPr lang="ru-RU" sz="4400" spc="-1" dirty="0">
                <a:ea typeface="+mn-lt"/>
                <a:cs typeface="+mn-lt"/>
              </a:rPr>
              <a:t>Среда разработки </a:t>
            </a:r>
            <a:r>
              <a:rPr lang="ru-RU" sz="4400" spc="-1" dirty="0" err="1">
                <a:ea typeface="+mn-lt"/>
                <a:cs typeface="+mn-lt"/>
              </a:rPr>
              <a:t>Free</a:t>
            </a:r>
            <a:r>
              <a:rPr lang="ru-RU" sz="4400" spc="-1" dirty="0">
                <a:ea typeface="+mn-lt"/>
                <a:cs typeface="+mn-lt"/>
              </a:rPr>
              <a:t> </a:t>
            </a:r>
            <a:r>
              <a:rPr lang="ru-RU" sz="4400" spc="-1" dirty="0" err="1">
                <a:ea typeface="+mn-lt"/>
                <a:cs typeface="+mn-lt"/>
              </a:rPr>
              <a:t>Pascal</a:t>
            </a:r>
            <a:endParaRPr lang="ru-RU" dirty="0" err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359719" y="2930256"/>
            <a:ext cx="8362800" cy="114203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80000"/>
              </a:lnSpc>
              <a:spcBef>
                <a:spcPts val="550"/>
              </a:spcBef>
              <a:buClr>
                <a:srgbClr val="000000"/>
              </a:buClr>
            </a:pPr>
            <a:r>
              <a:rPr lang="ru-RU" sz="2200" spc="-1" dirty="0">
                <a:ea typeface="+mn-lt"/>
                <a:cs typeface="+mn-lt"/>
              </a:rPr>
              <a:t>В нем достаточно неудобно компилировать код, если делать это через сам </a:t>
            </a:r>
            <a:r>
              <a:rPr lang="en-US" sz="2200" spc="-1" dirty="0">
                <a:ea typeface="+mn-lt"/>
                <a:cs typeface="+mn-lt"/>
              </a:rPr>
              <a:t>Free</a:t>
            </a:r>
            <a:r>
              <a:rPr lang="ru-RU" sz="2200" spc="-1" dirty="0">
                <a:ea typeface="+mn-lt"/>
                <a:cs typeface="+mn-lt"/>
              </a:rPr>
              <a:t> </a:t>
            </a:r>
            <a:r>
              <a:rPr lang="en-US" sz="2200" spc="-1" dirty="0">
                <a:ea typeface="+mn-lt"/>
                <a:cs typeface="+mn-lt"/>
              </a:rPr>
              <a:t>Pascal</a:t>
            </a:r>
            <a:r>
              <a:rPr lang="ru-RU" sz="2200" spc="-1" dirty="0">
                <a:ea typeface="+mn-lt"/>
                <a:cs typeface="+mn-lt"/>
              </a:rPr>
              <a:t>. Если компилировать через сам </a:t>
            </a:r>
            <a:r>
              <a:rPr lang="en-US" sz="2200" spc="-1" dirty="0">
                <a:ea typeface="+mn-lt"/>
                <a:cs typeface="+mn-lt"/>
              </a:rPr>
              <a:t>Free</a:t>
            </a:r>
            <a:r>
              <a:rPr lang="ru-RU" sz="2200" spc="-1" dirty="0">
                <a:ea typeface="+mn-lt"/>
                <a:cs typeface="+mn-lt"/>
              </a:rPr>
              <a:t> </a:t>
            </a:r>
            <a:r>
              <a:rPr lang="en-US" sz="2200" spc="-1" dirty="0">
                <a:ea typeface="+mn-lt"/>
                <a:cs typeface="+mn-lt"/>
              </a:rPr>
              <a:t>Pascal</a:t>
            </a:r>
            <a:r>
              <a:rPr lang="ru-RU" sz="2200" spc="-1" dirty="0">
                <a:ea typeface="+mn-lt"/>
                <a:cs typeface="+mn-lt"/>
              </a:rPr>
              <a:t> выводимые данные могут «слипаться»</a:t>
            </a:r>
            <a:endParaRPr lang="ru-RU" sz="22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54FE6-0419-4D41-8B65-65BF9D3DF62F}"/>
              </a:ext>
            </a:extLst>
          </p:cNvPr>
          <p:cNvSpPr txBox="1"/>
          <p:nvPr/>
        </p:nvSpPr>
        <p:spPr>
          <a:xfrm>
            <a:off x="2244923" y="208955"/>
            <a:ext cx="4654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Компилятор выглядит минималистично.</a:t>
            </a:r>
          </a:p>
        </p:txBody>
      </p:sp>
      <p:pic>
        <p:nvPicPr>
          <p:cNvPr id="5" name="Рисунок 5" descr="Изображение выглядит как снимок экрана, электроника, компьютер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748859F7-538C-4243-988F-2B458A965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924" y="608694"/>
            <a:ext cx="4261248" cy="2265191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B59151A-ABD1-4EC4-BFA6-B702B4F3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41" y="3834545"/>
            <a:ext cx="5395317" cy="939128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046B89B-43E5-420E-B0FF-9D8BE7C14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197" y="3838392"/>
            <a:ext cx="4823816" cy="913575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1EF25131-EE9B-4CF6-80BC-5F9511D72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41" y="5543412"/>
            <a:ext cx="8324254" cy="9771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E948F7-A8C6-43FE-8CB5-DB30F75C609F}"/>
              </a:ext>
            </a:extLst>
          </p:cNvPr>
          <p:cNvSpPr txBox="1"/>
          <p:nvPr/>
        </p:nvSpPr>
        <p:spPr>
          <a:xfrm>
            <a:off x="360760" y="4825603"/>
            <a:ext cx="86725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Но при первой компиляции кода, в той же директории где находится файл, появится </a:t>
            </a:r>
            <a:r>
              <a:rPr lang="en-US" dirty="0">
                <a:ea typeface="+mn-lt"/>
                <a:cs typeface="+mn-lt"/>
              </a:rPr>
              <a:t>exe</a:t>
            </a:r>
            <a:r>
              <a:rPr lang="ru-RU" dirty="0">
                <a:ea typeface="+mn-lt"/>
                <a:cs typeface="+mn-lt"/>
              </a:rPr>
              <a:t> файл, который не имеет такого неудобства.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/>
            <a:r>
              <a:rPr lang="ru-RU" spc="-1">
                <a:ea typeface="+mn-lt"/>
                <a:cs typeface="+mn-lt"/>
              </a:rPr>
              <a:t>Манипуляции с кодом, происходят с другими комбинациями, например для того что бы вставить текст мы используем комбинацию </a:t>
            </a:r>
            <a:r>
              <a:rPr lang="en-US" spc="-1">
                <a:ea typeface="+mn-lt"/>
                <a:cs typeface="+mn-lt"/>
              </a:rPr>
              <a:t>Ctrl</a:t>
            </a:r>
            <a:r>
              <a:rPr lang="ru-RU" spc="-1">
                <a:ea typeface="+mn-lt"/>
                <a:cs typeface="+mn-lt"/>
              </a:rPr>
              <a:t>+</a:t>
            </a:r>
            <a:r>
              <a:rPr lang="en-US" spc="-1">
                <a:ea typeface="+mn-lt"/>
                <a:cs typeface="+mn-lt"/>
              </a:rPr>
              <a:t>V</a:t>
            </a:r>
            <a:r>
              <a:rPr lang="ru-RU" spc="-1">
                <a:ea typeface="+mn-lt"/>
                <a:cs typeface="+mn-lt"/>
              </a:rPr>
              <a:t>, но у </a:t>
            </a:r>
            <a:r>
              <a:rPr lang="en-US" spc="-1">
                <a:ea typeface="+mn-lt"/>
                <a:cs typeface="+mn-lt"/>
              </a:rPr>
              <a:t>Free</a:t>
            </a:r>
            <a:r>
              <a:rPr lang="ru-RU" spc="-1" dirty="0">
                <a:ea typeface="+mn-lt"/>
                <a:cs typeface="+mn-lt"/>
              </a:rPr>
              <a:t> </a:t>
            </a:r>
            <a:r>
              <a:rPr lang="en-US" spc="-1">
                <a:ea typeface="+mn-lt"/>
                <a:cs typeface="+mn-lt"/>
              </a:rPr>
              <a:t>Pascal</a:t>
            </a:r>
            <a:r>
              <a:rPr lang="ru-RU" spc="-1">
                <a:ea typeface="+mn-lt"/>
                <a:cs typeface="+mn-lt"/>
              </a:rPr>
              <a:t> они другие</a:t>
            </a:r>
            <a:endParaRPr lang="ru-RU"/>
          </a:p>
        </p:txBody>
      </p:sp>
      <p:sp>
        <p:nvSpPr>
          <p:cNvPr id="49" name="TextShape 2"/>
          <p:cNvSpPr txBox="1"/>
          <p:nvPr/>
        </p:nvSpPr>
        <p:spPr>
          <a:xfrm>
            <a:off x="457200" y="2832496"/>
            <a:ext cx="8229600" cy="2016679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>
              <a:buClr>
                <a:srgbClr val="000000"/>
              </a:buClr>
            </a:pPr>
            <a:r>
              <a:rPr lang="ru-RU" spc="-1">
                <a:ea typeface="+mn-lt"/>
                <a:cs typeface="+mn-lt"/>
              </a:rPr>
              <a:t>Для того что бы открыть файл нужно всегда прописывать директорию файла, что бывает неудобно, когда у тебя директория файла слишком большая.</a:t>
            </a:r>
            <a:endParaRPr lang="ru-RU"/>
          </a:p>
          <a:p>
            <a:pPr>
              <a:buClr>
                <a:srgbClr val="000000"/>
              </a:buClr>
            </a:pPr>
            <a:r>
              <a:rPr lang="ru-RU" spc="-1">
                <a:ea typeface="+mn-lt"/>
                <a:cs typeface="+mn-lt"/>
              </a:rPr>
              <a:t>Так же стоит заметить, что при первой компиляции, помимо исходного файла с расширение </a:t>
            </a:r>
            <a:r>
              <a:rPr lang="en-US" spc="-1">
                <a:ea typeface="+mn-lt"/>
                <a:cs typeface="+mn-lt"/>
              </a:rPr>
              <a:t>pas</a:t>
            </a:r>
            <a:r>
              <a:rPr lang="ru-RU" spc="-1">
                <a:ea typeface="+mn-lt"/>
                <a:cs typeface="+mn-lt"/>
              </a:rPr>
              <a:t>, создаётся три файла:</a:t>
            </a:r>
          </a:p>
          <a:p>
            <a:pPr>
              <a:buClr>
                <a:srgbClr val="000000"/>
              </a:buClr>
            </a:pPr>
            <a:r>
              <a:rPr lang="ru-RU" spc="-1">
                <a:ea typeface="+mn-lt"/>
                <a:cs typeface="+mn-lt"/>
              </a:rPr>
              <a:t>Файл с расширением *.bak – это резервная копия исходного файла;</a:t>
            </a:r>
          </a:p>
          <a:p>
            <a:pPr>
              <a:buClr>
                <a:srgbClr val="000000"/>
              </a:buClr>
            </a:pPr>
            <a:r>
              <a:rPr lang="ru-RU" spc="-1">
                <a:ea typeface="+mn-lt"/>
                <a:cs typeface="+mn-lt"/>
              </a:rPr>
              <a:t>Файл с расширением *.</a:t>
            </a:r>
            <a:r>
              <a:rPr lang="en-US" spc="-1">
                <a:ea typeface="+mn-lt"/>
                <a:cs typeface="+mn-lt"/>
              </a:rPr>
              <a:t>exe</a:t>
            </a:r>
            <a:r>
              <a:rPr lang="ru-RU" spc="-1">
                <a:ea typeface="+mn-lt"/>
                <a:cs typeface="+mn-lt"/>
              </a:rPr>
              <a:t> – скомпилированный файл </a:t>
            </a:r>
            <a:r>
              <a:rPr lang="en-US" spc="-1">
                <a:ea typeface="+mn-lt"/>
                <a:cs typeface="+mn-lt"/>
              </a:rPr>
              <a:t>pas</a:t>
            </a:r>
            <a:r>
              <a:rPr lang="ru-RU" spc="-1">
                <a:ea typeface="+mn-lt"/>
                <a:cs typeface="+mn-lt"/>
              </a:rPr>
              <a:t>;</a:t>
            </a:r>
          </a:p>
          <a:p>
            <a:pPr>
              <a:buClr>
                <a:srgbClr val="000000"/>
              </a:buClr>
            </a:pPr>
            <a:r>
              <a:rPr lang="ru-RU" spc="-1">
                <a:ea typeface="+mn-lt"/>
                <a:cs typeface="+mn-lt"/>
              </a:rPr>
              <a:t>Файл с расширением *.</a:t>
            </a:r>
            <a:r>
              <a:rPr lang="en-US" spc="-1">
                <a:ea typeface="+mn-lt"/>
                <a:cs typeface="+mn-lt"/>
              </a:rPr>
              <a:t>o</a:t>
            </a:r>
            <a:r>
              <a:rPr lang="ru-RU" spc="-1">
                <a:ea typeface="+mn-lt"/>
                <a:cs typeface="+mn-lt"/>
              </a:rPr>
              <a:t> – Файл с компилированным объектом.</a:t>
            </a:r>
          </a:p>
          <a:p>
            <a:pPr>
              <a:lnSpc>
                <a:spcPct val="80000"/>
              </a:lnSpc>
              <a:spcBef>
                <a:spcPts val="675"/>
              </a:spcBef>
              <a:buClr>
                <a:srgbClr val="000000"/>
              </a:buClr>
            </a:pPr>
            <a:endParaRPr lang="ru-RU" b="0" strike="noStrike" spc="-1" dirty="0">
              <a:solidFill>
                <a:srgbClr val="000000"/>
              </a:solidFill>
              <a:latin typeface="Corbel"/>
              <a:cs typeface="Calibri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FCF421B-38D4-4C6E-8A9E-B7871AF4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419458"/>
            <a:ext cx="2743200" cy="1304459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8E9ACC8-7046-4BB0-98ED-1FE2A1AE4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314" y="4956926"/>
            <a:ext cx="5198864" cy="7749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57200" y="-22574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/>
            <a:r>
              <a:rPr lang="ru-RU" sz="3600" b="1">
                <a:ea typeface="+mn-lt"/>
                <a:cs typeface="+mn-lt"/>
              </a:rPr>
              <a:t>Используемые типы данных</a:t>
            </a:r>
            <a:endParaRPr lang="ru-RU" sz="3600" b="1"/>
          </a:p>
        </p:txBody>
      </p:sp>
      <p:sp>
        <p:nvSpPr>
          <p:cNvPr id="51" name="TextShape 2"/>
          <p:cNvSpPr txBox="1"/>
          <p:nvPr/>
        </p:nvSpPr>
        <p:spPr>
          <a:xfrm>
            <a:off x="448270" y="653653"/>
            <a:ext cx="8229600" cy="22488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 lnSpcReduction="10000"/>
          </a:bodyPr>
          <a:lstStyle/>
          <a:p>
            <a:r>
              <a:rPr lang="ru-RU" dirty="0">
                <a:latin typeface="Corbel"/>
                <a:ea typeface="Segoe UI"/>
                <a:cs typeface="Segoe UI"/>
              </a:rPr>
              <a:t>Мы использовали в основном числовые типы данных для обработки файлов. Есть несколько числовых </a:t>
            </a:r>
            <a:r>
              <a:rPr lang="ru-RU">
                <a:latin typeface="Corbel"/>
                <a:ea typeface="Segoe UI"/>
                <a:cs typeface="Segoe UI"/>
              </a:rPr>
              <a:t>данных:</a:t>
            </a:r>
            <a:r>
              <a:rPr lang="ru-RU" dirty="0">
                <a:latin typeface="Corbel"/>
                <a:ea typeface="Times New Roman"/>
                <a:cs typeface="Times New Roman"/>
              </a:rPr>
              <a:t> </a:t>
            </a:r>
            <a:r>
              <a:rPr lang="af-ZA">
                <a:latin typeface="Corbel"/>
                <a:ea typeface="Segoe UI"/>
                <a:cs typeface="Segoe UI"/>
              </a:rPr>
              <a:t>real;</a:t>
            </a:r>
            <a:r>
              <a:rPr lang="af-ZA" dirty="0">
                <a:latin typeface="Corbel"/>
                <a:ea typeface="Times New Roman"/>
                <a:cs typeface="Times New Roman"/>
              </a:rPr>
              <a:t> </a:t>
            </a:r>
            <a:r>
              <a:rPr lang="af-ZA">
                <a:latin typeface="Corbel"/>
                <a:ea typeface="Segoe UI"/>
                <a:cs typeface="Segoe UI"/>
              </a:rPr>
              <a:t>integer;</a:t>
            </a:r>
            <a:r>
              <a:rPr lang="af-ZA" dirty="0">
                <a:latin typeface="Corbel"/>
                <a:ea typeface="Times New Roman"/>
                <a:cs typeface="Times New Roman"/>
              </a:rPr>
              <a:t> </a:t>
            </a:r>
            <a:r>
              <a:rPr lang="af-ZA">
                <a:latin typeface="Corbel"/>
                <a:ea typeface="Segoe UI"/>
                <a:cs typeface="Segoe UI"/>
              </a:rPr>
              <a:t>word.</a:t>
            </a:r>
            <a:r>
              <a:rPr lang="af-ZA" dirty="0">
                <a:latin typeface="Corbel"/>
                <a:ea typeface="Times New Roman"/>
                <a:cs typeface="Times New Roman"/>
              </a:rPr>
              <a:t> </a:t>
            </a:r>
            <a:endParaRPr lang="ru-RU">
              <a:latin typeface="Corbel"/>
              <a:ea typeface="Times New Roman"/>
              <a:cs typeface="Times New Roman"/>
            </a:endParaRPr>
          </a:p>
          <a:p>
            <a:pPr rtl="0"/>
            <a:r>
              <a:rPr lang="ru-RU">
                <a:latin typeface="Corbel"/>
                <a:ea typeface="Segoe UI"/>
                <a:cs typeface="Segoe UI"/>
              </a:rPr>
              <a:t>Для того что бы описать переменную в программе используется служебное слово </a:t>
            </a:r>
            <a:r>
              <a:rPr lang="af-ZA">
                <a:latin typeface="Corbel"/>
                <a:ea typeface="Segoe UI"/>
                <a:cs typeface="Segoe UI"/>
              </a:rPr>
              <a:t>var </a:t>
            </a:r>
            <a:r>
              <a:rPr lang="af-ZA" dirty="0">
                <a:latin typeface="Corbel"/>
                <a:ea typeface="Times New Roman"/>
                <a:cs typeface="Times New Roman"/>
              </a:rPr>
              <a:t> </a:t>
            </a:r>
          </a:p>
          <a:p>
            <a:r>
              <a:rPr lang="ru-RU">
                <a:latin typeface="Corbel"/>
                <a:ea typeface="Segoe UI"/>
                <a:cs typeface="Segoe UI"/>
              </a:rPr>
              <a:t>Общий вид:</a:t>
            </a:r>
            <a:endParaRPr lang="ru-RU" spc="-1">
              <a:latin typeface="Corbel"/>
              <a:ea typeface="Segoe UI"/>
              <a:cs typeface="Calibri"/>
            </a:endParaRPr>
          </a:p>
          <a:p>
            <a:r>
              <a:rPr lang="ru-RU" spc="-1">
                <a:ea typeface="+mn-lt"/>
                <a:cs typeface="+mn-lt"/>
              </a:rPr>
              <a:t>Если же </a:t>
            </a:r>
            <a:r>
              <a:rPr lang="en-US" spc="-1">
                <a:ea typeface="+mn-lt"/>
                <a:cs typeface="+mn-lt"/>
              </a:rPr>
              <a:t>word</a:t>
            </a:r>
            <a:r>
              <a:rPr lang="ru-RU" spc="-1">
                <a:ea typeface="+mn-lt"/>
                <a:cs typeface="+mn-lt"/>
              </a:rPr>
              <a:t> и </a:t>
            </a:r>
            <a:r>
              <a:rPr lang="en-US" spc="-1">
                <a:ea typeface="+mn-lt"/>
                <a:cs typeface="+mn-lt"/>
              </a:rPr>
              <a:t>integer</a:t>
            </a:r>
            <a:r>
              <a:rPr lang="ru-RU" spc="-1">
                <a:ea typeface="+mn-lt"/>
                <a:cs typeface="+mn-lt"/>
              </a:rPr>
              <a:t> являются целыми численными, то </a:t>
            </a:r>
            <a:r>
              <a:rPr lang="en-US" spc="-1">
                <a:ea typeface="+mn-lt"/>
                <a:cs typeface="+mn-lt"/>
              </a:rPr>
              <a:t>real</a:t>
            </a:r>
            <a:r>
              <a:rPr lang="ru-RU" spc="-1">
                <a:ea typeface="+mn-lt"/>
                <a:cs typeface="+mn-lt"/>
              </a:rPr>
              <a:t> вещественным типом числа, который представляет значение с плавающей точкой, содержащее мантиссу и экспоненту - степень числа 10.</a:t>
            </a:r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BE3D576-D2B6-4686-A46A-84F9A44C9BB1}"/>
              </a:ext>
            </a:extLst>
          </p:cNvPr>
          <p:cNvSpPr/>
          <p:nvPr/>
        </p:nvSpPr>
        <p:spPr>
          <a:xfrm>
            <a:off x="1757364" y="1712713"/>
            <a:ext cx="4571998" cy="250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var</a:t>
            </a:r>
            <a:r>
              <a:rPr lang="ru-RU">
                <a:ea typeface="+mn-lt"/>
                <a:cs typeface="+mn-lt"/>
              </a:rPr>
              <a:t> название переменной : тип переменной.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B03E843E-368D-4DF2-A3E5-254E058A3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51414"/>
              </p:ext>
            </p:extLst>
          </p:nvPr>
        </p:nvGraphicFramePr>
        <p:xfrm>
          <a:off x="839391" y="2777132"/>
          <a:ext cx="7287723" cy="1777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241">
                  <a:extLst>
                    <a:ext uri="{9D8B030D-6E8A-4147-A177-3AD203B41FA5}">
                      <a16:colId xmlns:a16="http://schemas.microsoft.com/office/drawing/2014/main" val="543256492"/>
                    </a:ext>
                  </a:extLst>
                </a:gridCol>
                <a:gridCol w="2429241">
                  <a:extLst>
                    <a:ext uri="{9D8B030D-6E8A-4147-A177-3AD203B41FA5}">
                      <a16:colId xmlns:a16="http://schemas.microsoft.com/office/drawing/2014/main" val="3995658764"/>
                    </a:ext>
                  </a:extLst>
                </a:gridCol>
                <a:gridCol w="2429241">
                  <a:extLst>
                    <a:ext uri="{9D8B030D-6E8A-4147-A177-3AD203B41FA5}">
                      <a16:colId xmlns:a16="http://schemas.microsoft.com/office/drawing/2014/main" val="3472343489"/>
                    </a:ext>
                  </a:extLst>
                </a:gridCol>
              </a:tblGrid>
              <a:tr h="366117">
                <a:tc>
                  <a:txBody>
                    <a:bodyPr/>
                    <a:lstStyle/>
                    <a:p>
                      <a:r>
                        <a:rPr lang="ru-RU"/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Диапазон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Размер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370770"/>
                  </a:ext>
                </a:extLst>
              </a:tr>
              <a:tr h="366117">
                <a:tc>
                  <a:txBody>
                    <a:bodyPr/>
                    <a:lstStyle/>
                    <a:p>
                      <a:r>
                        <a:rPr lang="ru-RU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Corbel"/>
                        </a:rPr>
                        <a:t>-32768..32767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493651"/>
                  </a:ext>
                </a:extLst>
              </a:tr>
              <a:tr h="366117">
                <a:tc>
                  <a:txBody>
                    <a:bodyPr/>
                    <a:lstStyle/>
                    <a:p>
                      <a:r>
                        <a:rPr lang="ru-RU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Corbel"/>
                        </a:rPr>
                        <a:t>0..65535 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323205"/>
                  </a:ext>
                </a:extLst>
              </a:tr>
              <a:tr h="678656">
                <a:tc>
                  <a:txBody>
                    <a:bodyPr/>
                    <a:lstStyle/>
                    <a:p>
                      <a:r>
                        <a:rPr lang="ru-RU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noProof="0">
                          <a:latin typeface="Corbel"/>
                        </a:rPr>
                        <a:t>2.9х10</a:t>
                      </a:r>
                      <a:r>
                        <a:rPr lang="ru-RU" sz="1800" b="0" i="0" u="none" strike="noStrike" baseline="30000" noProof="0">
                          <a:latin typeface="Corbel"/>
                        </a:rPr>
                        <a:t>Е-39</a:t>
                      </a:r>
                      <a:r>
                        <a:rPr lang="ru-RU" sz="1800" b="0" i="0" u="none" strike="noStrike" noProof="0">
                          <a:latin typeface="Corbel"/>
                        </a:rPr>
                        <a:t>..1.7х10</a:t>
                      </a:r>
                      <a:r>
                        <a:rPr lang="ru-RU" sz="1800" b="0" i="0" u="none" strike="noStrike" baseline="30000" noProof="0">
                          <a:latin typeface="Corbel"/>
                        </a:rPr>
                        <a:t>Е38</a:t>
                      </a:r>
                      <a:endParaRPr lang="ru-RU" sz="1800" b="0" i="0" u="none" strike="noStrike" noProof="0">
                        <a:latin typeface="Corbel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noProof="0">
                          <a:latin typeface="Corbel"/>
                        </a:rPr>
                        <a:t>(Значение чисел 11-12)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636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769938-C682-46FE-BEAD-CA845D296A6E}"/>
              </a:ext>
            </a:extLst>
          </p:cNvPr>
          <p:cNvSpPr txBox="1"/>
          <p:nvPr/>
        </p:nvSpPr>
        <p:spPr>
          <a:xfrm>
            <a:off x="423267" y="4620221"/>
            <a:ext cx="81813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ea typeface="+mn-lt"/>
                <a:cs typeface="+mn-lt"/>
              </a:rPr>
              <a:t>Так же были использованы стоковые данные, строки в паскале – это данные типа string.</a:t>
            </a:r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994D13C-A581-482B-9339-0EF72FD08C7A}"/>
              </a:ext>
            </a:extLst>
          </p:cNvPr>
          <p:cNvSpPr/>
          <p:nvPr/>
        </p:nvSpPr>
        <p:spPr>
          <a:xfrm>
            <a:off x="1685925" y="4989909"/>
            <a:ext cx="6197203" cy="482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var</a:t>
            </a:r>
            <a:r>
              <a:rPr lang="ru-RU">
                <a:ea typeface="+mn-lt"/>
                <a:cs typeface="+mn-lt"/>
              </a:rPr>
              <a:t> имя переменной : </a:t>
            </a:r>
            <a:r>
              <a:rPr lang="en-US">
                <a:ea typeface="+mn-lt"/>
                <a:cs typeface="+mn-lt"/>
              </a:rPr>
              <a:t>string</a:t>
            </a:r>
            <a:endParaRPr lang="ru-RU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var имя переменной : string[длина строки]</a:t>
            </a:r>
          </a:p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A54BCE-45FA-4304-88B0-FACF89E1283C}"/>
              </a:ext>
            </a:extLst>
          </p:cNvPr>
          <p:cNvSpPr txBox="1"/>
          <p:nvPr/>
        </p:nvSpPr>
        <p:spPr>
          <a:xfrm>
            <a:off x="458985" y="5468541"/>
            <a:ext cx="83331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ea typeface="+mn-lt"/>
                <a:cs typeface="+mn-lt"/>
              </a:rPr>
              <a:t>В первой ситуации длина строки будет по умолчанию максимальной, 255 символов, во второй же её длину можно указать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324000" y="189000"/>
            <a:ext cx="8229600" cy="64150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 algn="ctr">
              <a:spcBef>
                <a:spcPts val="799"/>
              </a:spcBef>
              <a:buClr>
                <a:srgbClr val="000000"/>
              </a:buClr>
            </a:pPr>
            <a:r>
              <a:rPr lang="ru-RU" sz="3200" b="1" spc="-1">
                <a:ea typeface="+mn-lt"/>
                <a:cs typeface="+mn-lt"/>
              </a:rPr>
              <a:t>Типы файлов в Free Pascal</a:t>
            </a:r>
            <a:endParaRPr lang="ru-RU" sz="3200" b="0" strike="noStrike" spc="-1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B049B-975C-4AE2-8247-7C3F35E51410}"/>
              </a:ext>
            </a:extLst>
          </p:cNvPr>
          <p:cNvSpPr txBox="1"/>
          <p:nvPr/>
        </p:nvSpPr>
        <p:spPr>
          <a:xfrm>
            <a:off x="592931" y="1030487"/>
            <a:ext cx="795813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Ввод данных с клавиатуры удобен при обработке небольших объёмов информации. В случае обработки массивов, состоящих из сотен элементов, использовать ввод данных с клавиатуры нерационально. В подобных случаях данные удобно хранить в файлах. Программа будет их считывать, обрабатывать и выводить результаты на экран или в файл. Рассмотрим, как это можно сделать. C точки зрения программиста все файлы можно разделить </a:t>
            </a:r>
            <a:r>
              <a:rPr lang="ru-RU">
                <a:ea typeface="+mn-lt"/>
                <a:cs typeface="+mn-lt"/>
              </a:rPr>
              <a:t>на три класса: 1.типизированные 2.бестиповые 3.текстовые</a:t>
            </a:r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27650-E5B1-4337-870D-70781A299999}"/>
              </a:ext>
            </a:extLst>
          </p:cNvPr>
          <p:cNvSpPr txBox="1"/>
          <p:nvPr/>
        </p:nvSpPr>
        <p:spPr>
          <a:xfrm>
            <a:off x="592931" y="3432572"/>
            <a:ext cx="794920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ea typeface="+mn-lt"/>
                <a:cs typeface="+mn-lt"/>
              </a:rPr>
              <a:t>Файлы, состоящие из компонентов одного типа (целые, вещественные, массивы и т. д.), число которых заранее не определено и может быть любым, называются типизированными.</a:t>
            </a:r>
          </a:p>
          <a:p>
            <a:r>
              <a:rPr lang="ru-RU">
                <a:ea typeface="+mn-lt"/>
                <a:cs typeface="+mn-lt"/>
              </a:rPr>
              <a:t>В бестиповых файлах информация считывается и записывается блоками определённого размера. В подобных файлах хранятся данные любого вида и структуры.</a:t>
            </a:r>
          </a:p>
          <a:p>
            <a:r>
              <a:rPr lang="ru-RU">
                <a:ea typeface="+mn-lt"/>
                <a:cs typeface="+mn-lt"/>
              </a:rPr>
              <a:t>Текстовые файлы состоят из любых символов. При записи информации в текстовый файл все данные преобразуются к символьному типу, в котором и хранятся.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266400" y="404280"/>
            <a:ext cx="8877240" cy="6098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 lnSpcReduction="10000"/>
          </a:bodyPr>
          <a:lstStyle/>
          <a:p>
            <a:pPr>
              <a:spcBef>
                <a:spcPts val="799"/>
              </a:spcBef>
            </a:pPr>
            <a:r>
              <a:rPr lang="ru-RU" spc="-1">
                <a:ea typeface="+mn-lt"/>
                <a:cs typeface="+mn-lt"/>
              </a:rPr>
              <a:t>Для работы с текстовым файлом файловая переменная (например f) описывается с помощью служебного слова text.</a:t>
            </a:r>
            <a:endParaRPr lang="ru-RU" b="0" strike="noStrike" spc="-1">
              <a:ea typeface="+mn-lt"/>
              <a:cs typeface="+mn-lt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E9AB966E-A3C2-4B67-927F-F9099A9068BB}"/>
              </a:ext>
            </a:extLst>
          </p:cNvPr>
          <p:cNvSpPr/>
          <p:nvPr/>
        </p:nvSpPr>
        <p:spPr>
          <a:xfrm>
            <a:off x="3498652" y="1016198"/>
            <a:ext cx="2152054" cy="267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ea typeface="+mn-lt"/>
                <a:cs typeface="+mn-lt"/>
              </a:rPr>
              <a:t>var f:text</a:t>
            </a:r>
            <a:r>
              <a:rPr lang="en-US">
                <a:ea typeface="+mn-lt"/>
                <a:cs typeface="+mn-lt"/>
              </a:rPr>
              <a:t>;</a:t>
            </a:r>
            <a:endParaRPr lang="ru-RU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8616E-781B-4F80-8947-A43CA8E6AE4A}"/>
              </a:ext>
            </a:extLst>
          </p:cNvPr>
          <p:cNvSpPr txBox="1"/>
          <p:nvPr/>
        </p:nvSpPr>
        <p:spPr>
          <a:xfrm>
            <a:off x="271463" y="1325166"/>
            <a:ext cx="86010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ea typeface="+mn-lt"/>
                <a:cs typeface="+mn-lt"/>
              </a:rPr>
              <a:t>Для описания типизированных файлов можно описать файловую переменную следующим образом: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204151E-9FB5-4AB3-A73A-BED7C3E6F9F7}"/>
              </a:ext>
            </a:extLst>
          </p:cNvPr>
          <p:cNvSpPr/>
          <p:nvPr/>
        </p:nvSpPr>
        <p:spPr>
          <a:xfrm>
            <a:off x="3454004" y="2034183"/>
            <a:ext cx="2232421" cy="312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var f:file of </a:t>
            </a:r>
            <a:r>
              <a:rPr lang="ru-RU">
                <a:ea typeface="+mn-lt"/>
                <a:cs typeface="+mn-lt"/>
              </a:rPr>
              <a:t>тип</a:t>
            </a:r>
            <a:r>
              <a:rPr lang="en-US">
                <a:ea typeface="+mn-lt"/>
                <a:cs typeface="+mn-lt"/>
              </a:rPr>
              <a:t>;</a:t>
            </a:r>
            <a:endParaRPr lang="ru-RU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24DC3-5AE1-4272-9A22-42312D4C216B}"/>
              </a:ext>
            </a:extLst>
          </p:cNvPr>
          <p:cNvSpPr txBox="1"/>
          <p:nvPr/>
        </p:nvSpPr>
        <p:spPr>
          <a:xfrm>
            <a:off x="298252" y="2637830"/>
            <a:ext cx="84760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ea typeface="+mn-lt"/>
                <a:cs typeface="+mn-lt"/>
              </a:rPr>
              <a:t>Бестиповый файл описывается с помощью служебного слова file. Рассмотрим несколько примеров описания файловых переменных.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C2AB2D8-F4D5-4BDE-A57B-583D3D7026CC}"/>
              </a:ext>
            </a:extLst>
          </p:cNvPr>
          <p:cNvSpPr/>
          <p:nvPr/>
        </p:nvSpPr>
        <p:spPr>
          <a:xfrm>
            <a:off x="587574" y="3328987"/>
            <a:ext cx="7822405" cy="3312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type</a:t>
            </a:r>
            <a:endParaRPr lang="ru-RU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massiv=array [1..25] of real;</a:t>
            </a:r>
            <a:endParaRPr lang="ru-RU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ff=file of real;</a:t>
            </a:r>
          </a:p>
          <a:p>
            <a:r>
              <a:rPr lang="ru-RU">
                <a:ea typeface="+mn-lt"/>
                <a:cs typeface="+mn-lt"/>
              </a:rPr>
              <a:t>var</a:t>
            </a:r>
          </a:p>
          <a:p>
            <a:r>
              <a:rPr lang="ru-RU">
                <a:ea typeface="+mn-lt"/>
                <a:cs typeface="+mn-lt"/>
              </a:rPr>
              <a:t>a:text; {Файловая переменная a для работы с текстовым файлом.}</a:t>
            </a:r>
          </a:p>
          <a:p>
            <a:r>
              <a:rPr lang="ru-RU">
                <a:ea typeface="+mn-lt"/>
                <a:cs typeface="+mn-lt"/>
              </a:rPr>
              <a:t>b:ff ; {Файловая переменная f для работы с файлом вещественных чисел.}</a:t>
            </a:r>
          </a:p>
          <a:p>
            <a:r>
              <a:rPr lang="ru-RU">
                <a:ea typeface="+mn-lt"/>
                <a:cs typeface="+mn-lt"/>
              </a:rPr>
              <a:t>c:file of integer;{Файловая переменная c для работы с файлом целых чисел.}</a:t>
            </a:r>
          </a:p>
          <a:p>
            <a:r>
              <a:rPr lang="ru-RU">
                <a:ea typeface="+mn-lt"/>
                <a:cs typeface="+mn-lt"/>
              </a:rPr>
              <a:t>d:file of massiv;{Файловая переменная d для работы с типизированным файлом, элементами которого являются массивы из 25 вещественных чисел.}</a:t>
            </a:r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454354" y="137539"/>
            <a:ext cx="8867880" cy="11793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>
              <a:spcBef>
                <a:spcPts val="799"/>
              </a:spcBef>
              <a:buClr>
                <a:srgbClr val="000000"/>
              </a:buClr>
            </a:pPr>
            <a:r>
              <a:rPr lang="ru-RU" sz="3200" b="1" spc="-1">
                <a:ea typeface="+mn-lt"/>
                <a:cs typeface="+mn-lt"/>
              </a:rPr>
              <a:t>Процедуры для обработки файлов в </a:t>
            </a:r>
            <a:r>
              <a:rPr lang="en-US" sz="3200" b="1" spc="-1">
                <a:ea typeface="+mn-lt"/>
                <a:cs typeface="+mn-lt"/>
              </a:rPr>
              <a:t>Free</a:t>
            </a:r>
            <a:r>
              <a:rPr lang="ru-RU" sz="3200" b="1" spc="-1" dirty="0">
                <a:ea typeface="+mn-lt"/>
                <a:cs typeface="+mn-lt"/>
              </a:rPr>
              <a:t> </a:t>
            </a:r>
            <a:r>
              <a:rPr lang="en-US" sz="3200" b="1" spc="-1">
                <a:ea typeface="+mn-lt"/>
                <a:cs typeface="+mn-lt"/>
              </a:rPr>
              <a:t>Pasacal</a:t>
            </a:r>
            <a:endParaRPr lang="ru-RU" sz="3200" b="1" strike="noStrike" spc="-1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18FBE5-804A-4224-B902-7F0547DF1458}"/>
              </a:ext>
            </a:extLst>
          </p:cNvPr>
          <p:cNvSpPr txBox="1"/>
          <p:nvPr/>
        </p:nvSpPr>
        <p:spPr>
          <a:xfrm>
            <a:off x="458986" y="1110853"/>
            <a:ext cx="78152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ea typeface="+mn-lt"/>
                <a:cs typeface="+mn-lt"/>
              </a:rPr>
              <a:t>В </a:t>
            </a:r>
            <a:r>
              <a:rPr lang="en-US">
                <a:ea typeface="+mn-lt"/>
                <a:cs typeface="+mn-lt"/>
              </a:rPr>
              <a:t>Free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Pascal</a:t>
            </a:r>
            <a:r>
              <a:rPr lang="ru-RU">
                <a:ea typeface="+mn-lt"/>
                <a:cs typeface="+mn-lt"/>
              </a:rPr>
              <a:t> есть процедуры для обработки данных файловых типов. Этими процедурами и функциями соответственно являются</a:t>
            </a:r>
            <a:r>
              <a:rPr lang="en-US">
                <a:ea typeface="+mn-lt"/>
                <a:cs typeface="+mn-lt"/>
              </a:rPr>
              <a:t>: </a:t>
            </a:r>
            <a:endParaRPr lang="ru-RU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algn="l"/>
            <a:endParaRPr lang="ru-RU" dirty="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39B54D1-E3AE-4895-9B54-B9E88A1447DB}"/>
              </a:ext>
            </a:extLst>
          </p:cNvPr>
          <p:cNvSpPr/>
          <p:nvPr/>
        </p:nvSpPr>
        <p:spPr>
          <a:xfrm>
            <a:off x="775097" y="1748433"/>
            <a:ext cx="7197328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Reset ;Rewrite ;CloseFile ;Rename ;Erase ;Eof ;Write ;AssignFile ;Filesize ;Seek ;</a:t>
            </a:r>
            <a:r>
              <a:rPr lang="ru-RU"/>
              <a:t>Truncate ;</a:t>
            </a:r>
            <a:r>
              <a:rPr lang="en-US"/>
              <a:t>filepos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D2A03-B04C-4C44-B68B-8DCDE4AE9A1B}"/>
              </a:ext>
            </a:extLst>
          </p:cNvPr>
          <p:cNvSpPr txBox="1"/>
          <p:nvPr/>
        </p:nvSpPr>
        <p:spPr>
          <a:xfrm>
            <a:off x="458986" y="2369939"/>
            <a:ext cx="863679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>
                <a:ea typeface="+mn-lt"/>
                <a:cs typeface="+mn-lt"/>
              </a:rPr>
              <a:t>Процедуры reset, rewrite</a:t>
            </a:r>
            <a:endParaRPr lang="ru-RU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После установления связи между файловой переменной и именем файла на диске нужно открыть файл, воспользовавшись процедурами reset или rewrite.</a:t>
            </a:r>
          </a:p>
          <a:p>
            <a:r>
              <a:rPr lang="ru-RU" b="1" dirty="0">
                <a:ea typeface="+mn-lt"/>
                <a:cs typeface="+mn-lt"/>
              </a:rPr>
              <a:t>Процедура reset(f)</a:t>
            </a:r>
            <a:r>
              <a:rPr lang="ru-RU" dirty="0">
                <a:ea typeface="+mn-lt"/>
                <a:cs typeface="+mn-lt"/>
              </a:rPr>
              <a:t> (где f – имя файловой переменной) открывает файл, связанный с файловой переменной f, после чего становится доступным для чтения первый </a:t>
            </a:r>
            <a:r>
              <a:rPr lang="ru-RU">
                <a:ea typeface="+mn-lt"/>
                <a:cs typeface="+mn-lt"/>
              </a:rPr>
              <a:t>элемент, хранящийся в файле.</a:t>
            </a:r>
          </a:p>
          <a:p>
            <a:r>
              <a:rPr lang="ru-RU" b="1">
                <a:ea typeface="+mn-lt"/>
                <a:cs typeface="+mn-lt"/>
              </a:rPr>
              <a:t>Процедура rewrite(f)</a:t>
            </a:r>
            <a:r>
              <a:rPr lang="ru-RU">
                <a:ea typeface="+mn-lt"/>
                <a:cs typeface="+mn-lt"/>
              </a:rPr>
              <a:t> создает пустой файл </a:t>
            </a:r>
            <a:r>
              <a:rPr lang="ru-RU" dirty="0">
                <a:ea typeface="+mn-lt"/>
                <a:cs typeface="+mn-lt"/>
              </a:rPr>
              <a:t>(месторасположение файла на диске определяется процедурой AssignFile) для последующей записи в него данных.</a:t>
            </a:r>
            <a:endParaRPr lang="ru-RU"/>
          </a:p>
          <a:p>
            <a:r>
              <a:rPr lang="ru-RU">
                <a:ea typeface="+mn-lt"/>
                <a:cs typeface="+mn-lt"/>
              </a:rPr>
              <a:t>Если файл, связанный с файловой переменной f, существовал на диске, то вся информация в нем уничтожается.</a:t>
            </a:r>
          </a:p>
          <a:p>
            <a:r>
              <a:rPr lang="ru-RU" b="1">
                <a:ea typeface="+mn-lt"/>
                <a:cs typeface="+mn-lt"/>
              </a:rPr>
              <a:t>Процедура </a:t>
            </a:r>
            <a:r>
              <a:rPr lang="en-US" b="1">
                <a:ea typeface="+mn-lt"/>
                <a:cs typeface="+mn-lt"/>
              </a:rPr>
              <a:t>CloseFile</a:t>
            </a:r>
            <a:endParaRPr lang="ru-RU">
              <a:ea typeface="+mn-lt"/>
              <a:cs typeface="+mn-lt"/>
            </a:endParaRPr>
          </a:p>
          <a:p>
            <a:r>
              <a:rPr lang="ru-RU" b="1">
                <a:ea typeface="+mn-lt"/>
                <a:cs typeface="+mn-lt"/>
              </a:rPr>
              <a:t>Процедура CloseFile(f)</a:t>
            </a:r>
            <a:r>
              <a:rPr lang="ru-RU">
                <a:ea typeface="+mn-lt"/>
                <a:cs typeface="+mn-lt"/>
              </a:rPr>
              <a:t>, где f – имя файловой переменной, закрывает файл, который ранее был открыт процедурами rewrite, reset</a:t>
            </a:r>
          </a:p>
          <a:p>
            <a:r>
              <a:rPr lang="ru-RU" b="1">
                <a:ea typeface="+mn-lt"/>
                <a:cs typeface="+mn-lt"/>
              </a:rPr>
              <a:t>Процедуру CloseFile(f)</a:t>
            </a:r>
            <a:r>
              <a:rPr lang="ru-RU">
                <a:ea typeface="+mn-lt"/>
                <a:cs typeface="+mn-lt"/>
              </a:rPr>
              <a:t> следует обязательно использовать при закрытии файла, в который происходила запись данных.</a:t>
            </a:r>
          </a:p>
          <a:p>
            <a:endParaRPr lang="ru-RU" dirty="0"/>
          </a:p>
          <a:p>
            <a:pPr algn="l"/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Microsoft Office PowerPoint</Application>
  <PresentationFormat>Экран (4:3)</PresentationFormat>
  <Slides>11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Parallax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массивов и матриц в среде Lazarus</dc:title>
  <dc:subject/>
  <dc:creator>Пользователь Windows</dc:creator>
  <dc:description/>
  <cp:lastModifiedBy>Пользователь Windows</cp:lastModifiedBy>
  <cp:revision>343</cp:revision>
  <dcterms:created xsi:type="dcterms:W3CDTF">2020-12-08T07:37:08Z</dcterms:created>
  <dcterms:modified xsi:type="dcterms:W3CDTF">2020-12-08T20:58:20Z</dcterms:modified>
  <dc:language>en-US</dc:language>
</cp:coreProperties>
</file>