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3"/>
    <p:restoredTop sz="94620"/>
  </p:normalViewPr>
  <p:slideViewPr>
    <p:cSldViewPr snapToGrid="0" snapToObjects="1">
      <p:cViewPr varScale="1">
        <p:scale>
          <a:sx n="146" d="100"/>
          <a:sy n="146" d="100"/>
        </p:scale>
        <p:origin x="2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C7494-F41C-0941-9F07-3F6A21EC9194}"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219170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C7494-F41C-0941-9F07-3F6A21EC9194}"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14091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C7494-F41C-0941-9F07-3F6A21EC9194}"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384108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C7494-F41C-0941-9F07-3F6A21EC9194}"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29444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1C7494-F41C-0941-9F07-3F6A21EC9194}"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343435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C7494-F41C-0941-9F07-3F6A21EC9194}"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244701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C7494-F41C-0941-9F07-3F6A21EC9194}" type="datetimeFigureOut">
              <a:rPr lang="en-US" smtClean="0"/>
              <a:t>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256333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C7494-F41C-0941-9F07-3F6A21EC9194}" type="datetimeFigureOut">
              <a:rPr lang="en-US" smtClean="0"/>
              <a:t>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409084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C7494-F41C-0941-9F07-3F6A21EC9194}" type="datetimeFigureOut">
              <a:rPr lang="en-US" smtClean="0"/>
              <a:t>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32756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FC1C7494-F41C-0941-9F07-3F6A21EC9194}"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301667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FC1C7494-F41C-0941-9F07-3F6A21EC9194}"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8D787-23DF-A149-BA5D-532D48A883DA}" type="slidenum">
              <a:rPr lang="en-US" smtClean="0"/>
              <a:t>‹#›</a:t>
            </a:fld>
            <a:endParaRPr lang="en-US"/>
          </a:p>
        </p:txBody>
      </p:sp>
    </p:spTree>
    <p:extLst>
      <p:ext uri="{BB962C8B-B14F-4D97-AF65-F5344CB8AC3E}">
        <p14:creationId xmlns:p14="http://schemas.microsoft.com/office/powerpoint/2010/main" val="425008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C1C7494-F41C-0941-9F07-3F6A21EC9194}" type="datetimeFigureOut">
              <a:rPr lang="en-US" smtClean="0"/>
              <a:t>2/7/19</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7D8D787-23DF-A149-BA5D-532D48A883DA}" type="slidenum">
              <a:rPr lang="en-US" smtClean="0"/>
              <a:t>‹#›</a:t>
            </a:fld>
            <a:endParaRPr lang="en-US"/>
          </a:p>
        </p:txBody>
      </p:sp>
    </p:spTree>
    <p:extLst>
      <p:ext uri="{BB962C8B-B14F-4D97-AF65-F5344CB8AC3E}">
        <p14:creationId xmlns:p14="http://schemas.microsoft.com/office/powerpoint/2010/main" val="369751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90F75F-9985-F848-B4DA-080685208D76}"/>
              </a:ext>
            </a:extLst>
          </p:cNvPr>
          <p:cNvSpPr txBox="1"/>
          <p:nvPr/>
        </p:nvSpPr>
        <p:spPr>
          <a:xfrm>
            <a:off x="180108" y="1636"/>
            <a:ext cx="7393469" cy="10069360"/>
          </a:xfrm>
          <a:prstGeom prst="rect">
            <a:avLst/>
          </a:prstGeom>
          <a:noFill/>
        </p:spPr>
        <p:txBody>
          <a:bodyPr wrap="square" rtlCol="0">
            <a:spAutoFit/>
          </a:bodyPr>
          <a:lstStyle/>
          <a:p>
            <a:pPr>
              <a:lnSpc>
                <a:spcPct val="150000"/>
              </a:lnSpc>
            </a:pPr>
            <a:r>
              <a:rPr lang="en-US" sz="1400" dirty="0">
                <a:latin typeface="Apple Braille Pinpoint 8 Dot" pitchFamily="2" charset="0"/>
              </a:rPr>
              <a:t>&amp;  &amp;  &amp;  &amp;  &amp;  &amp;  'Vette  '</a:t>
            </a:r>
            <a:r>
              <a:rPr lang="en-US" sz="1400" dirty="0" err="1">
                <a:latin typeface="Apple Braille Pinpoint 8 Dot" pitchFamily="2" charset="0"/>
              </a:rPr>
              <a:t>stache</a:t>
            </a:r>
            <a:r>
              <a:rPr lang="en-US" sz="1400" dirty="0">
                <a:latin typeface="Apple Braille Pinpoint 8 Dot" pitchFamily="2" charset="0"/>
              </a:rPr>
              <a:t>  Gherardi  Gherardi  Hara  Hara  I  I  I  I  I  I  I  I  I  I'm  Jesus  Mr.  Riccardo  Riccardo  TV  Yuko  Yuko  a  a  a  a  a  a  a  a  a  a  a  a  a  about  about  above  above  access  ache  action  ad  after  after  air  al  alien  all  all  alluring  almost  always  am  am  am  an  an  an  an  ancient  and  and  and  and  and  and  and  and  angel  animal  another  apparatus  are  are  are  are  are  arm  arm  as  as  as  as  as  as  ask  ask  at  at  at  at  at  at  athletic  attitude  avatar  away  away  awesome  baby  bar  bare  battle  be  be  be  beat  beautiful  beauty  bed  bee  been  behold  believe  belly  belong  beneath  beneath  berry  beside  best  better  between  bey  big  bird  bit  bitter  black  blanket  bleed  blood  bloom  blossom  blow  blue  blue  blush  boil  boost  born  bot  bough  boy  boy  brain  bread  breast  breath  breathe  breeze  bright  brilliant  bring  broken  brother  brown  bucolic  bug  bushy  but  but  but  but  but  but  but  butt  by  by  by  by  byte  cake  call  can  can  candy  caramel  care  cat  celebrate  champagne  </a:t>
            </a:r>
            <a:r>
              <a:rPr lang="en-US" sz="1400" dirty="0" err="1">
                <a:latin typeface="Apple Braille Pinpoint 8 Dot" pitchFamily="2" charset="0"/>
              </a:rPr>
              <a:t>chan</a:t>
            </a:r>
            <a:r>
              <a:rPr lang="en-US" sz="1400" dirty="0">
                <a:latin typeface="Apple Braille Pinpoint 8 Dot" pitchFamily="2" charset="0"/>
              </a:rPr>
              <a:t>  </a:t>
            </a:r>
            <a:r>
              <a:rPr lang="en-US" sz="1400" dirty="0" err="1">
                <a:latin typeface="Apple Braille Pinpoint 8 Dot" pitchFamily="2" charset="0"/>
              </a:rPr>
              <a:t>chan</a:t>
            </a:r>
            <a:r>
              <a:rPr lang="en-US" sz="1400" dirty="0">
                <a:latin typeface="Apple Braille Pinpoint 8 Dot" pitchFamily="2" charset="0"/>
              </a:rPr>
              <a:t>  chant  charm  cheat  cheer  chest  chick  child  chocolate  chocolate  climb  cloud  code  coffee  cold  cologne  color  comb  come  compare  complete  computer  concrete  confident  content  convertible  cook  cool  cool  cop  corduroy  could  could  cover  crap  crash  create  cruise  crush  cry  cup  cycle  d  d  d  daffodil  dance  dark  dawn  day  day  dazzle  death  decay  deep  delicious  delirious  desire  devote  devour  dew  diamond  did  did  die  dig  digital  dirt  do  do  do  do  dog  don't  download  dragon  dream  dream  dress  drink  drive  drive  droid  drool  drunk  dude  dungeon  dusk  e  e  each  earth  easy  eat  eat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a:t>
            </a:r>
            <a:r>
              <a:rPr lang="en-US" sz="1400" dirty="0">
                <a:latin typeface="Apple Braille Pinpoint 8 Dot" pitchFamily="2" charset="0"/>
              </a:rPr>
              <a:t>  </a:t>
            </a:r>
            <a:r>
              <a:rPr lang="en-US" sz="1400" dirty="0" err="1">
                <a:latin typeface="Apple Braille Pinpoint 8 Dot" pitchFamily="2" charset="0"/>
              </a:rPr>
              <a:t>eden</a:t>
            </a:r>
            <a:r>
              <a:rPr lang="en-US" sz="1400" dirty="0">
                <a:latin typeface="Apple Braille Pinpoint 8 Dot" pitchFamily="2" charset="0"/>
              </a:rPr>
              <a:t>  egg  elaborate  embrace  emotion  empire  enjoy  enormous  equipped  </a:t>
            </a:r>
            <a:r>
              <a:rPr lang="en-US" sz="1400" dirty="0" err="1">
                <a:latin typeface="Apple Braille Pinpoint 8 Dot" pitchFamily="2" charset="0"/>
              </a:rPr>
              <a:t>er</a:t>
            </a:r>
            <a:r>
              <a:rPr lang="en-US" sz="1400" dirty="0">
                <a:latin typeface="Apple Braille Pinpoint 8 Dot" pitchFamily="2" charset="0"/>
              </a:rPr>
              <a:t>  </a:t>
            </a:r>
            <a:r>
              <a:rPr lang="en-US" sz="1400" dirty="0" err="1">
                <a:latin typeface="Apple Braille Pinpoint 8 Dot" pitchFamily="2" charset="0"/>
              </a:rPr>
              <a:t>er</a:t>
            </a:r>
            <a:r>
              <a:rPr lang="en-US" sz="1400" dirty="0">
                <a:latin typeface="Apple Braille Pinpoint 8 Dot" pitchFamily="2" charset="0"/>
              </a:rPr>
              <a:t>  </a:t>
            </a:r>
            <a:r>
              <a:rPr lang="en-US" sz="1400" dirty="0" err="1">
                <a:latin typeface="Apple Braille Pinpoint 8 Dot" pitchFamily="2" charset="0"/>
              </a:rPr>
              <a:t>er</a:t>
            </a:r>
            <a:r>
              <a:rPr lang="en-US" sz="1400" dirty="0">
                <a:latin typeface="Apple Braille Pinpoint 8 Dot" pitchFamily="2" charset="0"/>
              </a:rPr>
              <a:t>  </a:t>
            </a:r>
            <a:r>
              <a:rPr lang="en-US" sz="1400" dirty="0" err="1">
                <a:latin typeface="Apple Braille Pinpoint 8 Dot" pitchFamily="2" charset="0"/>
              </a:rPr>
              <a:t>es</a:t>
            </a:r>
            <a:r>
              <a:rPr lang="en-US" sz="1400" dirty="0">
                <a:latin typeface="Apple Braille Pinpoint 8 Dot" pitchFamily="2" charset="0"/>
              </a:rPr>
              <a:t>  </a:t>
            </a:r>
            <a:r>
              <a:rPr lang="en-US" sz="1400" dirty="0" err="1">
                <a:latin typeface="Apple Braille Pinpoint 8 Dot" pitchFamily="2" charset="0"/>
              </a:rPr>
              <a:t>es</a:t>
            </a:r>
            <a:r>
              <a:rPr lang="en-US" sz="1400" dirty="0">
                <a:latin typeface="Apple Braille Pinpoint 8 Dot" pitchFamily="2" charset="0"/>
              </a:rPr>
              <a:t>  </a:t>
            </a:r>
            <a:r>
              <a:rPr lang="en-US" sz="1400" dirty="0" err="1">
                <a:latin typeface="Apple Braille Pinpoint 8 Dot" pitchFamily="2" charset="0"/>
              </a:rPr>
              <a:t>es</a:t>
            </a:r>
            <a:r>
              <a:rPr lang="en-US" sz="1400" dirty="0">
                <a:latin typeface="Apple Braille Pinpoint 8 Dot" pitchFamily="2" charset="0"/>
              </a:rPr>
              <a:t>  </a:t>
            </a:r>
            <a:r>
              <a:rPr lang="en-US" sz="1400" dirty="0" err="1">
                <a:latin typeface="Apple Braille Pinpoint 8 Dot" pitchFamily="2" charset="0"/>
              </a:rPr>
              <a:t>est</a:t>
            </a:r>
            <a:r>
              <a:rPr lang="en-US" sz="1400" dirty="0">
                <a:latin typeface="Apple Braille Pinpoint 8 Dot" pitchFamily="2" charset="0"/>
              </a:rPr>
              <a:t>  </a:t>
            </a:r>
            <a:r>
              <a:rPr lang="en-US" sz="1400" dirty="0" err="1">
                <a:latin typeface="Apple Braille Pinpoint 8 Dot" pitchFamily="2" charset="0"/>
              </a:rPr>
              <a:t>est</a:t>
            </a:r>
            <a:r>
              <a:rPr lang="en-US" sz="1400" dirty="0">
                <a:latin typeface="Apple Braille Pinpoint 8 Dot" pitchFamily="2" charset="0"/>
              </a:rPr>
              <a:t>  eternity  evening  ever  every  evil  explore  eye  face  facial  faith  fall  family  fascinate  fashion  fast  fast  fat  father  favorite  feel  feet  felt  ferocious  fertile  fever  fiddle  fight  figure  file  fill  find  finger  fire  fish  flame  flower  fluff  fly  follow  fool  for  for  for  for  force  forest  forest  fortress  frantic  freedom  fresh  friend  friend  from  from  from  from  frost  fruit  </a:t>
            </a:r>
            <a:r>
              <a:rPr lang="en-US" sz="1400" dirty="0" err="1">
                <a:latin typeface="Apple Braille Pinpoint 8 Dot" pitchFamily="2" charset="0"/>
              </a:rPr>
              <a:t>ful</a:t>
            </a:r>
            <a:r>
              <a:rPr lang="en-US" sz="1400" dirty="0">
                <a:latin typeface="Apple Braille Pinpoint 8 Dot" pitchFamily="2" charset="0"/>
              </a:rPr>
              <a:t>  full  fun  fuzzy  galactic  game  garden  garden  geek  gentle  get  ghost  gift  giga  girl  girl  give  glad  glass  go  go  go  god  goddess  goddess  good  gorgeous  gown  grass  great  green  groovy  grow  growl  guy  hack  had  hair  hair  hairy  hand  handle  happy  hard  hard  harmony  has  has  haunt  have  have  have  he  he  he  he  he  head  head  heal  heart  heave  hello  help  her  her  her  her  here  here  hero  him  him  his  his  his  his  hold  hole  home</a:t>
            </a:r>
          </a:p>
        </p:txBody>
      </p:sp>
      <p:grpSp>
        <p:nvGrpSpPr>
          <p:cNvPr id="8" name="Group 7">
            <a:extLst>
              <a:ext uri="{FF2B5EF4-FFF2-40B4-BE49-F238E27FC236}">
                <a16:creationId xmlns:a16="http://schemas.microsoft.com/office/drawing/2014/main" id="{4441A6BE-7987-8044-860A-7253573B9232}"/>
              </a:ext>
            </a:extLst>
          </p:cNvPr>
          <p:cNvGrpSpPr/>
          <p:nvPr/>
        </p:nvGrpSpPr>
        <p:grpSpPr>
          <a:xfrm>
            <a:off x="-191" y="88447"/>
            <a:ext cx="180299" cy="9911443"/>
            <a:chOff x="-192" y="80920"/>
            <a:chExt cx="752560" cy="9942382"/>
          </a:xfrm>
        </p:grpSpPr>
        <p:sp>
          <p:nvSpPr>
            <p:cNvPr id="9" name="Rectangle 8">
              <a:extLst>
                <a:ext uri="{FF2B5EF4-FFF2-40B4-BE49-F238E27FC236}">
                  <a16:creationId xmlns:a16="http://schemas.microsoft.com/office/drawing/2014/main" id="{F5DA3B8F-D154-2644-9A4D-20BFA31A176B}"/>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A5E1C5-C2D9-8E42-B42D-D5A3C10E0BAD}"/>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013C86-7E67-A84A-A2A6-4F5FF6405845}"/>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A3D7C6-AA3F-4A45-9BEF-65B25AE87B7A}"/>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6C6CC4-2AA5-D846-B69B-5B04C0B3472C}"/>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E382-320E-DD49-AFEE-EE943E9E1EBB}"/>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3946E56-3518-AD48-A8E4-135E8EF8D1F8}"/>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6673C5-BAD4-C141-B43C-4C3FFEBE1C86}"/>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04B6BE-A763-6B4D-ADB8-41823E42CC34}"/>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F888DA-285F-524C-888D-F469D96D7A8B}"/>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E570955-2113-3047-A2EA-61B61EC9E67B}"/>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237EE5-E4E1-0D44-A5E9-FF5885F8CCB3}"/>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DD6402-D855-A24B-A848-CD39DF9F68C7}"/>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0FDBDE-CD56-A44C-A362-2500CCE5D49C}"/>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257508-A735-3F47-A1D7-3448D256E179}"/>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3F0D79-56A9-6E4D-AEEA-8D4F66B523C1}"/>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E22C1E-0978-3C44-A356-30FA93D58107}"/>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54B11B6-F974-9043-8F6E-39047E597486}"/>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3B98D2-FBA6-FB49-B4C8-816A3B5DC88B}"/>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CD8AF4-118B-5849-B803-8A3D54BCA464}"/>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0F8071-C3B1-B142-BA60-25811240047E}"/>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B5E0D4F-0947-2540-A513-1691BB5D2BB7}"/>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712068-F87B-2C48-8748-7887EA239675}"/>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71AEFD-8F21-4F4F-A22E-8F7EAB4BDB55}"/>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A145CB-0B04-894C-9AD1-0480150E2993}"/>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785A69C-1E4D-F14B-831A-7E5C090C8DA4}"/>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1431637-8E70-0645-8B92-3BFEF965728D}"/>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35869F-AFA6-2C48-8442-5926DAD3443D}"/>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431C0C5-93B6-5347-8E33-E558FBD22EA5}"/>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BA7BF5F-0271-0C4F-8212-DBFA1BDA5F4E}"/>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D49A1F-46B5-EA49-9F12-8A9E921AA58D}"/>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1F287408-719C-8542-90F9-D09B39C4385E}"/>
              </a:ext>
            </a:extLst>
          </p:cNvPr>
          <p:cNvGrpSpPr/>
          <p:nvPr/>
        </p:nvGrpSpPr>
        <p:grpSpPr>
          <a:xfrm>
            <a:off x="7592101" y="88447"/>
            <a:ext cx="180299" cy="9911443"/>
            <a:chOff x="-192" y="80920"/>
            <a:chExt cx="752560" cy="9942382"/>
          </a:xfrm>
        </p:grpSpPr>
        <p:sp>
          <p:nvSpPr>
            <p:cNvPr id="137" name="Rectangle 136">
              <a:extLst>
                <a:ext uri="{FF2B5EF4-FFF2-40B4-BE49-F238E27FC236}">
                  <a16:creationId xmlns:a16="http://schemas.microsoft.com/office/drawing/2014/main" id="{5052D0BE-A9DA-624B-B342-C2891F326F94}"/>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46622F74-857A-DB40-BA46-25C436B7A314}"/>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F1C4330-9FA0-9041-9603-8612BFF5B7C6}"/>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34249BB-F7D0-B74F-B04E-6BE728430D37}"/>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FF7BFCF-0B96-954F-A354-42C3DEFB5BA0}"/>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807DF39C-B00D-D649-8797-144A5BAD9902}"/>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DFCDA8BB-2766-394B-9740-49E6E2926319}"/>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F39EA8D-A97D-AA43-9A08-CCD4DD6FD27C}"/>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70468235-B5EE-B245-967E-18D5D1C10AB7}"/>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C71CB60-6D2A-3A47-85A7-1A13972F1E4D}"/>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FC4357F3-DEF3-6F4F-A615-EA4197353707}"/>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D2E8C2-661F-CC41-9F59-71BA09298359}"/>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2074B191-3AA3-2347-BF6B-1666325DA732}"/>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B853F19-6AE8-3C4E-B41E-42E7BB011D62}"/>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92CB668-20D6-1840-9F0B-65D57A47D0A4}"/>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B49BE558-4E8D-2548-A0E1-C92B34FCA512}"/>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F1C63EF-9B17-1843-A11E-244312AD6009}"/>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64FE235C-2791-5441-A8E5-329FA5B42CFC}"/>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8010F48-12DE-7848-9EBB-337D3E537D8B}"/>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CE7800B-766F-244E-9307-96CEE7AFA579}"/>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E0D54F53-27F1-9A40-8BA8-D202E5874475}"/>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D612218D-2000-AB4B-B940-332CCE783C7D}"/>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5456AC2-AF87-EE4A-91DE-7867B7E8BC22}"/>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F3651869-CA61-0B4D-B695-1C6DBA37D7F2}"/>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CF585406-FACA-7A46-AEB7-89957B5CFC19}"/>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66D91611-E660-BB46-ACE0-32D88FE6B223}"/>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F7702BC8-E39C-0249-87A0-DE1B94AA368A}"/>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E94D34C-D4B3-CD40-B0F4-F636CDF83E43}"/>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7FB1171F-E7A5-B046-9C3F-1CB2496F8B85}"/>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92F4F84E-663A-CB49-B72C-7715701FA251}"/>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43854F4A-69D2-4D4B-A486-60C9968C915F}"/>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287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FDB3EB-AFAD-064A-8F30-1DE6091C0775}"/>
              </a:ext>
            </a:extLst>
          </p:cNvPr>
          <p:cNvSpPr/>
          <p:nvPr/>
        </p:nvSpPr>
        <p:spPr>
          <a:xfrm>
            <a:off x="180108" y="0"/>
            <a:ext cx="7393469" cy="10074361"/>
          </a:xfrm>
          <a:prstGeom prst="rect">
            <a:avLst/>
          </a:prstGeom>
        </p:spPr>
        <p:txBody>
          <a:bodyPr wrap="square">
            <a:spAutoFit/>
          </a:bodyPr>
          <a:lstStyle/>
          <a:p>
            <a:pPr>
              <a:lnSpc>
                <a:spcPct val="150000"/>
              </a:lnSpc>
            </a:pPr>
            <a:r>
              <a:rPr lang="en-US" sz="1400" dirty="0">
                <a:latin typeface="Apple Braille Pinpoint 8 Dot" pitchFamily="2" charset="0"/>
              </a:rPr>
              <a:t>honey  honor  hope  hot  hot  hour  how  how  hub  hug  humanoid  ice  if  if  impressive  in  in  in  in  in  in  information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a:t>
            </a:r>
            <a:r>
              <a:rPr lang="en-US" sz="1400" dirty="0" err="1">
                <a:latin typeface="Apple Braille Pinpoint 8 Dot" pitchFamily="2" charset="0"/>
              </a:rPr>
              <a:t>ing</a:t>
            </a:r>
            <a:r>
              <a:rPr lang="en-US" sz="1400" dirty="0">
                <a:latin typeface="Apple Braille Pinpoint 8 Dot" pitchFamily="2" charset="0"/>
              </a:rPr>
              <a:t>  innocent  insect  intelligent  interface  intrigue  intuition  is  is  is  is  is  is  is  is  is  is  it  it  it  it  it  it  it  join  joy  juice  </a:t>
            </a:r>
            <a:r>
              <a:rPr lang="en-US" sz="1400" dirty="0" err="1">
                <a:latin typeface="Apple Braille Pinpoint 8 Dot" pitchFamily="2" charset="0"/>
              </a:rPr>
              <a:t>kaba</a:t>
            </a:r>
            <a:r>
              <a:rPr lang="en-US" sz="1400" dirty="0">
                <a:latin typeface="Apple Braille Pinpoint 8 Dot" pitchFamily="2" charset="0"/>
              </a:rPr>
              <a:t>  </a:t>
            </a:r>
            <a:r>
              <a:rPr lang="en-US" sz="1400" dirty="0" err="1">
                <a:latin typeface="Apple Braille Pinpoint 8 Dot" pitchFamily="2" charset="0"/>
              </a:rPr>
              <a:t>kaba</a:t>
            </a:r>
            <a:r>
              <a:rPr lang="en-US" sz="1400" dirty="0">
                <a:latin typeface="Apple Braille Pinpoint 8 Dot" pitchFamily="2" charset="0"/>
              </a:rPr>
              <a:t>  keep  kind  kiss  know  lady  lake  lake  language  language  languid  lap  lather  laugh  lazy  leave  less  less  let  let  let's  lichen  lick  lie  lie  life  life  life  lifestyle  lift  light  light  like  like  like  like  like  like  line  linear  linger  lip  liquid  listen  little  live  live  lonely  long  look  love  love  love  lover  luck  luscious  lust  </a:t>
            </a:r>
            <a:r>
              <a:rPr lang="en-US" sz="1400" dirty="0" err="1">
                <a:latin typeface="Apple Braille Pinpoint 8 Dot" pitchFamily="2" charset="0"/>
              </a:rPr>
              <a:t>ly</a:t>
            </a:r>
            <a:r>
              <a:rPr lang="en-US" sz="1400" dirty="0">
                <a:latin typeface="Apple Braille Pinpoint 8 Dot" pitchFamily="2" charset="0"/>
              </a:rPr>
              <a:t>  </a:t>
            </a:r>
            <a:r>
              <a:rPr lang="en-US" sz="1400" dirty="0" err="1">
                <a:latin typeface="Apple Braille Pinpoint 8 Dot" pitchFamily="2" charset="0"/>
              </a:rPr>
              <a:t>ly</a:t>
            </a:r>
            <a:r>
              <a:rPr lang="en-US" sz="1400" dirty="0">
                <a:latin typeface="Apple Braille Pinpoint 8 Dot" pitchFamily="2" charset="0"/>
              </a:rPr>
              <a:t>  </a:t>
            </a:r>
            <a:r>
              <a:rPr lang="en-US" sz="1400" dirty="0" err="1">
                <a:latin typeface="Apple Braille Pinpoint 8 Dot" pitchFamily="2" charset="0"/>
              </a:rPr>
              <a:t>ly</a:t>
            </a:r>
            <a:r>
              <a:rPr lang="en-US" sz="1400" dirty="0">
                <a:latin typeface="Apple Braille Pinpoint 8 Dot" pitchFamily="2" charset="0"/>
              </a:rPr>
              <a:t>  </a:t>
            </a:r>
            <a:r>
              <a:rPr lang="en-US" sz="1400" dirty="0" err="1">
                <a:latin typeface="Apple Braille Pinpoint 8 Dot" pitchFamily="2" charset="0"/>
              </a:rPr>
              <a:t>ly</a:t>
            </a:r>
            <a:r>
              <a:rPr lang="en-US" sz="1400" dirty="0">
                <a:latin typeface="Apple Braille Pinpoint 8 Dot" pitchFamily="2" charset="0"/>
              </a:rPr>
              <a:t>  </a:t>
            </a:r>
            <a:r>
              <a:rPr lang="en-US" sz="1400" dirty="0" err="1">
                <a:latin typeface="Apple Braille Pinpoint 8 Dot" pitchFamily="2" charset="0"/>
              </a:rPr>
              <a:t>ly</a:t>
            </a:r>
            <a:r>
              <a:rPr lang="en-US" sz="1400" dirty="0">
                <a:latin typeface="Apple Braille Pinpoint 8 Dot" pitchFamily="2" charset="0"/>
              </a:rPr>
              <a:t>  </a:t>
            </a:r>
            <a:r>
              <a:rPr lang="en-US" sz="1400" dirty="0" err="1">
                <a:latin typeface="Apple Braille Pinpoint 8 Dot" pitchFamily="2" charset="0"/>
              </a:rPr>
              <a:t>ly</a:t>
            </a:r>
            <a:r>
              <a:rPr lang="en-US" sz="1400" dirty="0">
                <a:latin typeface="Apple Braille Pinpoint 8 Dot" pitchFamily="2" charset="0"/>
              </a:rPr>
              <a:t>  mad  magic  make  make  man  man  man's  marble  masculine  may  me  me  me  me  me  me  mean  meat  melt  meme  men  men  microwave  milk  mind  mist  moan  moist  moment  moon  moon  more  morning  moss  mother  mother  mountain  mouth  murmur  muscle  music  music  must  must  mustache  mustache  mutual  my  my  my  my  my  my  mystery  nachos  naked  name  native  nature  near  need  need  neighbor  ness  net  network  never  never  nice  night  no  no  no  no  not  not  not  not  o  ocean  ode  of  of  of  of  of  of  of  of  off  old  on  on  on  on  one  one  online  only  open  operator  or  or  our  our  out  over  over  pant  party  password  path  peace  peach  people  performance  perfume  </a:t>
            </a:r>
            <a:r>
              <a:rPr lang="en-US" sz="1400" dirty="0" err="1">
                <a:latin typeface="Apple Braille Pinpoint 8 Dot" pitchFamily="2" charset="0"/>
              </a:rPr>
              <a:t>perl</a:t>
            </a:r>
            <a:r>
              <a:rPr lang="en-US" sz="1400" dirty="0">
                <a:latin typeface="Apple Braille Pinpoint 8 Dot" pitchFamily="2" charset="0"/>
              </a:rPr>
              <a:t>  petal  phaser  picture  picture  pie  pink  pink  planet  play  play  player  please  please  poet  poetry  poison  pole  porcelain  positive  pound  power  prairie  pretty  prisoner  program  promise  protect  puppy  pure  purple  put  put  quiet  r  r  r  r  rain  rain  raw  ready  recall  receive  red  red  regard  relax  remember  repulsive  respect  rest  rhapsody  rhythm  ride  right  rip  river  rock  rock  </a:t>
            </a:r>
            <a:r>
              <a:rPr lang="en-US" sz="1400" dirty="0" err="1">
                <a:latin typeface="Apple Braille Pinpoint 8 Dot" pitchFamily="2" charset="0"/>
              </a:rPr>
              <a:t>rockin</a:t>
            </a:r>
            <a:r>
              <a:rPr lang="en-US" sz="1400" dirty="0">
                <a:latin typeface="Apple Braille Pinpoint 8 Dot" pitchFamily="2" charset="0"/>
              </a:rPr>
              <a:t>'  root  rose  rose  rule  run  run  rust  rustle  s  s  s  s  s  s  s  s  s  s  s  s  s  s  s  s  s  s  s  sacred  sad  sad  said  said  sail  salt  san  san  sanctuary  sausage  say  say  score  scream  screen  sea  search  season  secret  see  see  seed  self  sensuous  server  set  sex  sexy  shade  shadow  share  shave  she  she  she  she  she  shine  shine  ship  shot  show  sing  sinister  sister  sit  sit  skin  sky  sky  sleep  slow  smart  smear  smell  smile  smoke  smooth  smooth  so  so  soar  soar  soft  some  some  son  song  soon  sordid  soul  sound  source  space  special  speed  spirit  spray  spring  spring  squadron  squirrel  star  steam  steel  stick  still  stone  stop  storm  stream  stroll  strong  stun  style  suit  suit  summer  summer  sun  sun  surround  sweat  sweet  sweet  swim  symbol  symphony  system  t-shirt  take  tear  tech  tell  tendril  than  thank  that  the</a:t>
            </a:r>
            <a:endParaRPr lang="en-US" sz="1400" dirty="0"/>
          </a:p>
        </p:txBody>
      </p:sp>
      <p:grpSp>
        <p:nvGrpSpPr>
          <p:cNvPr id="133" name="Group 132">
            <a:extLst>
              <a:ext uri="{FF2B5EF4-FFF2-40B4-BE49-F238E27FC236}">
                <a16:creationId xmlns:a16="http://schemas.microsoft.com/office/drawing/2014/main" id="{FF3D057C-ECFD-784A-9AD2-5A1EDBB9AAA0}"/>
              </a:ext>
            </a:extLst>
          </p:cNvPr>
          <p:cNvGrpSpPr/>
          <p:nvPr/>
        </p:nvGrpSpPr>
        <p:grpSpPr>
          <a:xfrm>
            <a:off x="-191" y="88447"/>
            <a:ext cx="180299" cy="9911443"/>
            <a:chOff x="-192" y="80920"/>
            <a:chExt cx="752560" cy="9942382"/>
          </a:xfrm>
        </p:grpSpPr>
        <p:sp>
          <p:nvSpPr>
            <p:cNvPr id="134" name="Rectangle 133">
              <a:extLst>
                <a:ext uri="{FF2B5EF4-FFF2-40B4-BE49-F238E27FC236}">
                  <a16:creationId xmlns:a16="http://schemas.microsoft.com/office/drawing/2014/main" id="{257F123A-FE28-C944-8B82-69965C84FB18}"/>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673628B5-0808-8941-8688-0240300C4D8D}"/>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F512E3F5-8B92-9440-93F2-61B5CE0328AB}"/>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224967C-6EFE-4842-B74E-56EB66287DE3}"/>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A36299C-89CC-B747-B78A-3E9E879C3B96}"/>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E12039E-4BE2-8848-A710-B266A4F96DED}"/>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C5B2680-81EA-314D-BCF3-73F81DD39D46}"/>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04C5650-1397-E54D-9B30-793476DCCC34}"/>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6FF1D2C-1718-3F4E-8F01-95ADF286135B}"/>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F154F0F-430A-094E-AB4A-977E8EB015EF}"/>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82817C8C-207D-1C4A-8827-AF1BA11C673D}"/>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0BE9AD9-C41F-3948-9017-512EB3071A97}"/>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0A93C376-0BD6-A84F-9755-1F1D20FB47A1}"/>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9516C4D-3797-C34B-800F-7A101F336FFD}"/>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5E71114-DD44-704C-99B9-A4034E72FF59}"/>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6B2AD90-F0FD-0A40-93B5-6730DDB6F03B}"/>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0CF5990-8FF6-C946-8F0F-81BFBDEB474A}"/>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02C8A0FB-D782-BF4D-A0B0-34D4CB1BFE98}"/>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0EA70E42-061F-4B43-BBF5-90AFC1DA2213}"/>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ADBC2DF9-3044-2C4F-A77C-A6F4DF9631CB}"/>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638FB1D2-2DBE-6645-B614-2A88B44608FD}"/>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E4E459DB-97D7-6E4D-B17F-CD5BE0504765}"/>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68D38CBC-6DB1-514F-B4D7-1755CB081239}"/>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FC619E42-D517-D743-A41C-8E2C33372068}"/>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40A8FA9-1764-1B42-9254-F0CD18DB4765}"/>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AF1C25EB-1767-2348-9F03-1675D8C9AEF4}"/>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880FC59D-A5CB-064F-B0C2-642190FACA41}"/>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53897E3-E511-0F4F-9019-5839C85ECE4E}"/>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342EF031-0214-2248-AC61-08E7EC23DD23}"/>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1D0400A-7BE2-EB4C-B1EF-998FC3683863}"/>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B629D50-3666-A84F-8EAB-81705E49395F}"/>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C699225D-CDA4-3F45-BBC8-E05240DDE21D}"/>
              </a:ext>
            </a:extLst>
          </p:cNvPr>
          <p:cNvGrpSpPr/>
          <p:nvPr/>
        </p:nvGrpSpPr>
        <p:grpSpPr>
          <a:xfrm>
            <a:off x="7592101" y="88447"/>
            <a:ext cx="180299" cy="9911443"/>
            <a:chOff x="-192" y="80920"/>
            <a:chExt cx="752560" cy="9942382"/>
          </a:xfrm>
        </p:grpSpPr>
        <p:sp>
          <p:nvSpPr>
            <p:cNvPr id="166" name="Rectangle 165">
              <a:extLst>
                <a:ext uri="{FF2B5EF4-FFF2-40B4-BE49-F238E27FC236}">
                  <a16:creationId xmlns:a16="http://schemas.microsoft.com/office/drawing/2014/main" id="{BEA188C2-395F-B746-8B66-31935B5731F5}"/>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D3F615C5-60E8-6841-9CED-8E8E1CB96E91}"/>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EC1BA8B-8A00-2B4A-B4E2-AD579C3934F0}"/>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2D3BAEA2-DCA8-024F-AA79-EE2B1120C5DF}"/>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B92A8B0C-1218-E744-8D60-059C68846ED9}"/>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BB879329-6917-0549-8554-F2F1A8C4A7E8}"/>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F97708D1-0808-C242-968D-7A4E53C815B7}"/>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E7241D41-B87E-334E-8613-6DA87571E544}"/>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B44E0967-612F-0140-915A-B043460AFE30}"/>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7DCCBFE5-5082-BB41-9177-5E4EA2988851}"/>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CA3974D-7DE3-C04B-A0A7-1E57F137BAFC}"/>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2DE0AC0-79CB-0345-B795-83FEBA80D636}"/>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C30C289E-9B5B-3E4E-B294-5E849100F1DC}"/>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5494DF9-0EFD-134C-A951-060E861D0FA6}"/>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B81BCCA-AA37-E84F-957F-7A350DF8D898}"/>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5DF22533-84F6-FF44-A661-8CD8BFEE739C}"/>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85BEF41-581A-C746-B586-700BCFDD80F4}"/>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FF8CDDED-F99E-094F-B4BC-85E3E7AA04D5}"/>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D1F8A02-3A48-AC43-9BEE-2D92B8E6ED8F}"/>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98C41C17-2B87-CA4F-96E1-EFC03E710133}"/>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47244F3A-540D-5D4E-BBF3-DB1A55C3FE14}"/>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1BED1AB-442E-FC4D-8F82-A14CC884A108}"/>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FA7D2669-8040-1A41-93AE-CE9966D7192F}"/>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98A46FDD-131B-444C-AAB9-270A4C1ADE65}"/>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3312A1EC-3619-7146-8F80-9E633712E3D3}"/>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93F04745-05A2-734B-A364-E1C60089994E}"/>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52B7614A-220E-3D4A-BA22-01838EF636A9}"/>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354AC4AC-B32F-4846-8526-52152364053E}"/>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89F240FF-43BA-554F-B1F0-6538839AC2F5}"/>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9682BEE-1651-1649-AF80-E2A03D4D146E}"/>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787D1BFE-D354-F44E-B6BD-46042D758C80}"/>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642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358C33-832B-7B4B-9BD0-95D80CE182CD}"/>
              </a:ext>
            </a:extLst>
          </p:cNvPr>
          <p:cNvSpPr/>
          <p:nvPr/>
        </p:nvSpPr>
        <p:spPr>
          <a:xfrm>
            <a:off x="180108" y="0"/>
            <a:ext cx="7393469" cy="3929217"/>
          </a:xfrm>
          <a:prstGeom prst="rect">
            <a:avLst/>
          </a:prstGeom>
        </p:spPr>
        <p:txBody>
          <a:bodyPr wrap="square">
            <a:spAutoFit/>
          </a:bodyPr>
          <a:lstStyle/>
          <a:p>
            <a:pPr>
              <a:lnSpc>
                <a:spcPct val="150000"/>
              </a:lnSpc>
            </a:pPr>
            <a:r>
              <a:rPr lang="en-US" sz="1400" dirty="0">
                <a:latin typeface="Apple Braille Pinpoint 8 Dot" pitchFamily="2" charset="0"/>
              </a:rPr>
              <a:t>the  the  the  the  the  the  the  the  the  their  their  them  then  there  there  these  they  they  thick  thing  think  this  this  those  those  though  though  thousand  thousand  thrive  throb  through  through  time  time  time  tiny  tiny  to  to  to  to  to  to  to  together  together  tongue  too   top  touch  tree  trek  trudge  true  trunk  trust  tube  two  ugly  under  universe  up  up  upgrade  upload  upper  urge  us  us  use  use  utility  van  vast  velvet  verdant  very  vibes  video  vine  virus  vivid  voice  wake  walk  wander  want  want  want  want  war  ware  warm  was  was  watch  watch  water  water  wax  wax  we  we  we  we  we  web  well  were  were  wet  what  when  when  where  which  while  whisper  who  who  why  why  </a:t>
            </a:r>
            <a:r>
              <a:rPr lang="en-US" sz="1400" dirty="0" err="1">
                <a:latin typeface="Apple Braille Pinpoint 8 Dot" pitchFamily="2" charset="0"/>
              </a:rPr>
              <a:t>wifi</a:t>
            </a:r>
            <a:r>
              <a:rPr lang="en-US" sz="1400" dirty="0">
                <a:latin typeface="Apple Braille Pinpoint 8 Dot" pitchFamily="2" charset="0"/>
              </a:rPr>
              <a:t>  wild  wild  will  will  wind  wind  window  wine  wing  winter  wish  with  with  with  with  wither  woman  woman  women  word  work  world  worship  would  write  y  y  y  y  y  y  y  yet  yet  you  you  you  you  you  you  you  you  young  your</a:t>
            </a:r>
          </a:p>
        </p:txBody>
      </p:sp>
      <p:grpSp>
        <p:nvGrpSpPr>
          <p:cNvPr id="133" name="Group 132">
            <a:extLst>
              <a:ext uri="{FF2B5EF4-FFF2-40B4-BE49-F238E27FC236}">
                <a16:creationId xmlns:a16="http://schemas.microsoft.com/office/drawing/2014/main" id="{05568B09-C791-5C45-A212-CFEA931CD95D}"/>
              </a:ext>
            </a:extLst>
          </p:cNvPr>
          <p:cNvGrpSpPr/>
          <p:nvPr/>
        </p:nvGrpSpPr>
        <p:grpSpPr>
          <a:xfrm>
            <a:off x="-191" y="88447"/>
            <a:ext cx="180299" cy="9911443"/>
            <a:chOff x="-192" y="80920"/>
            <a:chExt cx="752560" cy="9942382"/>
          </a:xfrm>
        </p:grpSpPr>
        <p:sp>
          <p:nvSpPr>
            <p:cNvPr id="134" name="Rectangle 133">
              <a:extLst>
                <a:ext uri="{FF2B5EF4-FFF2-40B4-BE49-F238E27FC236}">
                  <a16:creationId xmlns:a16="http://schemas.microsoft.com/office/drawing/2014/main" id="{69EB035F-B67A-9344-8656-1B358E51AD75}"/>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797C5103-BA59-984B-BE10-8E9EF598DEBC}"/>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3200778-5FF8-EA4C-BA0E-4695C54EDAAA}"/>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83FF952-2D87-064E-AEDE-DB95FB66054D}"/>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B2347CDC-789F-2746-B2DD-EF0D901B6557}"/>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927DB3D-23BB-4147-B780-FA7F7D514F84}"/>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8277BF2-A459-EB47-A4E5-C30C43017CC2}"/>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319B2C0-F62E-D74A-A1F9-7E4AD614FEA6}"/>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C699F42-E40E-4240-8D4B-01ACDBB0EAE7}"/>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7475708-C8F4-AF45-BE31-601F5229ED15}"/>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B148016-5AE7-AA4B-B6CC-E74EF2979739}"/>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8F57038-1BCD-274B-890D-2FFF87A8B07C}"/>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686A66B-DF68-7448-AB57-3BC245173A34}"/>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41E00B27-D7A8-4140-82F0-E05541191234}"/>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D05F9049-C083-7D46-A7DE-580B9DD4EE82}"/>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6309441-F40C-EE4E-80D3-4BFB7E2D5187}"/>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1CDCDB2-0300-D84F-B9E6-E0479C4DDF93}"/>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FBF616B5-571C-E641-AE6E-72664BF5CB84}"/>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F4A73F2-CF55-B94A-9CCE-678DEC44F6A5}"/>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CA709B00-DC23-3B47-83D1-7B76EC6F5841}"/>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8C4C36FB-DCFF-1C46-8E97-104EAC22B158}"/>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52182802-1A03-BE42-8CAC-2D4C70569C5A}"/>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AF080B5E-1F34-9444-991D-138F10A84D06}"/>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6165AE9-4FCC-5C45-B0BC-F40929E7FC21}"/>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4B24C7EC-A666-3242-898C-69631E90C5F6}"/>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10B33B9B-8879-1D46-A695-D6C09E594464}"/>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749B11B-2A1C-C84C-9AEE-EE7B1621D552}"/>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15DBB686-DD6D-D947-BFD8-EAB68BBF6533}"/>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14A8385A-B182-F14B-B8AE-D3431EF4F10E}"/>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2BE7C7E4-224A-664E-89E3-4F7AD1DEA331}"/>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B5C0F80-EDD9-9A4D-B589-61605A7E89E1}"/>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763B18A0-862A-CB4D-B2CB-101D6C79688C}"/>
              </a:ext>
            </a:extLst>
          </p:cNvPr>
          <p:cNvGrpSpPr/>
          <p:nvPr/>
        </p:nvGrpSpPr>
        <p:grpSpPr>
          <a:xfrm>
            <a:off x="7592101" y="88447"/>
            <a:ext cx="180299" cy="9911443"/>
            <a:chOff x="-192" y="80920"/>
            <a:chExt cx="752560" cy="9942382"/>
          </a:xfrm>
        </p:grpSpPr>
        <p:sp>
          <p:nvSpPr>
            <p:cNvPr id="166" name="Rectangle 165">
              <a:extLst>
                <a:ext uri="{FF2B5EF4-FFF2-40B4-BE49-F238E27FC236}">
                  <a16:creationId xmlns:a16="http://schemas.microsoft.com/office/drawing/2014/main" id="{D8A650E9-DD40-9945-A3B2-27FF0B2D65DD}"/>
                </a:ext>
              </a:extLst>
            </p:cNvPr>
            <p:cNvSpPr/>
            <p:nvPr/>
          </p:nvSpPr>
          <p:spPr>
            <a:xfrm>
              <a:off x="-192" y="8092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20F6DE68-65D3-8744-85A7-A5778B8E5419}"/>
                </a:ext>
              </a:extLst>
            </p:cNvPr>
            <p:cNvSpPr/>
            <p:nvPr/>
          </p:nvSpPr>
          <p:spPr>
            <a:xfrm>
              <a:off x="-192" y="40164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234506D5-38F4-CF40-ADE8-828E0FF724F0}"/>
                </a:ext>
              </a:extLst>
            </p:cNvPr>
            <p:cNvSpPr/>
            <p:nvPr/>
          </p:nvSpPr>
          <p:spPr>
            <a:xfrm>
              <a:off x="-192" y="72236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E931D4F-C6BA-C942-AA3A-7A116CF4BDEE}"/>
                </a:ext>
              </a:extLst>
            </p:cNvPr>
            <p:cNvSpPr/>
            <p:nvPr/>
          </p:nvSpPr>
          <p:spPr>
            <a:xfrm>
              <a:off x="-192" y="104308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F698878A-368E-C24B-B271-F9465621C648}"/>
                </a:ext>
              </a:extLst>
            </p:cNvPr>
            <p:cNvSpPr/>
            <p:nvPr/>
          </p:nvSpPr>
          <p:spPr>
            <a:xfrm>
              <a:off x="-192" y="136380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3A01B6FB-6FD1-4C46-89A8-753A2617B014}"/>
                </a:ext>
              </a:extLst>
            </p:cNvPr>
            <p:cNvSpPr/>
            <p:nvPr/>
          </p:nvSpPr>
          <p:spPr>
            <a:xfrm>
              <a:off x="-192" y="168453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BF70A19-529E-FB4A-B5F8-9849479497E1}"/>
                </a:ext>
              </a:extLst>
            </p:cNvPr>
            <p:cNvSpPr/>
            <p:nvPr/>
          </p:nvSpPr>
          <p:spPr>
            <a:xfrm>
              <a:off x="-192" y="200525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3BC04B0-98B2-514C-8503-4E81D697B5D8}"/>
                </a:ext>
              </a:extLst>
            </p:cNvPr>
            <p:cNvSpPr/>
            <p:nvPr/>
          </p:nvSpPr>
          <p:spPr>
            <a:xfrm>
              <a:off x="-192" y="232597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46A5D469-F69D-B044-AE58-961E7D7D653F}"/>
                </a:ext>
              </a:extLst>
            </p:cNvPr>
            <p:cNvSpPr/>
            <p:nvPr/>
          </p:nvSpPr>
          <p:spPr>
            <a:xfrm>
              <a:off x="-192" y="264669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6255D560-4AF8-024C-BC37-8F2FE13D08D9}"/>
                </a:ext>
              </a:extLst>
            </p:cNvPr>
            <p:cNvSpPr/>
            <p:nvPr/>
          </p:nvSpPr>
          <p:spPr>
            <a:xfrm>
              <a:off x="-192" y="296741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E6FC819A-2550-1747-BD0F-CFFA28B34F9A}"/>
                </a:ext>
              </a:extLst>
            </p:cNvPr>
            <p:cNvSpPr/>
            <p:nvPr/>
          </p:nvSpPr>
          <p:spPr>
            <a:xfrm>
              <a:off x="-192" y="328814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FB263A7E-DA25-EB44-BE3C-3AD13FC1BCB2}"/>
                </a:ext>
              </a:extLst>
            </p:cNvPr>
            <p:cNvSpPr/>
            <p:nvPr/>
          </p:nvSpPr>
          <p:spPr>
            <a:xfrm>
              <a:off x="-192" y="360886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306EBAF9-8126-9941-9BB4-918BB8D6A26C}"/>
                </a:ext>
              </a:extLst>
            </p:cNvPr>
            <p:cNvSpPr/>
            <p:nvPr/>
          </p:nvSpPr>
          <p:spPr>
            <a:xfrm>
              <a:off x="-192" y="392958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1B4DE3C0-4138-3740-80CF-43C9FBA7F58E}"/>
                </a:ext>
              </a:extLst>
            </p:cNvPr>
            <p:cNvSpPr/>
            <p:nvPr/>
          </p:nvSpPr>
          <p:spPr>
            <a:xfrm>
              <a:off x="-192" y="425030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11F8C81-70CB-4B4B-8EB9-12BFB9D177C4}"/>
                </a:ext>
              </a:extLst>
            </p:cNvPr>
            <p:cNvSpPr/>
            <p:nvPr/>
          </p:nvSpPr>
          <p:spPr>
            <a:xfrm>
              <a:off x="-192" y="457102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FD8CE134-98D2-8941-B7D1-1A7A2CFD55FA}"/>
                </a:ext>
              </a:extLst>
            </p:cNvPr>
            <p:cNvSpPr/>
            <p:nvPr/>
          </p:nvSpPr>
          <p:spPr>
            <a:xfrm>
              <a:off x="-192" y="489175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6CF2057-EA28-D441-8634-902EDF757FBD}"/>
                </a:ext>
              </a:extLst>
            </p:cNvPr>
            <p:cNvSpPr/>
            <p:nvPr/>
          </p:nvSpPr>
          <p:spPr>
            <a:xfrm>
              <a:off x="-192" y="521247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95C2AA3B-58F8-F241-B6E7-EB797155AFD6}"/>
                </a:ext>
              </a:extLst>
            </p:cNvPr>
            <p:cNvSpPr/>
            <p:nvPr/>
          </p:nvSpPr>
          <p:spPr>
            <a:xfrm>
              <a:off x="-192" y="553319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5EA263E-27C2-134D-B967-BB0DD9F6EE21}"/>
                </a:ext>
              </a:extLst>
            </p:cNvPr>
            <p:cNvSpPr/>
            <p:nvPr/>
          </p:nvSpPr>
          <p:spPr>
            <a:xfrm>
              <a:off x="-192" y="585391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D9BC8BE9-52A3-3842-889D-F8F24067A7F4}"/>
                </a:ext>
              </a:extLst>
            </p:cNvPr>
            <p:cNvSpPr/>
            <p:nvPr/>
          </p:nvSpPr>
          <p:spPr>
            <a:xfrm>
              <a:off x="-192" y="617463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6C14FCC-90A7-9642-90F6-23E5500D9C66}"/>
                </a:ext>
              </a:extLst>
            </p:cNvPr>
            <p:cNvSpPr/>
            <p:nvPr/>
          </p:nvSpPr>
          <p:spPr>
            <a:xfrm>
              <a:off x="-192" y="649536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4566DAB-DFFC-BC44-A235-014BB58DA76F}"/>
                </a:ext>
              </a:extLst>
            </p:cNvPr>
            <p:cNvSpPr/>
            <p:nvPr/>
          </p:nvSpPr>
          <p:spPr>
            <a:xfrm>
              <a:off x="-192" y="681608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58893BF6-32F3-EF4C-8807-A553B119C97F}"/>
                </a:ext>
              </a:extLst>
            </p:cNvPr>
            <p:cNvSpPr/>
            <p:nvPr/>
          </p:nvSpPr>
          <p:spPr>
            <a:xfrm>
              <a:off x="-192" y="713680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D2A5B7A8-60EB-EF42-9D9F-86C6EE0C91D2}"/>
                </a:ext>
              </a:extLst>
            </p:cNvPr>
            <p:cNvSpPr/>
            <p:nvPr/>
          </p:nvSpPr>
          <p:spPr>
            <a:xfrm>
              <a:off x="-192" y="745752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49A63D13-132A-1340-BB8D-FBAE5A7CACF9}"/>
                </a:ext>
              </a:extLst>
            </p:cNvPr>
            <p:cNvSpPr/>
            <p:nvPr/>
          </p:nvSpPr>
          <p:spPr>
            <a:xfrm>
              <a:off x="-192" y="777824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53E52769-293F-6344-9F26-2CFBDCA42EE7}"/>
                </a:ext>
              </a:extLst>
            </p:cNvPr>
            <p:cNvSpPr/>
            <p:nvPr/>
          </p:nvSpPr>
          <p:spPr>
            <a:xfrm>
              <a:off x="-192" y="809897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0F75C8B0-E4CC-B847-B7BF-12F5DBF1705F}"/>
                </a:ext>
              </a:extLst>
            </p:cNvPr>
            <p:cNvSpPr/>
            <p:nvPr/>
          </p:nvSpPr>
          <p:spPr>
            <a:xfrm>
              <a:off x="-192" y="8419692"/>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6ADDE4D5-40A5-3444-88E2-9BC20D45AD06}"/>
                </a:ext>
              </a:extLst>
            </p:cNvPr>
            <p:cNvSpPr/>
            <p:nvPr/>
          </p:nvSpPr>
          <p:spPr>
            <a:xfrm>
              <a:off x="-192" y="8740414"/>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8A94455-69F0-5043-A89C-F9362204FED2}"/>
                </a:ext>
              </a:extLst>
            </p:cNvPr>
            <p:cNvSpPr/>
            <p:nvPr/>
          </p:nvSpPr>
          <p:spPr>
            <a:xfrm>
              <a:off x="-192" y="9061136"/>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B10083C-E708-4B47-9BDA-6C9157CF4144}"/>
                </a:ext>
              </a:extLst>
            </p:cNvPr>
            <p:cNvSpPr/>
            <p:nvPr/>
          </p:nvSpPr>
          <p:spPr>
            <a:xfrm>
              <a:off x="-192" y="9381858"/>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789E73D-5177-F14E-A398-B3396D82A4B6}"/>
                </a:ext>
              </a:extLst>
            </p:cNvPr>
            <p:cNvSpPr/>
            <p:nvPr/>
          </p:nvSpPr>
          <p:spPr>
            <a:xfrm>
              <a:off x="-192" y="9702580"/>
              <a:ext cx="752560" cy="3207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3039C242-AD43-AF44-B367-C8E4B0BB12C8}"/>
              </a:ext>
            </a:extLst>
          </p:cNvPr>
          <p:cNvSpPr/>
          <p:nvPr/>
        </p:nvSpPr>
        <p:spPr>
          <a:xfrm>
            <a:off x="180107" y="3916426"/>
            <a:ext cx="7411993" cy="3737883"/>
          </a:xfrm>
          <a:prstGeom prst="rect">
            <a:avLst/>
          </a:prstGeom>
        </p:spPr>
        <p:txBody>
          <a:bodyPr wrap="square">
            <a:spAutoFit/>
          </a:bodyPr>
          <a:lstStyle/>
          <a:p>
            <a:pPr>
              <a:lnSpc>
                <a:spcPts val="2540"/>
              </a:lnSpc>
            </a:pPr>
            <a:r>
              <a:rPr lang="en-US" dirty="0">
                <a:latin typeface="Apple Braille Pinpoint 8 Dot" pitchFamily="2" charset="0"/>
              </a:rPr>
              <a:t>☺️  🙂  😊  😀  😁  😃  😄  😆  😍  ☹️  🙁  😠  😡  😞  😟  😣  😖  😢  😭  😂  😨  😧  😦  😱  😫  😩  😮  😯  😲  😗  😙  😚  😘  😍  😉  😜  😘  😛  😝  😜  🤑  🤔  😕  😟  😐  😑  😳  😞  😖  🤐  😶  😇  👼  😈  😎  😪  😏  😒  😵  😕  🤕  🤒  😷  🤢  🤨  ☺️  🙂  😊  😀  😁  😃  😄  😆  😍  ☹️  🙁  😠  😡  😞  😟  😣  😖  😢  😭  😂  😨  😧  😦  😱  😫  😩  😮  😯  😲  😗  😙  😚  😘  😍  😉  😜  😘  😛  😝  😜  🤑  🤔  😕  😟  😐  😑  😳  😞  😖  🤐  😶  😇  👼  😈  😎  😪  😏  😒  😵  😕  🤕  🤒  😷  🤢  🤨  ☺️  🙂  😊  😀  😁  😃  😄  😆  😍  ☹️  🙁  😠  😡  😞  😟  😣  😖  😢  😭  😂  😨  😧  😦  😱  😫  😩  😮  😯  😲  😗  😙  😚  😘  😍  😉  😜  😘  😛  😝  😜  🤑  🤔  😕  😟  😐  😑  😳  😞  😖  🤐  😶  😇  👼  😈  😎  😪  😏  😒  😵  😕  🤕  🤒  😷  🤢  🤨  🌹  💔  ❤️  🌹  💔  ❤️  🌹  💔  ❤️  🌹  💔  ❤️  ❤️  ❤️</a:t>
            </a:r>
          </a:p>
        </p:txBody>
      </p:sp>
    </p:spTree>
    <p:extLst>
      <p:ext uri="{BB962C8B-B14F-4D97-AF65-F5344CB8AC3E}">
        <p14:creationId xmlns:p14="http://schemas.microsoft.com/office/powerpoint/2010/main" val="23944369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1278</Words>
  <Application>Microsoft Macintosh PowerPoint</Application>
  <PresentationFormat>Custom</PresentationFormat>
  <Paragraphs>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 Braille Pinpoint 8 Dot</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cp:lastPrinted>2019-02-07T20:42:00Z</cp:lastPrinted>
  <dcterms:created xsi:type="dcterms:W3CDTF">2019-02-07T20:10:37Z</dcterms:created>
  <dcterms:modified xsi:type="dcterms:W3CDTF">2019-02-07T21:47:55Z</dcterms:modified>
</cp:coreProperties>
</file>