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EC4610D8-0C32-44EA-BF95-DCE142404DF0}" type="datetimeFigureOut">
              <a:rPr lang="ru-RU" smtClean="0"/>
              <a:t>ср 27.02.19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2900730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C4610D8-0C32-44EA-BF95-DCE142404DF0}" type="datetimeFigureOut">
              <a:rPr lang="ru-RU" smtClean="0"/>
              <a:t>ср 27.02.19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299023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EC4610D8-0C32-44EA-BF95-DCE142404DF0}" type="datetimeFigureOut">
              <a:rPr lang="ru-RU" smtClean="0"/>
              <a:t>ср 27.02.19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6896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EC4610D8-0C32-44EA-BF95-DCE142404DF0}" type="datetimeFigureOut">
              <a:rPr lang="ru-RU" smtClean="0"/>
              <a:t>ср 27.02.19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879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C4610D8-0C32-44EA-BF95-DCE142404DF0}" type="datetimeFigureOut">
              <a:rPr lang="ru-RU" smtClean="0"/>
              <a:t>ср 27.02.19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1468196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4610D8-0C32-44EA-BF95-DCE142404DF0}" type="datetimeFigureOut">
              <a:rPr lang="ru-RU" smtClean="0"/>
              <a:t>ср 27.02.19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3667216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4610D8-0C32-44EA-BF95-DCE142404DF0}" type="datetimeFigureOut">
              <a:rPr lang="ru-RU" smtClean="0"/>
              <a:t>ср 27.02.19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1843368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C4610D8-0C32-44EA-BF95-DCE142404DF0}" type="datetimeFigureOut">
              <a:rPr lang="ru-RU" smtClean="0"/>
              <a:t>ср 27.02.19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333833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C4610D8-0C32-44EA-BF95-DCE142404DF0}" type="datetimeFigureOut">
              <a:rPr lang="ru-RU" smtClean="0"/>
              <a:t>ср 27.02.19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68473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C4610D8-0C32-44EA-BF95-DCE142404DF0}" type="datetimeFigureOut">
              <a:rPr lang="ru-RU" smtClean="0"/>
              <a:t>ср 27.02.19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427675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C4610D8-0C32-44EA-BF95-DCE142404DF0}" type="datetimeFigureOut">
              <a:rPr lang="ru-RU" smtClean="0"/>
              <a:t>ср 27.02.19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395126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C4610D8-0C32-44EA-BF95-DCE142404DF0}" type="datetimeFigureOut">
              <a:rPr lang="ru-RU" smtClean="0"/>
              <a:t>ср 27.02.19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381223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C4610D8-0C32-44EA-BF95-DCE142404DF0}" type="datetimeFigureOut">
              <a:rPr lang="ru-RU" smtClean="0"/>
              <a:t>ср 27.02.19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112321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EC4610D8-0C32-44EA-BF95-DCE142404DF0}" type="datetimeFigureOut">
              <a:rPr lang="ru-RU" smtClean="0"/>
              <a:t>ср 27.02.19</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293320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4610D8-0C32-44EA-BF95-DCE142404DF0}" type="datetimeFigureOut">
              <a:rPr lang="ru-RU" smtClean="0"/>
              <a:t>ср 27.02.19</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158814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EC4610D8-0C32-44EA-BF95-DCE142404DF0}" type="datetimeFigureOut">
              <a:rPr lang="ru-RU" smtClean="0"/>
              <a:t>ср 27.02.19</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220288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C4610D8-0C32-44EA-BF95-DCE142404DF0}" type="datetimeFigureOut">
              <a:rPr lang="ru-RU" smtClean="0"/>
              <a:t>ср 27.02.19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222948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4610D8-0C32-44EA-BF95-DCE142404DF0}" type="datetimeFigureOut">
              <a:rPr lang="ru-RU" smtClean="0"/>
              <a:t>ср 27.02.19</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3A7018-94E3-4CF0-BAB0-607A8C09A37D}" type="slidenum">
              <a:rPr lang="ru-RU" smtClean="0"/>
              <a:t>‹#›</a:t>
            </a:fld>
            <a:endParaRPr lang="ru-RU"/>
          </a:p>
        </p:txBody>
      </p:sp>
    </p:spTree>
    <p:extLst>
      <p:ext uri="{BB962C8B-B14F-4D97-AF65-F5344CB8AC3E}">
        <p14:creationId xmlns:p14="http://schemas.microsoft.com/office/powerpoint/2010/main" val="375844392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igwam.k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sz="9600" spc="0" dirty="0" err="1" smtClean="0">
                <a:latin typeface="AmazDooMLeft2" pitchFamily="2" charset="0"/>
              </a:rPr>
              <a:t>Victrix</a:t>
            </a:r>
            <a:r>
              <a:rPr lang="en-US" sz="9600" spc="0" dirty="0" smtClean="0">
                <a:latin typeface="AmazDooMLeft2" pitchFamily="2" charset="0"/>
              </a:rPr>
              <a:t> </a:t>
            </a:r>
            <a:r>
              <a:rPr lang="en-US" sz="9600" spc="0" dirty="0" smtClean="0">
                <a:latin typeface="AmazDooMLeft2" pitchFamily="2" charset="0"/>
              </a:rPr>
              <a:t>team</a:t>
            </a:r>
            <a:endParaRPr lang="ru-RU" sz="9600" spc="0" dirty="0">
              <a:latin typeface="AmazDooMLeft2" pitchFamily="2" charset="0"/>
            </a:endParaRPr>
          </a:p>
        </p:txBody>
      </p:sp>
      <p:sp>
        <p:nvSpPr>
          <p:cNvPr id="3" name="Подзаголовок 2"/>
          <p:cNvSpPr>
            <a:spLocks noGrp="1"/>
          </p:cNvSpPr>
          <p:nvPr>
            <p:ph type="subTitle" idx="1"/>
          </p:nvPr>
        </p:nvSpPr>
        <p:spPr/>
        <p:txBody>
          <a:bodyPr>
            <a:normAutofit fontScale="25000" lnSpcReduction="20000"/>
          </a:bodyPr>
          <a:lstStyle/>
          <a:p>
            <a:pPr algn="r"/>
            <a:r>
              <a:rPr lang="en-US" sz="1500" dirty="0" smtClean="0"/>
              <a:t>  </a:t>
            </a:r>
            <a:r>
              <a:rPr lang="en-US" sz="5600" b="1" dirty="0" smtClean="0"/>
              <a:t>Team members: </a:t>
            </a:r>
          </a:p>
          <a:p>
            <a:pPr algn="r"/>
            <a:r>
              <a:rPr lang="en-US" sz="5600" dirty="0" err="1"/>
              <a:t>Turmukhanbet</a:t>
            </a:r>
            <a:r>
              <a:rPr lang="en-US" sz="5600" dirty="0"/>
              <a:t> </a:t>
            </a:r>
            <a:r>
              <a:rPr lang="en-US" sz="5600" dirty="0" err="1" smtClean="0"/>
              <a:t>Madiyar</a:t>
            </a:r>
            <a:endParaRPr lang="en-US" sz="5600" dirty="0" smtClean="0"/>
          </a:p>
          <a:p>
            <a:pPr algn="r"/>
            <a:r>
              <a:rPr lang="en-US" sz="5600" dirty="0" err="1" smtClean="0"/>
              <a:t>Kozin</a:t>
            </a:r>
            <a:r>
              <a:rPr lang="en-US" sz="5600" dirty="0" smtClean="0"/>
              <a:t> </a:t>
            </a:r>
            <a:r>
              <a:rPr lang="en-US" sz="5600" dirty="0" err="1" smtClean="0"/>
              <a:t>Rustam</a:t>
            </a:r>
            <a:endParaRPr lang="en-US" sz="5600" dirty="0" smtClean="0"/>
          </a:p>
          <a:p>
            <a:pPr algn="r"/>
            <a:r>
              <a:rPr lang="en-US" sz="5600" dirty="0" err="1" smtClean="0"/>
              <a:t>Mynzhassar</a:t>
            </a:r>
            <a:r>
              <a:rPr lang="en-US" sz="5600" dirty="0" smtClean="0"/>
              <a:t> Dias</a:t>
            </a:r>
          </a:p>
          <a:p>
            <a:pPr algn="r"/>
            <a:r>
              <a:rPr lang="en-US" sz="5600" dirty="0" err="1"/>
              <a:t>Muralinov</a:t>
            </a:r>
            <a:r>
              <a:rPr lang="en-US" sz="5600" dirty="0"/>
              <a:t> </a:t>
            </a:r>
            <a:r>
              <a:rPr lang="en-US" sz="5600" dirty="0" err="1" smtClean="0"/>
              <a:t>Sanzhar</a:t>
            </a:r>
            <a:r>
              <a:rPr lang="en-US" sz="1500" dirty="0" err="1" smtClean="0"/>
              <a:t>r</a:t>
            </a:r>
            <a:endParaRPr lang="en-US" sz="1500" dirty="0" smtClean="0"/>
          </a:p>
          <a:p>
            <a:pPr marL="342900" indent="-342900" algn="r">
              <a:buFont typeface="Arial" panose="020B0604020202020204" pitchFamily="34" charset="0"/>
              <a:buChar char="•"/>
            </a:pPr>
            <a:endParaRPr lang="en-US" dirty="0" smtClean="0"/>
          </a:p>
        </p:txBody>
      </p:sp>
    </p:spTree>
    <p:extLst>
      <p:ext uri="{BB962C8B-B14F-4D97-AF65-F5344CB8AC3E}">
        <p14:creationId xmlns:p14="http://schemas.microsoft.com/office/powerpoint/2010/main" val="27147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Team profile </a:t>
            </a:r>
            <a:endParaRPr lang="ru-RU" dirty="0"/>
          </a:p>
        </p:txBody>
      </p:sp>
      <p:sp>
        <p:nvSpPr>
          <p:cNvPr id="3" name="Объект 2"/>
          <p:cNvSpPr>
            <a:spLocks noGrp="1"/>
          </p:cNvSpPr>
          <p:nvPr>
            <p:ph idx="1"/>
          </p:nvPr>
        </p:nvSpPr>
        <p:spPr/>
        <p:txBody>
          <a:bodyPr/>
          <a:lstStyle/>
          <a:p>
            <a:r>
              <a:rPr lang="en-US" dirty="0" smtClean="0"/>
              <a:t>Team leader : </a:t>
            </a:r>
            <a:r>
              <a:rPr lang="en-US" dirty="0" err="1"/>
              <a:t>Turmukhanbet</a:t>
            </a:r>
            <a:r>
              <a:rPr lang="en-US" dirty="0"/>
              <a:t> </a:t>
            </a:r>
            <a:r>
              <a:rPr lang="en-US" dirty="0" err="1" smtClean="0"/>
              <a:t>Madiyar</a:t>
            </a:r>
            <a:endParaRPr lang="en-US" dirty="0" smtClean="0"/>
          </a:p>
          <a:p>
            <a:endParaRPr lang="en-US" dirty="0" smtClean="0"/>
          </a:p>
          <a:p>
            <a:endParaRPr lang="en-US" dirty="0"/>
          </a:p>
          <a:p>
            <a:r>
              <a:rPr lang="en-US" dirty="0" smtClean="0"/>
              <a:t>Technical specialist : </a:t>
            </a:r>
            <a:r>
              <a:rPr lang="en-US" dirty="0" err="1" smtClean="0"/>
              <a:t>Kozin</a:t>
            </a:r>
            <a:r>
              <a:rPr lang="en-US" dirty="0" smtClean="0"/>
              <a:t> </a:t>
            </a:r>
            <a:r>
              <a:rPr lang="en-US" dirty="0" err="1" smtClean="0"/>
              <a:t>Rustam</a:t>
            </a:r>
            <a:r>
              <a:rPr lang="en-US" dirty="0" smtClean="0"/>
              <a:t> , </a:t>
            </a:r>
            <a:r>
              <a:rPr lang="en-US" dirty="0" err="1"/>
              <a:t>Mynzhassar</a:t>
            </a:r>
            <a:r>
              <a:rPr lang="en-US" dirty="0"/>
              <a:t> Dias</a:t>
            </a:r>
          </a:p>
          <a:p>
            <a:endParaRPr lang="en-US" dirty="0" smtClean="0"/>
          </a:p>
          <a:p>
            <a:endParaRPr lang="en-US" dirty="0"/>
          </a:p>
          <a:p>
            <a:r>
              <a:rPr lang="en-US" dirty="0" smtClean="0"/>
              <a:t>Marketing specialist : </a:t>
            </a:r>
            <a:r>
              <a:rPr lang="en-US" dirty="0" err="1"/>
              <a:t>Muralinov</a:t>
            </a:r>
            <a:r>
              <a:rPr lang="en-US" dirty="0"/>
              <a:t> </a:t>
            </a:r>
            <a:r>
              <a:rPr lang="en-US" dirty="0" err="1"/>
              <a:t>Sanzhar</a:t>
            </a:r>
            <a:endParaRPr lang="en-US" dirty="0"/>
          </a:p>
          <a:p>
            <a:endParaRPr lang="en-US" dirty="0"/>
          </a:p>
          <a:p>
            <a:endParaRPr lang="en-US" dirty="0" smtClean="0"/>
          </a:p>
        </p:txBody>
      </p:sp>
    </p:spTree>
    <p:extLst>
      <p:ext uri="{BB962C8B-B14F-4D97-AF65-F5344CB8AC3E}">
        <p14:creationId xmlns:p14="http://schemas.microsoft.com/office/powerpoint/2010/main" val="327634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5130" y="461954"/>
            <a:ext cx="9404723" cy="1400530"/>
          </a:xfrm>
        </p:spPr>
        <p:txBody>
          <a:bodyPr/>
          <a:lstStyle/>
          <a:p>
            <a:r>
              <a:rPr lang="en-US" dirty="0" smtClean="0"/>
              <a:t>Team target</a:t>
            </a:r>
            <a:endParaRPr lang="ru-RU" dirty="0"/>
          </a:p>
        </p:txBody>
      </p:sp>
      <p:sp>
        <p:nvSpPr>
          <p:cNvPr id="3" name="Объект 2"/>
          <p:cNvSpPr>
            <a:spLocks noGrp="1"/>
          </p:cNvSpPr>
          <p:nvPr>
            <p:ph idx="1"/>
          </p:nvPr>
        </p:nvSpPr>
        <p:spPr/>
        <p:txBody>
          <a:bodyPr/>
          <a:lstStyle/>
          <a:p>
            <a:pPr marL="0" indent="0">
              <a:buNone/>
            </a:pPr>
            <a:r>
              <a:rPr lang="en-US" dirty="0" smtClean="0"/>
              <a:t>The main target for our project. The main of idea of our project is making online shop for selling tobacco production. It is very perspective market due to the fact there are 46% of men and 5% of women smoking in Kazakhstan. And for this purpose there is no special online shops. For example we do not have online shops which selling imported cigarettes and high-level cigarettes. </a:t>
            </a:r>
            <a:endParaRPr lang="ru-RU" dirty="0"/>
          </a:p>
        </p:txBody>
      </p:sp>
    </p:spTree>
    <p:extLst>
      <p:ext uri="{BB962C8B-B14F-4D97-AF65-F5344CB8AC3E}">
        <p14:creationId xmlns:p14="http://schemas.microsoft.com/office/powerpoint/2010/main" val="9838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Marketing strategy</a:t>
            </a:r>
            <a:br>
              <a:rPr lang="en-US" dirty="0"/>
            </a:br>
            <a:endParaRPr lang="ru-RU" dirty="0"/>
          </a:p>
        </p:txBody>
      </p:sp>
      <p:sp>
        <p:nvSpPr>
          <p:cNvPr id="3" name="Объект 2"/>
          <p:cNvSpPr>
            <a:spLocks noGrp="1"/>
          </p:cNvSpPr>
          <p:nvPr>
            <p:ph idx="1"/>
          </p:nvPr>
        </p:nvSpPr>
        <p:spPr/>
        <p:txBody>
          <a:bodyPr/>
          <a:lstStyle/>
          <a:p>
            <a:pPr marL="0" indent="0">
              <a:buNone/>
            </a:pPr>
            <a:r>
              <a:rPr lang="en-US" dirty="0" smtClean="0"/>
              <a:t>After brief analyze of market we found out that we do not actually have magazines that </a:t>
            </a:r>
            <a:r>
              <a:rPr lang="en-US" dirty="0" smtClean="0"/>
              <a:t>are aim only on online selling. We have some websites about selling cigarettes </a:t>
            </a:r>
            <a:r>
              <a:rPr lang="en-US" dirty="0"/>
              <a:t>for example </a:t>
            </a:r>
            <a:r>
              <a:rPr lang="en-US" dirty="0" smtClean="0"/>
              <a:t>(</a:t>
            </a:r>
            <a:r>
              <a:rPr lang="en-US" dirty="0" smtClean="0">
                <a:hlinkClick r:id="rId2"/>
              </a:rPr>
              <a:t>http</a:t>
            </a:r>
            <a:r>
              <a:rPr lang="en-US" dirty="0">
                <a:hlinkClick r:id="rId2"/>
              </a:rPr>
              <a:t>://</a:t>
            </a:r>
            <a:r>
              <a:rPr lang="en-US" dirty="0" smtClean="0">
                <a:hlinkClick r:id="rId2"/>
              </a:rPr>
              <a:t>www.wigwam.kz</a:t>
            </a:r>
            <a:r>
              <a:rPr lang="en-US" dirty="0" smtClean="0"/>
              <a:t>)</a:t>
            </a:r>
            <a:r>
              <a:rPr lang="en-US" dirty="0"/>
              <a:t> </a:t>
            </a:r>
            <a:r>
              <a:rPr lang="en-US" dirty="0" smtClean="0"/>
              <a:t>but this web site is used more for representing their products which they are selling in their products also this website is only one. So</a:t>
            </a:r>
            <a:r>
              <a:rPr lang="kk-KZ" dirty="0" smtClean="0"/>
              <a:t> </a:t>
            </a:r>
            <a:r>
              <a:rPr lang="en-US" dirty="0" smtClean="0"/>
              <a:t>this </a:t>
            </a:r>
            <a:r>
              <a:rPr lang="en-US" dirty="0"/>
              <a:t>niche is not </a:t>
            </a:r>
            <a:r>
              <a:rPr lang="en-US" dirty="0" smtClean="0"/>
              <a:t>occupied</a:t>
            </a:r>
            <a:r>
              <a:rPr lang="en-US" dirty="0"/>
              <a:t>.</a:t>
            </a:r>
            <a:endParaRPr lang="en-US" dirty="0" smtClean="0"/>
          </a:p>
        </p:txBody>
      </p:sp>
    </p:spTree>
    <p:extLst>
      <p:ext uri="{BB962C8B-B14F-4D97-AF65-F5344CB8AC3E}">
        <p14:creationId xmlns:p14="http://schemas.microsoft.com/office/powerpoint/2010/main" val="397900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Prospects and risk assessment</a:t>
            </a:r>
            <a:br>
              <a:rPr lang="en-US" dirty="0"/>
            </a:br>
            <a:endParaRPr lang="ru-RU" dirty="0"/>
          </a:p>
        </p:txBody>
      </p:sp>
      <p:sp>
        <p:nvSpPr>
          <p:cNvPr id="3" name="Объект 2"/>
          <p:cNvSpPr>
            <a:spLocks noGrp="1"/>
          </p:cNvSpPr>
          <p:nvPr>
            <p:ph idx="1"/>
          </p:nvPr>
        </p:nvSpPr>
        <p:spPr/>
        <p:txBody>
          <a:bodyPr/>
          <a:lstStyle/>
          <a:p>
            <a:pPr marL="0" indent="0">
              <a:buNone/>
            </a:pPr>
            <a:r>
              <a:rPr lang="en-US" dirty="0"/>
              <a:t>Having gathered all the information </a:t>
            </a:r>
            <a:r>
              <a:rPr lang="en-US" dirty="0" smtClean="0"/>
              <a:t>it is very perspective market and this project can bring a huge profit due to the fact this niche is not occupied but otherwise it is very difficult to realize because we need to get governmental approval and have contracts with </a:t>
            </a:r>
            <a:r>
              <a:rPr lang="en-US" smtClean="0"/>
              <a:t>big tobacco companies.</a:t>
            </a:r>
            <a:endParaRPr lang="ru-RU" dirty="0"/>
          </a:p>
        </p:txBody>
      </p:sp>
    </p:spTree>
    <p:extLst>
      <p:ext uri="{BB962C8B-B14F-4D97-AF65-F5344CB8AC3E}">
        <p14:creationId xmlns:p14="http://schemas.microsoft.com/office/powerpoint/2010/main" val="1521200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68</TotalTime>
  <Words>190</Words>
  <Application>Microsoft Office PowerPoint</Application>
  <PresentationFormat>Широкоэкранный</PresentationFormat>
  <Paragraphs>20</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AmazDooMLeft2</vt:lpstr>
      <vt:lpstr>Arial</vt:lpstr>
      <vt:lpstr>Century Gothic</vt:lpstr>
      <vt:lpstr>Wingdings 3</vt:lpstr>
      <vt:lpstr>Ион</vt:lpstr>
      <vt:lpstr>Victrix team</vt:lpstr>
      <vt:lpstr>Team profile </vt:lpstr>
      <vt:lpstr>Team target</vt:lpstr>
      <vt:lpstr>Marketing strategy </vt:lpstr>
      <vt:lpstr>Prospects and risk assessment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Victrix team</dc:title>
  <dc:creator>Rus</dc:creator>
  <cp:lastModifiedBy>Rus</cp:lastModifiedBy>
  <cp:revision>8</cp:revision>
  <dcterms:created xsi:type="dcterms:W3CDTF">2019-02-27T08:25:21Z</dcterms:created>
  <dcterms:modified xsi:type="dcterms:W3CDTF">2019-02-27T09:34:11Z</dcterms:modified>
</cp:coreProperties>
</file>