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4"/>
  </p:sldMasterIdLst>
  <p:notesMasterIdLst>
    <p:notesMasterId r:id="rId32"/>
  </p:notesMasterIdLst>
  <p:handoutMasterIdLst>
    <p:handoutMasterId r:id="rId33"/>
  </p:handoutMasterIdLst>
  <p:sldIdLst>
    <p:sldId id="537" r:id="rId5"/>
    <p:sldId id="540" r:id="rId6"/>
    <p:sldId id="552" r:id="rId7"/>
    <p:sldId id="553" r:id="rId8"/>
    <p:sldId id="554" r:id="rId9"/>
    <p:sldId id="555" r:id="rId10"/>
    <p:sldId id="551" r:id="rId11"/>
    <p:sldId id="556" r:id="rId12"/>
    <p:sldId id="557" r:id="rId13"/>
    <p:sldId id="558" r:id="rId14"/>
    <p:sldId id="559" r:id="rId15"/>
    <p:sldId id="560" r:id="rId16"/>
    <p:sldId id="561" r:id="rId17"/>
    <p:sldId id="562" r:id="rId18"/>
    <p:sldId id="563" r:id="rId19"/>
    <p:sldId id="564" r:id="rId20"/>
    <p:sldId id="565" r:id="rId21"/>
    <p:sldId id="566" r:id="rId22"/>
    <p:sldId id="567" r:id="rId23"/>
    <p:sldId id="568" r:id="rId24"/>
    <p:sldId id="569" r:id="rId25"/>
    <p:sldId id="570" r:id="rId26"/>
    <p:sldId id="571" r:id="rId27"/>
    <p:sldId id="572" r:id="rId28"/>
    <p:sldId id="574" r:id="rId29"/>
    <p:sldId id="575" r:id="rId30"/>
    <p:sldId id="5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4" userDrawn="1">
          <p15:clr>
            <a:srgbClr val="A4A3A4"/>
          </p15:clr>
        </p15:guide>
        <p15:guide id="2" pos="3840" userDrawn="1">
          <p15:clr>
            <a:srgbClr val="A4A3A4"/>
          </p15:clr>
        </p15:guide>
        <p15:guide id="3" orient="horz" pos="1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D1C"/>
    <a:srgbClr val="395C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9A4BEF-6C23-4FA2-84EA-A962EE1F7493}" v="5" dt="2021-01-22T09:14:28.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83543" autoAdjust="0"/>
  </p:normalViewPr>
  <p:slideViewPr>
    <p:cSldViewPr snapToGrid="0">
      <p:cViewPr varScale="1">
        <p:scale>
          <a:sx n="71" d="100"/>
          <a:sy n="71" d="100"/>
        </p:scale>
        <p:origin x="1368" y="67"/>
      </p:cViewPr>
      <p:guideLst>
        <p:guide orient="horz" pos="3864"/>
        <p:guide pos="3840"/>
        <p:guide orient="horz" pos="1272"/>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73" d="100"/>
          <a:sy n="73" d="100"/>
        </p:scale>
        <p:origin x="356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Rüb" userId="666c376964fbb763" providerId="LiveId" clId="{9D9A4BEF-6C23-4FA2-84EA-A962EE1F7493}"/>
    <pc:docChg chg="custSel addSld delSld modSld delMainMaster">
      <pc:chgData name="Marcus Rüb" userId="666c376964fbb763" providerId="LiveId" clId="{9D9A4BEF-6C23-4FA2-84EA-A962EE1F7493}" dt="2021-01-22T09:16:32.777" v="286" actId="20577"/>
      <pc:docMkLst>
        <pc:docMk/>
      </pc:docMkLst>
      <pc:sldChg chg="del">
        <pc:chgData name="Marcus Rüb" userId="666c376964fbb763" providerId="LiveId" clId="{9D9A4BEF-6C23-4FA2-84EA-A962EE1F7493}" dt="2021-01-22T09:13:02.241" v="0" actId="47"/>
        <pc:sldMkLst>
          <pc:docMk/>
          <pc:sldMk cId="919042201" sldId="259"/>
        </pc:sldMkLst>
      </pc:sldChg>
      <pc:sldChg chg="del">
        <pc:chgData name="Marcus Rüb" userId="666c376964fbb763" providerId="LiveId" clId="{9D9A4BEF-6C23-4FA2-84EA-A962EE1F7493}" dt="2021-01-22T09:15:54.894" v="200" actId="47"/>
        <pc:sldMkLst>
          <pc:docMk/>
          <pc:sldMk cId="1255650789" sldId="260"/>
        </pc:sldMkLst>
      </pc:sldChg>
      <pc:sldChg chg="del">
        <pc:chgData name="Marcus Rüb" userId="666c376964fbb763" providerId="LiveId" clId="{9D9A4BEF-6C23-4FA2-84EA-A962EE1F7493}" dt="2021-01-22T09:13:14.276" v="29" actId="47"/>
        <pc:sldMkLst>
          <pc:docMk/>
          <pc:sldMk cId="3426044403" sldId="263"/>
        </pc:sldMkLst>
      </pc:sldChg>
      <pc:sldChg chg="del">
        <pc:chgData name="Marcus Rüb" userId="666c376964fbb763" providerId="LiveId" clId="{9D9A4BEF-6C23-4FA2-84EA-A962EE1F7493}" dt="2021-01-22T09:13:07.158" v="7" actId="47"/>
        <pc:sldMkLst>
          <pc:docMk/>
          <pc:sldMk cId="48010335" sldId="265"/>
        </pc:sldMkLst>
      </pc:sldChg>
      <pc:sldChg chg="del">
        <pc:chgData name="Marcus Rüb" userId="666c376964fbb763" providerId="LiveId" clId="{9D9A4BEF-6C23-4FA2-84EA-A962EE1F7493}" dt="2021-01-22T09:13:16.972" v="40" actId="47"/>
        <pc:sldMkLst>
          <pc:docMk/>
          <pc:sldMk cId="604237721" sldId="266"/>
        </pc:sldMkLst>
      </pc:sldChg>
      <pc:sldChg chg="del">
        <pc:chgData name="Marcus Rüb" userId="666c376964fbb763" providerId="LiveId" clId="{9D9A4BEF-6C23-4FA2-84EA-A962EE1F7493}" dt="2021-01-22T09:13:17.562" v="41" actId="47"/>
        <pc:sldMkLst>
          <pc:docMk/>
          <pc:sldMk cId="3422091656" sldId="267"/>
        </pc:sldMkLst>
      </pc:sldChg>
      <pc:sldChg chg="del">
        <pc:chgData name="Marcus Rüb" userId="666c376964fbb763" providerId="LiveId" clId="{9D9A4BEF-6C23-4FA2-84EA-A962EE1F7493}" dt="2021-01-22T09:13:15.557" v="34" actId="47"/>
        <pc:sldMkLst>
          <pc:docMk/>
          <pc:sldMk cId="1341275842" sldId="272"/>
        </pc:sldMkLst>
      </pc:sldChg>
      <pc:sldChg chg="del">
        <pc:chgData name="Marcus Rüb" userId="666c376964fbb763" providerId="LiveId" clId="{9D9A4BEF-6C23-4FA2-84EA-A962EE1F7493}" dt="2021-01-22T09:13:12.470" v="19" actId="47"/>
        <pc:sldMkLst>
          <pc:docMk/>
          <pc:sldMk cId="2341834958" sldId="273"/>
        </pc:sldMkLst>
      </pc:sldChg>
      <pc:sldChg chg="del">
        <pc:chgData name="Marcus Rüb" userId="666c376964fbb763" providerId="LiveId" clId="{9D9A4BEF-6C23-4FA2-84EA-A962EE1F7493}" dt="2021-01-22T09:13:09.516" v="8" actId="47"/>
        <pc:sldMkLst>
          <pc:docMk/>
          <pc:sldMk cId="1710887300" sldId="275"/>
        </pc:sldMkLst>
      </pc:sldChg>
      <pc:sldChg chg="del">
        <pc:chgData name="Marcus Rüb" userId="666c376964fbb763" providerId="LiveId" clId="{9D9A4BEF-6C23-4FA2-84EA-A962EE1F7493}" dt="2021-01-22T09:13:16.211" v="38" actId="47"/>
        <pc:sldMkLst>
          <pc:docMk/>
          <pc:sldMk cId="4236915395" sldId="277"/>
        </pc:sldMkLst>
      </pc:sldChg>
      <pc:sldChg chg="del">
        <pc:chgData name="Marcus Rüb" userId="666c376964fbb763" providerId="LiveId" clId="{9D9A4BEF-6C23-4FA2-84EA-A962EE1F7493}" dt="2021-01-22T09:13:11.192" v="13" actId="47"/>
        <pc:sldMkLst>
          <pc:docMk/>
          <pc:sldMk cId="3159335488" sldId="278"/>
        </pc:sldMkLst>
      </pc:sldChg>
      <pc:sldChg chg="del">
        <pc:chgData name="Marcus Rüb" userId="666c376964fbb763" providerId="LiveId" clId="{9D9A4BEF-6C23-4FA2-84EA-A962EE1F7493}" dt="2021-01-22T09:13:15.825" v="36" actId="47"/>
        <pc:sldMkLst>
          <pc:docMk/>
          <pc:sldMk cId="2673190604" sldId="287"/>
        </pc:sldMkLst>
      </pc:sldChg>
      <pc:sldChg chg="del">
        <pc:chgData name="Marcus Rüb" userId="666c376964fbb763" providerId="LiveId" clId="{9D9A4BEF-6C23-4FA2-84EA-A962EE1F7493}" dt="2021-01-22T09:13:02.671" v="2" actId="47"/>
        <pc:sldMkLst>
          <pc:docMk/>
          <pc:sldMk cId="493951723" sldId="292"/>
        </pc:sldMkLst>
      </pc:sldChg>
      <pc:sldChg chg="del">
        <pc:chgData name="Marcus Rüb" userId="666c376964fbb763" providerId="LiveId" clId="{9D9A4BEF-6C23-4FA2-84EA-A962EE1F7493}" dt="2021-01-22T09:13:15.044" v="32" actId="47"/>
        <pc:sldMkLst>
          <pc:docMk/>
          <pc:sldMk cId="1686399995" sldId="293"/>
        </pc:sldMkLst>
      </pc:sldChg>
      <pc:sldChg chg="del">
        <pc:chgData name="Marcus Rüb" userId="666c376964fbb763" providerId="LiveId" clId="{9D9A4BEF-6C23-4FA2-84EA-A962EE1F7493}" dt="2021-01-22T09:13:16.019" v="37" actId="47"/>
        <pc:sldMkLst>
          <pc:docMk/>
          <pc:sldMk cId="2739102938" sldId="299"/>
        </pc:sldMkLst>
      </pc:sldChg>
      <pc:sldChg chg="del">
        <pc:chgData name="Marcus Rüb" userId="666c376964fbb763" providerId="LiveId" clId="{9D9A4BEF-6C23-4FA2-84EA-A962EE1F7493}" dt="2021-01-22T09:13:03.304" v="4" actId="47"/>
        <pc:sldMkLst>
          <pc:docMk/>
          <pc:sldMk cId="1197867935" sldId="433"/>
        </pc:sldMkLst>
      </pc:sldChg>
      <pc:sldChg chg="del">
        <pc:chgData name="Marcus Rüb" userId="666c376964fbb763" providerId="LiveId" clId="{9D9A4BEF-6C23-4FA2-84EA-A962EE1F7493}" dt="2021-01-22T09:13:02.428" v="1" actId="47"/>
        <pc:sldMkLst>
          <pc:docMk/>
          <pc:sldMk cId="3789454383" sldId="434"/>
        </pc:sldMkLst>
      </pc:sldChg>
      <pc:sldChg chg="del">
        <pc:chgData name="Marcus Rüb" userId="666c376964fbb763" providerId="LiveId" clId="{9D9A4BEF-6C23-4FA2-84EA-A962EE1F7493}" dt="2021-01-22T09:13:02.958" v="3" actId="47"/>
        <pc:sldMkLst>
          <pc:docMk/>
          <pc:sldMk cId="2476647146" sldId="435"/>
        </pc:sldMkLst>
      </pc:sldChg>
      <pc:sldChg chg="del">
        <pc:chgData name="Marcus Rüb" userId="666c376964fbb763" providerId="LiveId" clId="{9D9A4BEF-6C23-4FA2-84EA-A962EE1F7493}" dt="2021-01-22T09:13:04.139" v="5" actId="47"/>
        <pc:sldMkLst>
          <pc:docMk/>
          <pc:sldMk cId="1905285786" sldId="437"/>
        </pc:sldMkLst>
      </pc:sldChg>
      <pc:sldChg chg="del">
        <pc:chgData name="Marcus Rüb" userId="666c376964fbb763" providerId="LiveId" clId="{9D9A4BEF-6C23-4FA2-84EA-A962EE1F7493}" dt="2021-01-22T09:13:15.709" v="35" actId="47"/>
        <pc:sldMkLst>
          <pc:docMk/>
          <pc:sldMk cId="782602600" sldId="439"/>
        </pc:sldMkLst>
      </pc:sldChg>
      <pc:sldChg chg="del">
        <pc:chgData name="Marcus Rüb" userId="666c376964fbb763" providerId="LiveId" clId="{9D9A4BEF-6C23-4FA2-84EA-A962EE1F7493}" dt="2021-01-22T09:13:15.268" v="33" actId="47"/>
        <pc:sldMkLst>
          <pc:docMk/>
          <pc:sldMk cId="1993022412" sldId="440"/>
        </pc:sldMkLst>
      </pc:sldChg>
      <pc:sldChg chg="del">
        <pc:chgData name="Marcus Rüb" userId="666c376964fbb763" providerId="LiveId" clId="{9D9A4BEF-6C23-4FA2-84EA-A962EE1F7493}" dt="2021-01-22T09:13:16.614" v="39" actId="47"/>
        <pc:sldMkLst>
          <pc:docMk/>
          <pc:sldMk cId="620577119" sldId="441"/>
        </pc:sldMkLst>
      </pc:sldChg>
      <pc:sldChg chg="del">
        <pc:chgData name="Marcus Rüb" userId="666c376964fbb763" providerId="LiveId" clId="{9D9A4BEF-6C23-4FA2-84EA-A962EE1F7493}" dt="2021-01-22T09:13:14.505" v="30" actId="47"/>
        <pc:sldMkLst>
          <pc:docMk/>
          <pc:sldMk cId="3469491742" sldId="442"/>
        </pc:sldMkLst>
      </pc:sldChg>
      <pc:sldChg chg="del">
        <pc:chgData name="Marcus Rüb" userId="666c376964fbb763" providerId="LiveId" clId="{9D9A4BEF-6C23-4FA2-84EA-A962EE1F7493}" dt="2021-01-22T09:13:14.859" v="31" actId="47"/>
        <pc:sldMkLst>
          <pc:docMk/>
          <pc:sldMk cId="3739764701" sldId="443"/>
        </pc:sldMkLst>
      </pc:sldChg>
      <pc:sldChg chg="del">
        <pc:chgData name="Marcus Rüb" userId="666c376964fbb763" providerId="LiveId" clId="{9D9A4BEF-6C23-4FA2-84EA-A962EE1F7493}" dt="2021-01-22T09:13:06.249" v="6" actId="47"/>
        <pc:sldMkLst>
          <pc:docMk/>
          <pc:sldMk cId="4136767951" sldId="537"/>
        </pc:sldMkLst>
      </pc:sldChg>
      <pc:sldChg chg="addSp delSp modSp mod">
        <pc:chgData name="Marcus Rüb" userId="666c376964fbb763" providerId="LiveId" clId="{9D9A4BEF-6C23-4FA2-84EA-A962EE1F7493}" dt="2021-01-22T09:16:32.777" v="286" actId="20577"/>
        <pc:sldMkLst>
          <pc:docMk/>
          <pc:sldMk cId="226842763" sldId="538"/>
        </pc:sldMkLst>
        <pc:spChg chg="mod">
          <ac:chgData name="Marcus Rüb" userId="666c376964fbb763" providerId="LiveId" clId="{9D9A4BEF-6C23-4FA2-84EA-A962EE1F7493}" dt="2021-01-22T09:14:01.273" v="71" actId="20577"/>
          <ac:spMkLst>
            <pc:docMk/>
            <pc:sldMk cId="226842763" sldId="538"/>
            <ac:spMk id="2" creationId="{00000000-0000-0000-0000-000000000000}"/>
          </ac:spMkLst>
        </pc:spChg>
        <pc:spChg chg="del">
          <ac:chgData name="Marcus Rüb" userId="666c376964fbb763" providerId="LiveId" clId="{9D9A4BEF-6C23-4FA2-84EA-A962EE1F7493}" dt="2021-01-22T09:13:28.861" v="42" actId="478"/>
          <ac:spMkLst>
            <pc:docMk/>
            <pc:sldMk cId="226842763" sldId="538"/>
            <ac:spMk id="3" creationId="{00000000-0000-0000-0000-000000000000}"/>
          </ac:spMkLst>
        </pc:spChg>
        <pc:spChg chg="add del mod">
          <ac:chgData name="Marcus Rüb" userId="666c376964fbb763" providerId="LiveId" clId="{9D9A4BEF-6C23-4FA2-84EA-A962EE1F7493}" dt="2021-01-22T09:13:35.597" v="46" actId="478"/>
          <ac:spMkLst>
            <pc:docMk/>
            <pc:sldMk cId="226842763" sldId="538"/>
            <ac:spMk id="58" creationId="{EFD4F734-DC3B-484D-9E64-67C38B5769AF}"/>
          </ac:spMkLst>
        </pc:spChg>
        <pc:spChg chg="add del mod">
          <ac:chgData name="Marcus Rüb" userId="666c376964fbb763" providerId="LiveId" clId="{9D9A4BEF-6C23-4FA2-84EA-A962EE1F7493}" dt="2021-01-22T09:13:50.905" v="49"/>
          <ac:spMkLst>
            <pc:docMk/>
            <pc:sldMk cId="226842763" sldId="538"/>
            <ac:spMk id="59" creationId="{A67000E2-2F7A-46EF-93A7-6BDEE8519673}"/>
          </ac:spMkLst>
        </pc:spChg>
        <pc:spChg chg="add mod">
          <ac:chgData name="Marcus Rüb" userId="666c376964fbb763" providerId="LiveId" clId="{9D9A4BEF-6C23-4FA2-84EA-A962EE1F7493}" dt="2021-01-22T09:16:32.777" v="286" actId="20577"/>
          <ac:spMkLst>
            <pc:docMk/>
            <pc:sldMk cId="226842763" sldId="538"/>
            <ac:spMk id="60" creationId="{86021B26-0B80-4660-95AB-281625A062D9}"/>
          </ac:spMkLst>
        </pc:spChg>
        <pc:spChg chg="del">
          <ac:chgData name="Marcus Rüb" userId="666c376964fbb763" providerId="LiveId" clId="{9D9A4BEF-6C23-4FA2-84EA-A962EE1F7493}" dt="2021-01-22T09:13:28.861" v="42" actId="478"/>
          <ac:spMkLst>
            <pc:docMk/>
            <pc:sldMk cId="226842763" sldId="538"/>
            <ac:spMk id="62" creationId="{323E4B5C-81FB-407A-B497-FDB3C1B5A7F9}"/>
          </ac:spMkLst>
        </pc:spChg>
        <pc:grpChg chg="del">
          <ac:chgData name="Marcus Rüb" userId="666c376964fbb763" providerId="LiveId" clId="{9D9A4BEF-6C23-4FA2-84EA-A962EE1F7493}" dt="2021-01-22T09:13:28.861" v="42" actId="478"/>
          <ac:grpSpMkLst>
            <pc:docMk/>
            <pc:sldMk cId="226842763" sldId="538"/>
            <ac:grpSpMk id="5"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28"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51" creationId="{2D17D932-1121-4CB8-8CEC-14B7FD7EB7DF}"/>
          </ac:grpSpMkLst>
        </pc:grpChg>
        <pc:grpChg chg="del">
          <ac:chgData name="Marcus Rüb" userId="666c376964fbb763" providerId="LiveId" clId="{9D9A4BEF-6C23-4FA2-84EA-A962EE1F7493}" dt="2021-01-22T09:13:28.861" v="42" actId="478"/>
          <ac:grpSpMkLst>
            <pc:docMk/>
            <pc:sldMk cId="226842763" sldId="538"/>
            <ac:grpSpMk id="52" creationId="{FFFA341E-5265-46D0-A034-CE9FE01E92EF}"/>
          </ac:grpSpMkLst>
        </pc:grpChg>
        <pc:grpChg chg="del">
          <ac:chgData name="Marcus Rüb" userId="666c376964fbb763" providerId="LiveId" clId="{9D9A4BEF-6C23-4FA2-84EA-A962EE1F7493}" dt="2021-01-22T09:13:28.861" v="42" actId="478"/>
          <ac:grpSpMkLst>
            <pc:docMk/>
            <pc:sldMk cId="226842763" sldId="538"/>
            <ac:grpSpMk id="53" creationId="{55FE336B-5BDD-4354-94C9-68208F9EF64D}"/>
          </ac:grpSpMkLst>
        </pc:grpChg>
        <pc:grpChg chg="del">
          <ac:chgData name="Marcus Rüb" userId="666c376964fbb763" providerId="LiveId" clId="{9D9A4BEF-6C23-4FA2-84EA-A962EE1F7493}" dt="2021-01-22T09:13:28.861" v="42" actId="478"/>
          <ac:grpSpMkLst>
            <pc:docMk/>
            <pc:sldMk cId="226842763" sldId="538"/>
            <ac:grpSpMk id="54" creationId="{2AABCD4C-26BE-4466-98C7-75903A4C48F1}"/>
          </ac:grpSpMkLst>
        </pc:grpChg>
        <pc:picChg chg="add mod">
          <ac:chgData name="Marcus Rüb" userId="666c376964fbb763" providerId="LiveId" clId="{9D9A4BEF-6C23-4FA2-84EA-A962EE1F7493}" dt="2021-01-22T09:13:33.616" v="45" actId="1076"/>
          <ac:picMkLst>
            <pc:docMk/>
            <pc:sldMk cId="226842763" sldId="538"/>
            <ac:picMk id="64" creationId="{71E582EA-D05A-4AB4-A903-4FC45430982F}"/>
          </ac:picMkLst>
        </pc:picChg>
      </pc:sldChg>
      <pc:sldChg chg="new">
        <pc:chgData name="Marcus Rüb" userId="666c376964fbb763" providerId="LiveId" clId="{9D9A4BEF-6C23-4FA2-84EA-A962EE1F7493}" dt="2021-01-22T09:14:06.956" v="72" actId="680"/>
        <pc:sldMkLst>
          <pc:docMk/>
          <pc:sldMk cId="2192594431" sldId="539"/>
        </pc:sldMkLst>
      </pc:sldChg>
      <pc:sldChg chg="del">
        <pc:chgData name="Marcus Rüb" userId="666c376964fbb763" providerId="LiveId" clId="{9D9A4BEF-6C23-4FA2-84EA-A962EE1F7493}" dt="2021-01-22T09:13:11.675" v="15" actId="47"/>
        <pc:sldMkLst>
          <pc:docMk/>
          <pc:sldMk cId="622940251" sldId="554"/>
        </pc:sldMkLst>
      </pc:sldChg>
      <pc:sldChg chg="del">
        <pc:chgData name="Marcus Rüb" userId="666c376964fbb763" providerId="LiveId" clId="{9D9A4BEF-6C23-4FA2-84EA-A962EE1F7493}" dt="2021-01-22T09:13:09.891" v="10" actId="47"/>
        <pc:sldMkLst>
          <pc:docMk/>
          <pc:sldMk cId="4188159509" sldId="555"/>
        </pc:sldMkLst>
      </pc:sldChg>
      <pc:sldChg chg="del">
        <pc:chgData name="Marcus Rüb" userId="666c376964fbb763" providerId="LiveId" clId="{9D9A4BEF-6C23-4FA2-84EA-A962EE1F7493}" dt="2021-01-22T09:13:11.450" v="14" actId="47"/>
        <pc:sldMkLst>
          <pc:docMk/>
          <pc:sldMk cId="1151354895" sldId="556"/>
        </pc:sldMkLst>
      </pc:sldChg>
      <pc:sldChg chg="del">
        <pc:chgData name="Marcus Rüb" userId="666c376964fbb763" providerId="LiveId" clId="{9D9A4BEF-6C23-4FA2-84EA-A962EE1F7493}" dt="2021-01-22T09:13:09.703" v="9" actId="47"/>
        <pc:sldMkLst>
          <pc:docMk/>
          <pc:sldMk cId="2868653396" sldId="557"/>
        </pc:sldMkLst>
      </pc:sldChg>
      <pc:sldChg chg="del">
        <pc:chgData name="Marcus Rüb" userId="666c376964fbb763" providerId="LiveId" clId="{9D9A4BEF-6C23-4FA2-84EA-A962EE1F7493}" dt="2021-01-22T09:13:13.381" v="24" actId="47"/>
        <pc:sldMkLst>
          <pc:docMk/>
          <pc:sldMk cId="2797859421" sldId="558"/>
        </pc:sldMkLst>
      </pc:sldChg>
      <pc:sldChg chg="del">
        <pc:chgData name="Marcus Rüb" userId="666c376964fbb763" providerId="LiveId" clId="{9D9A4BEF-6C23-4FA2-84EA-A962EE1F7493}" dt="2021-01-22T09:13:12.281" v="18" actId="47"/>
        <pc:sldMkLst>
          <pc:docMk/>
          <pc:sldMk cId="1939656451" sldId="560"/>
        </pc:sldMkLst>
      </pc:sldChg>
      <pc:sldChg chg="del">
        <pc:chgData name="Marcus Rüb" userId="666c376964fbb763" providerId="LiveId" clId="{9D9A4BEF-6C23-4FA2-84EA-A962EE1F7493}" dt="2021-01-22T09:13:13.551" v="25" actId="47"/>
        <pc:sldMkLst>
          <pc:docMk/>
          <pc:sldMk cId="303323469" sldId="561"/>
        </pc:sldMkLst>
      </pc:sldChg>
      <pc:sldChg chg="del">
        <pc:chgData name="Marcus Rüb" userId="666c376964fbb763" providerId="LiveId" clId="{9D9A4BEF-6C23-4FA2-84EA-A962EE1F7493}" dt="2021-01-22T09:13:13.009" v="22" actId="47"/>
        <pc:sldMkLst>
          <pc:docMk/>
          <pc:sldMk cId="3746483019" sldId="562"/>
        </pc:sldMkLst>
      </pc:sldChg>
      <pc:sldChg chg="del">
        <pc:chgData name="Marcus Rüb" userId="666c376964fbb763" providerId="LiveId" clId="{9D9A4BEF-6C23-4FA2-84EA-A962EE1F7493}" dt="2021-01-22T09:13:12.827" v="21" actId="47"/>
        <pc:sldMkLst>
          <pc:docMk/>
          <pc:sldMk cId="2776023073" sldId="563"/>
        </pc:sldMkLst>
      </pc:sldChg>
      <pc:sldChg chg="del">
        <pc:chgData name="Marcus Rüb" userId="666c376964fbb763" providerId="LiveId" clId="{9D9A4BEF-6C23-4FA2-84EA-A962EE1F7493}" dt="2021-01-22T09:13:12.663" v="20" actId="47"/>
        <pc:sldMkLst>
          <pc:docMk/>
          <pc:sldMk cId="4145639362" sldId="564"/>
        </pc:sldMkLst>
      </pc:sldChg>
      <pc:sldChg chg="del">
        <pc:chgData name="Marcus Rüb" userId="666c376964fbb763" providerId="LiveId" clId="{9D9A4BEF-6C23-4FA2-84EA-A962EE1F7493}" dt="2021-01-22T09:13:10.032" v="11" actId="47"/>
        <pc:sldMkLst>
          <pc:docMk/>
          <pc:sldMk cId="3197721387" sldId="565"/>
        </pc:sldMkLst>
      </pc:sldChg>
      <pc:sldChg chg="del">
        <pc:chgData name="Marcus Rüb" userId="666c376964fbb763" providerId="LiveId" clId="{9D9A4BEF-6C23-4FA2-84EA-A962EE1F7493}" dt="2021-01-22T09:13:11.892" v="16" actId="47"/>
        <pc:sldMkLst>
          <pc:docMk/>
          <pc:sldMk cId="511860271" sldId="566"/>
        </pc:sldMkLst>
      </pc:sldChg>
      <pc:sldChg chg="del">
        <pc:chgData name="Marcus Rüb" userId="666c376964fbb763" providerId="LiveId" clId="{9D9A4BEF-6C23-4FA2-84EA-A962EE1F7493}" dt="2021-01-22T09:13:14.093" v="28" actId="47"/>
        <pc:sldMkLst>
          <pc:docMk/>
          <pc:sldMk cId="285177714" sldId="567"/>
        </pc:sldMkLst>
      </pc:sldChg>
      <pc:sldChg chg="del">
        <pc:chgData name="Marcus Rüb" userId="666c376964fbb763" providerId="LiveId" clId="{9D9A4BEF-6C23-4FA2-84EA-A962EE1F7493}" dt="2021-01-22T09:13:13.193" v="23" actId="47"/>
        <pc:sldMkLst>
          <pc:docMk/>
          <pc:sldMk cId="3454926596" sldId="568"/>
        </pc:sldMkLst>
      </pc:sldChg>
      <pc:sldChg chg="del">
        <pc:chgData name="Marcus Rüb" userId="666c376964fbb763" providerId="LiveId" clId="{9D9A4BEF-6C23-4FA2-84EA-A962EE1F7493}" dt="2021-01-22T09:13:12.088" v="17" actId="47"/>
        <pc:sldMkLst>
          <pc:docMk/>
          <pc:sldMk cId="2860025049" sldId="570"/>
        </pc:sldMkLst>
      </pc:sldChg>
      <pc:sldChg chg="del">
        <pc:chgData name="Marcus Rüb" userId="666c376964fbb763" providerId="LiveId" clId="{9D9A4BEF-6C23-4FA2-84EA-A962EE1F7493}" dt="2021-01-22T09:13:10.984" v="12" actId="47"/>
        <pc:sldMkLst>
          <pc:docMk/>
          <pc:sldMk cId="449270669" sldId="571"/>
        </pc:sldMkLst>
      </pc:sldChg>
      <pc:sldChg chg="del">
        <pc:chgData name="Marcus Rüb" userId="666c376964fbb763" providerId="LiveId" clId="{9D9A4BEF-6C23-4FA2-84EA-A962EE1F7493}" dt="2021-01-22T09:13:13.738" v="26" actId="47"/>
        <pc:sldMkLst>
          <pc:docMk/>
          <pc:sldMk cId="2743249355" sldId="572"/>
        </pc:sldMkLst>
      </pc:sldChg>
      <pc:sldChg chg="del">
        <pc:chgData name="Marcus Rüb" userId="666c376964fbb763" providerId="LiveId" clId="{9D9A4BEF-6C23-4FA2-84EA-A962EE1F7493}" dt="2021-01-22T09:13:13.905" v="27" actId="47"/>
        <pc:sldMkLst>
          <pc:docMk/>
          <pc:sldMk cId="774689443" sldId="573"/>
        </pc:sldMkLst>
      </pc:sldChg>
      <pc:sldMasterChg chg="del delSldLayout">
        <pc:chgData name="Marcus Rüb" userId="666c376964fbb763" providerId="LiveId" clId="{9D9A4BEF-6C23-4FA2-84EA-A962EE1F7493}" dt="2021-01-22T09:15:54.894" v="200" actId="47"/>
        <pc:sldMasterMkLst>
          <pc:docMk/>
          <pc:sldMasterMk cId="842141456" sldId="2147483660"/>
        </pc:sldMasterMkLst>
        <pc:sldLayoutChg chg="del">
          <pc:chgData name="Marcus Rüb" userId="666c376964fbb763" providerId="LiveId" clId="{9D9A4BEF-6C23-4FA2-84EA-A962EE1F7493}" dt="2021-01-22T09:15:54.894" v="200" actId="47"/>
          <pc:sldLayoutMkLst>
            <pc:docMk/>
            <pc:sldMasterMk cId="842141456" sldId="2147483660"/>
            <pc:sldLayoutMk cId="2759575756" sldId="214748366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3468825" sldId="2147483662"/>
          </pc:sldLayoutMkLst>
        </pc:sldLayoutChg>
        <pc:sldLayoutChg chg="del">
          <pc:chgData name="Marcus Rüb" userId="666c376964fbb763" providerId="LiveId" clId="{9D9A4BEF-6C23-4FA2-84EA-A962EE1F7493}" dt="2021-01-22T09:15:54.894" v="200" actId="47"/>
          <pc:sldLayoutMkLst>
            <pc:docMk/>
            <pc:sldMasterMk cId="842141456" sldId="2147483660"/>
            <pc:sldLayoutMk cId="1445728871" sldId="2147483663"/>
          </pc:sldLayoutMkLst>
        </pc:sldLayoutChg>
        <pc:sldLayoutChg chg="del">
          <pc:chgData name="Marcus Rüb" userId="666c376964fbb763" providerId="LiveId" clId="{9D9A4BEF-6C23-4FA2-84EA-A962EE1F7493}" dt="2021-01-22T09:15:54.894" v="200" actId="47"/>
          <pc:sldLayoutMkLst>
            <pc:docMk/>
            <pc:sldMasterMk cId="842141456" sldId="2147483660"/>
            <pc:sldLayoutMk cId="356766570" sldId="2147483664"/>
          </pc:sldLayoutMkLst>
        </pc:sldLayoutChg>
        <pc:sldLayoutChg chg="del">
          <pc:chgData name="Marcus Rüb" userId="666c376964fbb763" providerId="LiveId" clId="{9D9A4BEF-6C23-4FA2-84EA-A962EE1F7493}" dt="2021-01-22T09:15:54.894" v="200" actId="47"/>
          <pc:sldLayoutMkLst>
            <pc:docMk/>
            <pc:sldMasterMk cId="842141456" sldId="2147483660"/>
            <pc:sldLayoutMk cId="1517575770" sldId="2147483665"/>
          </pc:sldLayoutMkLst>
        </pc:sldLayoutChg>
        <pc:sldLayoutChg chg="del">
          <pc:chgData name="Marcus Rüb" userId="666c376964fbb763" providerId="LiveId" clId="{9D9A4BEF-6C23-4FA2-84EA-A962EE1F7493}" dt="2021-01-22T09:15:54.894" v="200" actId="47"/>
          <pc:sldLayoutMkLst>
            <pc:docMk/>
            <pc:sldMasterMk cId="842141456" sldId="2147483660"/>
            <pc:sldLayoutMk cId="1377910954" sldId="2147483666"/>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3908863" sldId="2147483667"/>
          </pc:sldLayoutMkLst>
        </pc:sldLayoutChg>
        <pc:sldLayoutChg chg="del">
          <pc:chgData name="Marcus Rüb" userId="666c376964fbb763" providerId="LiveId" clId="{9D9A4BEF-6C23-4FA2-84EA-A962EE1F7493}" dt="2021-01-22T09:15:54.894" v="200" actId="47"/>
          <pc:sldLayoutMkLst>
            <pc:docMk/>
            <pc:sldMasterMk cId="842141456" sldId="2147483660"/>
            <pc:sldLayoutMk cId="2404773163" sldId="2147483668"/>
          </pc:sldLayoutMkLst>
        </pc:sldLayoutChg>
        <pc:sldLayoutChg chg="del">
          <pc:chgData name="Marcus Rüb" userId="666c376964fbb763" providerId="LiveId" clId="{9D9A4BEF-6C23-4FA2-84EA-A962EE1F7493}" dt="2021-01-22T09:15:54.894" v="200" actId="47"/>
          <pc:sldLayoutMkLst>
            <pc:docMk/>
            <pc:sldMasterMk cId="842141456" sldId="2147483660"/>
            <pc:sldLayoutMk cId="3066162660" sldId="2147483669"/>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7861692" sldId="2147483670"/>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0393652" sldId="214748367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9436091" sldId="2147483672"/>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3794243" sldId="2147483673"/>
          </pc:sldLayoutMkLst>
        </pc:sldLayoutChg>
      </pc:sldMasterChg>
      <pc:sldMasterChg chg="del delSldLayout">
        <pc:chgData name="Marcus Rüb" userId="666c376964fbb763" providerId="LiveId" clId="{9D9A4BEF-6C23-4FA2-84EA-A962EE1F7493}" dt="2021-01-22T09:13:15.557" v="34" actId="47"/>
        <pc:sldMasterMkLst>
          <pc:docMk/>
          <pc:sldMasterMk cId="1956137551" sldId="2147483675"/>
        </pc:sldMasterMkLst>
        <pc:sldLayoutChg chg="del">
          <pc:chgData name="Marcus Rüb" userId="666c376964fbb763" providerId="LiveId" clId="{9D9A4BEF-6C23-4FA2-84EA-A962EE1F7493}" dt="2021-01-22T09:13:15.557" v="34" actId="47"/>
          <pc:sldLayoutMkLst>
            <pc:docMk/>
            <pc:sldMasterMk cId="1956137551" sldId="2147483675"/>
            <pc:sldLayoutMk cId="2946749003" sldId="2147483676"/>
          </pc:sldLayoutMkLst>
        </pc:sldLayoutChg>
        <pc:sldLayoutChg chg="del">
          <pc:chgData name="Marcus Rüb" userId="666c376964fbb763" providerId="LiveId" clId="{9D9A4BEF-6C23-4FA2-84EA-A962EE1F7493}" dt="2021-01-22T09:13:15.557" v="34" actId="47"/>
          <pc:sldLayoutMkLst>
            <pc:docMk/>
            <pc:sldMasterMk cId="1956137551" sldId="2147483675"/>
            <pc:sldLayoutMk cId="3537125022" sldId="2147483677"/>
          </pc:sldLayoutMkLst>
        </pc:sldLayoutChg>
        <pc:sldLayoutChg chg="del">
          <pc:chgData name="Marcus Rüb" userId="666c376964fbb763" providerId="LiveId" clId="{9D9A4BEF-6C23-4FA2-84EA-A962EE1F7493}" dt="2021-01-22T09:13:15.557" v="34" actId="47"/>
          <pc:sldLayoutMkLst>
            <pc:docMk/>
            <pc:sldMasterMk cId="1956137551" sldId="2147483675"/>
            <pc:sldLayoutMk cId="2697494751" sldId="2147483678"/>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5440629" sldId="2147483679"/>
          </pc:sldLayoutMkLst>
        </pc:sldLayoutChg>
        <pc:sldLayoutChg chg="del">
          <pc:chgData name="Marcus Rüb" userId="666c376964fbb763" providerId="LiveId" clId="{9D9A4BEF-6C23-4FA2-84EA-A962EE1F7493}" dt="2021-01-22T09:13:15.557" v="34" actId="47"/>
          <pc:sldLayoutMkLst>
            <pc:docMk/>
            <pc:sldMasterMk cId="1956137551" sldId="2147483675"/>
            <pc:sldLayoutMk cId="103248628" sldId="2147483680"/>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382913" sldId="2147483681"/>
          </pc:sldLayoutMkLst>
        </pc:sldLayoutChg>
        <pc:sldLayoutChg chg="del">
          <pc:chgData name="Marcus Rüb" userId="666c376964fbb763" providerId="LiveId" clId="{9D9A4BEF-6C23-4FA2-84EA-A962EE1F7493}" dt="2021-01-22T09:13:15.557" v="34" actId="47"/>
          <pc:sldLayoutMkLst>
            <pc:docMk/>
            <pc:sldMasterMk cId="1956137551" sldId="2147483675"/>
            <pc:sldLayoutMk cId="3353837077" sldId="2147483682"/>
          </pc:sldLayoutMkLst>
        </pc:sldLayoutChg>
        <pc:sldLayoutChg chg="del">
          <pc:chgData name="Marcus Rüb" userId="666c376964fbb763" providerId="LiveId" clId="{9D9A4BEF-6C23-4FA2-84EA-A962EE1F7493}" dt="2021-01-22T09:13:15.557" v="34" actId="47"/>
          <pc:sldLayoutMkLst>
            <pc:docMk/>
            <pc:sldMasterMk cId="1956137551" sldId="2147483675"/>
            <pc:sldLayoutMk cId="295122254" sldId="2147483683"/>
          </pc:sldLayoutMkLst>
        </pc:sldLayoutChg>
        <pc:sldLayoutChg chg="del">
          <pc:chgData name="Marcus Rüb" userId="666c376964fbb763" providerId="LiveId" clId="{9D9A4BEF-6C23-4FA2-84EA-A962EE1F7493}" dt="2021-01-22T09:13:15.557" v="34" actId="47"/>
          <pc:sldLayoutMkLst>
            <pc:docMk/>
            <pc:sldMasterMk cId="1956137551" sldId="2147483675"/>
            <pc:sldLayoutMk cId="3234423998" sldId="2147483684"/>
          </pc:sldLayoutMkLst>
        </pc:sldLayoutChg>
        <pc:sldLayoutChg chg="del">
          <pc:chgData name="Marcus Rüb" userId="666c376964fbb763" providerId="LiveId" clId="{9D9A4BEF-6C23-4FA2-84EA-A962EE1F7493}" dt="2021-01-22T09:13:15.557" v="34" actId="47"/>
          <pc:sldLayoutMkLst>
            <pc:docMk/>
            <pc:sldMasterMk cId="1956137551" sldId="2147483675"/>
            <pc:sldLayoutMk cId="3747933719" sldId="2147483685"/>
          </pc:sldLayoutMkLst>
        </pc:sldLayoutChg>
        <pc:sldLayoutChg chg="del">
          <pc:chgData name="Marcus Rüb" userId="666c376964fbb763" providerId="LiveId" clId="{9D9A4BEF-6C23-4FA2-84EA-A962EE1F7493}" dt="2021-01-22T09:13:15.557" v="34" actId="47"/>
          <pc:sldLayoutMkLst>
            <pc:docMk/>
            <pc:sldMasterMk cId="1956137551" sldId="2147483675"/>
            <pc:sldLayoutMk cId="3192750148" sldId="2147483686"/>
          </pc:sldLayoutMkLst>
        </pc:sldLayoutChg>
        <pc:sldLayoutChg chg="del">
          <pc:chgData name="Marcus Rüb" userId="666c376964fbb763" providerId="LiveId" clId="{9D9A4BEF-6C23-4FA2-84EA-A962EE1F7493}" dt="2021-01-22T09:13:15.557" v="34" actId="47"/>
          <pc:sldLayoutMkLst>
            <pc:docMk/>
            <pc:sldMasterMk cId="1956137551" sldId="2147483675"/>
            <pc:sldLayoutMk cId="2150316533" sldId="2147483687"/>
          </pc:sldLayoutMkLst>
        </pc:sldLayoutChg>
      </pc:sldMasterChg>
      <pc:sldMasterChg chg="del delSldLayout">
        <pc:chgData name="Marcus Rüb" userId="666c376964fbb763" providerId="LiveId" clId="{9D9A4BEF-6C23-4FA2-84EA-A962EE1F7493}" dt="2021-01-22T09:13:16.211" v="38" actId="47"/>
        <pc:sldMasterMkLst>
          <pc:docMk/>
          <pc:sldMasterMk cId="4081765253" sldId="2147483696"/>
        </pc:sldMasterMkLst>
        <pc:sldLayoutChg chg="del">
          <pc:chgData name="Marcus Rüb" userId="666c376964fbb763" providerId="LiveId" clId="{9D9A4BEF-6C23-4FA2-84EA-A962EE1F7493}" dt="2021-01-22T09:13:16.211" v="38" actId="47"/>
          <pc:sldLayoutMkLst>
            <pc:docMk/>
            <pc:sldMasterMk cId="4081765253" sldId="2147483696"/>
            <pc:sldLayoutMk cId="386663020" sldId="2147483697"/>
          </pc:sldLayoutMkLst>
        </pc:sldLayoutChg>
        <pc:sldLayoutChg chg="del">
          <pc:chgData name="Marcus Rüb" userId="666c376964fbb763" providerId="LiveId" clId="{9D9A4BEF-6C23-4FA2-84EA-A962EE1F7493}" dt="2021-01-22T09:13:16.211" v="38" actId="47"/>
          <pc:sldLayoutMkLst>
            <pc:docMk/>
            <pc:sldMasterMk cId="4081765253" sldId="2147483696"/>
            <pc:sldLayoutMk cId="2618335834" sldId="2147483698"/>
          </pc:sldLayoutMkLst>
        </pc:sldLayoutChg>
        <pc:sldLayoutChg chg="del">
          <pc:chgData name="Marcus Rüb" userId="666c376964fbb763" providerId="LiveId" clId="{9D9A4BEF-6C23-4FA2-84EA-A962EE1F7493}" dt="2021-01-22T09:13:16.211" v="38" actId="47"/>
          <pc:sldLayoutMkLst>
            <pc:docMk/>
            <pc:sldMasterMk cId="4081765253" sldId="2147483696"/>
            <pc:sldLayoutMk cId="3587725154" sldId="2147483699"/>
          </pc:sldLayoutMkLst>
        </pc:sldLayoutChg>
        <pc:sldLayoutChg chg="del">
          <pc:chgData name="Marcus Rüb" userId="666c376964fbb763" providerId="LiveId" clId="{9D9A4BEF-6C23-4FA2-84EA-A962EE1F7493}" dt="2021-01-22T09:13:16.211" v="38" actId="47"/>
          <pc:sldLayoutMkLst>
            <pc:docMk/>
            <pc:sldMasterMk cId="4081765253" sldId="2147483696"/>
            <pc:sldLayoutMk cId="1226492162" sldId="2147483700"/>
          </pc:sldLayoutMkLst>
        </pc:sldLayoutChg>
        <pc:sldLayoutChg chg="del">
          <pc:chgData name="Marcus Rüb" userId="666c376964fbb763" providerId="LiveId" clId="{9D9A4BEF-6C23-4FA2-84EA-A962EE1F7493}" dt="2021-01-22T09:13:16.211" v="38" actId="47"/>
          <pc:sldLayoutMkLst>
            <pc:docMk/>
            <pc:sldMasterMk cId="4081765253" sldId="2147483696"/>
            <pc:sldLayoutMk cId="2342779014" sldId="2147483701"/>
          </pc:sldLayoutMkLst>
        </pc:sldLayoutChg>
        <pc:sldLayoutChg chg="del">
          <pc:chgData name="Marcus Rüb" userId="666c376964fbb763" providerId="LiveId" clId="{9D9A4BEF-6C23-4FA2-84EA-A962EE1F7493}" dt="2021-01-22T09:13:16.211" v="38" actId="47"/>
          <pc:sldLayoutMkLst>
            <pc:docMk/>
            <pc:sldMasterMk cId="4081765253" sldId="2147483696"/>
            <pc:sldLayoutMk cId="3097543918" sldId="2147483702"/>
          </pc:sldLayoutMkLst>
        </pc:sldLayoutChg>
        <pc:sldLayoutChg chg="del">
          <pc:chgData name="Marcus Rüb" userId="666c376964fbb763" providerId="LiveId" clId="{9D9A4BEF-6C23-4FA2-84EA-A962EE1F7493}" dt="2021-01-22T09:13:16.211" v="38" actId="47"/>
          <pc:sldLayoutMkLst>
            <pc:docMk/>
            <pc:sldMasterMk cId="4081765253" sldId="2147483696"/>
            <pc:sldLayoutMk cId="2816409732" sldId="2147483703"/>
          </pc:sldLayoutMkLst>
        </pc:sldLayoutChg>
        <pc:sldLayoutChg chg="del">
          <pc:chgData name="Marcus Rüb" userId="666c376964fbb763" providerId="LiveId" clId="{9D9A4BEF-6C23-4FA2-84EA-A962EE1F7493}" dt="2021-01-22T09:13:16.211" v="38" actId="47"/>
          <pc:sldLayoutMkLst>
            <pc:docMk/>
            <pc:sldMasterMk cId="4081765253" sldId="2147483696"/>
            <pc:sldLayoutMk cId="2623196231" sldId="2147483704"/>
          </pc:sldLayoutMkLst>
        </pc:sldLayoutChg>
        <pc:sldLayoutChg chg="del">
          <pc:chgData name="Marcus Rüb" userId="666c376964fbb763" providerId="LiveId" clId="{9D9A4BEF-6C23-4FA2-84EA-A962EE1F7493}" dt="2021-01-22T09:13:16.211" v="38" actId="47"/>
          <pc:sldLayoutMkLst>
            <pc:docMk/>
            <pc:sldMasterMk cId="4081765253" sldId="2147483696"/>
            <pc:sldLayoutMk cId="2705447017" sldId="2147483705"/>
          </pc:sldLayoutMkLst>
        </pc:sldLayoutChg>
        <pc:sldLayoutChg chg="del">
          <pc:chgData name="Marcus Rüb" userId="666c376964fbb763" providerId="LiveId" clId="{9D9A4BEF-6C23-4FA2-84EA-A962EE1F7493}" dt="2021-01-22T09:13:16.211" v="38" actId="47"/>
          <pc:sldLayoutMkLst>
            <pc:docMk/>
            <pc:sldMasterMk cId="4081765253" sldId="2147483696"/>
            <pc:sldLayoutMk cId="4280565992" sldId="2147483706"/>
          </pc:sldLayoutMkLst>
        </pc:sldLayoutChg>
        <pc:sldLayoutChg chg="del">
          <pc:chgData name="Marcus Rüb" userId="666c376964fbb763" providerId="LiveId" clId="{9D9A4BEF-6C23-4FA2-84EA-A962EE1F7493}" dt="2021-01-22T09:13:16.211" v="38" actId="47"/>
          <pc:sldLayoutMkLst>
            <pc:docMk/>
            <pc:sldMasterMk cId="4081765253" sldId="2147483696"/>
            <pc:sldLayoutMk cId="4103845163" sldId="2147483707"/>
          </pc:sldLayoutMkLst>
        </pc:sldLayoutChg>
      </pc:sldMasterChg>
      <pc:sldMasterChg chg="del delSldLayout">
        <pc:chgData name="Marcus Rüb" userId="666c376964fbb763" providerId="LiveId" clId="{9D9A4BEF-6C23-4FA2-84EA-A962EE1F7493}" dt="2021-01-22T09:13:15.709" v="35" actId="47"/>
        <pc:sldMasterMkLst>
          <pc:docMk/>
          <pc:sldMasterMk cId="2870321102" sldId="2147483708"/>
        </pc:sldMasterMkLst>
        <pc:sldLayoutChg chg="del">
          <pc:chgData name="Marcus Rüb" userId="666c376964fbb763" providerId="LiveId" clId="{9D9A4BEF-6C23-4FA2-84EA-A962EE1F7493}" dt="2021-01-22T09:13:15.709" v="35" actId="47"/>
          <pc:sldLayoutMkLst>
            <pc:docMk/>
            <pc:sldMasterMk cId="2870321102" sldId="2147483708"/>
            <pc:sldLayoutMk cId="1047693858" sldId="2147483709"/>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1317668" sldId="2147483710"/>
          </pc:sldLayoutMkLst>
        </pc:sldLayoutChg>
        <pc:sldLayoutChg chg="del">
          <pc:chgData name="Marcus Rüb" userId="666c376964fbb763" providerId="LiveId" clId="{9D9A4BEF-6C23-4FA2-84EA-A962EE1F7493}" dt="2021-01-22T09:13:15.709" v="35" actId="47"/>
          <pc:sldLayoutMkLst>
            <pc:docMk/>
            <pc:sldMasterMk cId="2870321102" sldId="2147483708"/>
            <pc:sldLayoutMk cId="2796175078" sldId="2147483711"/>
          </pc:sldLayoutMkLst>
        </pc:sldLayoutChg>
        <pc:sldLayoutChg chg="del">
          <pc:chgData name="Marcus Rüb" userId="666c376964fbb763" providerId="LiveId" clId="{9D9A4BEF-6C23-4FA2-84EA-A962EE1F7493}" dt="2021-01-22T09:13:15.709" v="35" actId="47"/>
          <pc:sldLayoutMkLst>
            <pc:docMk/>
            <pc:sldMasterMk cId="2870321102" sldId="2147483708"/>
            <pc:sldLayoutMk cId="1383102867" sldId="2147483712"/>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8307314" sldId="2147483713"/>
          </pc:sldLayoutMkLst>
        </pc:sldLayoutChg>
        <pc:sldLayoutChg chg="del">
          <pc:chgData name="Marcus Rüb" userId="666c376964fbb763" providerId="LiveId" clId="{9D9A4BEF-6C23-4FA2-84EA-A962EE1F7493}" dt="2021-01-22T09:13:15.709" v="35" actId="47"/>
          <pc:sldLayoutMkLst>
            <pc:docMk/>
            <pc:sldMasterMk cId="2870321102" sldId="2147483708"/>
            <pc:sldLayoutMk cId="310330784" sldId="2147483714"/>
          </pc:sldLayoutMkLst>
        </pc:sldLayoutChg>
        <pc:sldLayoutChg chg="del">
          <pc:chgData name="Marcus Rüb" userId="666c376964fbb763" providerId="LiveId" clId="{9D9A4BEF-6C23-4FA2-84EA-A962EE1F7493}" dt="2021-01-22T09:13:15.709" v="35" actId="47"/>
          <pc:sldLayoutMkLst>
            <pc:docMk/>
            <pc:sldMasterMk cId="2870321102" sldId="2147483708"/>
            <pc:sldLayoutMk cId="2848175354" sldId="2147483715"/>
          </pc:sldLayoutMkLst>
        </pc:sldLayoutChg>
        <pc:sldLayoutChg chg="del">
          <pc:chgData name="Marcus Rüb" userId="666c376964fbb763" providerId="LiveId" clId="{9D9A4BEF-6C23-4FA2-84EA-A962EE1F7493}" dt="2021-01-22T09:13:15.709" v="35" actId="47"/>
          <pc:sldLayoutMkLst>
            <pc:docMk/>
            <pc:sldMasterMk cId="2870321102" sldId="2147483708"/>
            <pc:sldLayoutMk cId="3210523321" sldId="2147483716"/>
          </pc:sldLayoutMkLst>
        </pc:sldLayoutChg>
        <pc:sldLayoutChg chg="del">
          <pc:chgData name="Marcus Rüb" userId="666c376964fbb763" providerId="LiveId" clId="{9D9A4BEF-6C23-4FA2-84EA-A962EE1F7493}" dt="2021-01-22T09:13:15.709" v="35" actId="47"/>
          <pc:sldLayoutMkLst>
            <pc:docMk/>
            <pc:sldMasterMk cId="2870321102" sldId="2147483708"/>
            <pc:sldLayoutMk cId="704815242" sldId="2147483717"/>
          </pc:sldLayoutMkLst>
        </pc:sldLayoutChg>
        <pc:sldLayoutChg chg="del">
          <pc:chgData name="Marcus Rüb" userId="666c376964fbb763" providerId="LiveId" clId="{9D9A4BEF-6C23-4FA2-84EA-A962EE1F7493}" dt="2021-01-22T09:13:15.709" v="35" actId="47"/>
          <pc:sldLayoutMkLst>
            <pc:docMk/>
            <pc:sldMasterMk cId="2870321102" sldId="2147483708"/>
            <pc:sldLayoutMk cId="1208869434" sldId="2147483718"/>
          </pc:sldLayoutMkLst>
        </pc:sldLayoutChg>
        <pc:sldLayoutChg chg="del">
          <pc:chgData name="Marcus Rüb" userId="666c376964fbb763" providerId="LiveId" clId="{9D9A4BEF-6C23-4FA2-84EA-A962EE1F7493}" dt="2021-01-22T09:13:15.709" v="35" actId="47"/>
          <pc:sldLayoutMkLst>
            <pc:docMk/>
            <pc:sldMasterMk cId="2870321102" sldId="2147483708"/>
            <pc:sldLayoutMk cId="2527043456" sldId="2147483719"/>
          </pc:sldLayoutMkLst>
        </pc:sldLayoutChg>
        <pc:sldLayoutChg chg="del">
          <pc:chgData name="Marcus Rüb" userId="666c376964fbb763" providerId="LiveId" clId="{9D9A4BEF-6C23-4FA2-84EA-A962EE1F7493}" dt="2021-01-22T09:13:15.709" v="35" actId="47"/>
          <pc:sldLayoutMkLst>
            <pc:docMk/>
            <pc:sldMasterMk cId="2870321102" sldId="2147483708"/>
            <pc:sldLayoutMk cId="422299721" sldId="2147483720"/>
          </pc:sldLayoutMkLst>
        </pc:sldLayoutChg>
        <pc:sldLayoutChg chg="del">
          <pc:chgData name="Marcus Rüb" userId="666c376964fbb763" providerId="LiveId" clId="{9D9A4BEF-6C23-4FA2-84EA-A962EE1F7493}" dt="2021-01-22T09:13:15.709" v="35" actId="47"/>
          <pc:sldLayoutMkLst>
            <pc:docMk/>
            <pc:sldMasterMk cId="2870321102" sldId="2147483708"/>
            <pc:sldLayoutMk cId="1545930127" sldId="2147483721"/>
          </pc:sldLayoutMkLst>
        </pc:sldLayoutChg>
        <pc:sldLayoutChg chg="del">
          <pc:chgData name="Marcus Rüb" userId="666c376964fbb763" providerId="LiveId" clId="{9D9A4BEF-6C23-4FA2-84EA-A962EE1F7493}" dt="2021-01-22T09:13:15.709" v="35" actId="47"/>
          <pc:sldLayoutMkLst>
            <pc:docMk/>
            <pc:sldMasterMk cId="2870321102" sldId="2147483708"/>
            <pc:sldLayoutMk cId="2248739112" sldId="2147483722"/>
          </pc:sldLayoutMkLst>
        </pc:sldLayoutChg>
        <pc:sldLayoutChg chg="del">
          <pc:chgData name="Marcus Rüb" userId="666c376964fbb763" providerId="LiveId" clId="{9D9A4BEF-6C23-4FA2-84EA-A962EE1F7493}" dt="2021-01-22T09:13:15.709" v="35" actId="47"/>
          <pc:sldLayoutMkLst>
            <pc:docMk/>
            <pc:sldMasterMk cId="2870321102" sldId="2147483708"/>
            <pc:sldLayoutMk cId="3954653395" sldId="2147483723"/>
          </pc:sldLayoutMkLst>
        </pc:sldLayoutChg>
        <pc:sldLayoutChg chg="del">
          <pc:chgData name="Marcus Rüb" userId="666c376964fbb763" providerId="LiveId" clId="{9D9A4BEF-6C23-4FA2-84EA-A962EE1F7493}" dt="2021-01-22T09:13:15.709" v="35" actId="47"/>
          <pc:sldLayoutMkLst>
            <pc:docMk/>
            <pc:sldMasterMk cId="2870321102" sldId="2147483708"/>
            <pc:sldLayoutMk cId="864470903" sldId="2147483724"/>
          </pc:sldLayoutMkLst>
        </pc:sldLayoutChg>
        <pc:sldLayoutChg chg="del">
          <pc:chgData name="Marcus Rüb" userId="666c376964fbb763" providerId="LiveId" clId="{9D9A4BEF-6C23-4FA2-84EA-A962EE1F7493}" dt="2021-01-22T09:13:15.709" v="35" actId="47"/>
          <pc:sldLayoutMkLst>
            <pc:docMk/>
            <pc:sldMasterMk cId="2870321102" sldId="2147483708"/>
            <pc:sldLayoutMk cId="2176662212" sldId="2147483725"/>
          </pc:sldLayoutMkLst>
        </pc:sldLayoutChg>
        <pc:sldLayoutChg chg="del">
          <pc:chgData name="Marcus Rüb" userId="666c376964fbb763" providerId="LiveId" clId="{9D9A4BEF-6C23-4FA2-84EA-A962EE1F7493}" dt="2021-01-22T09:13:15.709" v="35" actId="47"/>
          <pc:sldLayoutMkLst>
            <pc:docMk/>
            <pc:sldMasterMk cId="2870321102" sldId="2147483708"/>
            <pc:sldLayoutMk cId="407754755" sldId="2147483726"/>
          </pc:sldLayoutMkLst>
        </pc:sldLayoutChg>
      </pc:sldMasterChg>
      <pc:sldMasterChg chg="del delSldLayout">
        <pc:chgData name="Marcus Rüb" userId="666c376964fbb763" providerId="LiveId" clId="{9D9A4BEF-6C23-4FA2-84EA-A962EE1F7493}" dt="2021-01-22T09:13:15.825" v="36" actId="47"/>
        <pc:sldMasterMkLst>
          <pc:docMk/>
          <pc:sldMasterMk cId="3318706408" sldId="2147483727"/>
        </pc:sldMasterMkLst>
        <pc:sldLayoutChg chg="del">
          <pc:chgData name="Marcus Rüb" userId="666c376964fbb763" providerId="LiveId" clId="{9D9A4BEF-6C23-4FA2-84EA-A962EE1F7493}" dt="2021-01-22T09:13:15.825" v="36" actId="47"/>
          <pc:sldLayoutMkLst>
            <pc:docMk/>
            <pc:sldMasterMk cId="3318706408" sldId="2147483727"/>
            <pc:sldLayoutMk cId="3557964170" sldId="2147483728"/>
          </pc:sldLayoutMkLst>
        </pc:sldLayoutChg>
        <pc:sldLayoutChg chg="del">
          <pc:chgData name="Marcus Rüb" userId="666c376964fbb763" providerId="LiveId" clId="{9D9A4BEF-6C23-4FA2-84EA-A962EE1F7493}" dt="2021-01-22T09:13:15.825" v="36" actId="47"/>
          <pc:sldLayoutMkLst>
            <pc:docMk/>
            <pc:sldMasterMk cId="3318706408" sldId="2147483727"/>
            <pc:sldLayoutMk cId="3036012875" sldId="2147483729"/>
          </pc:sldLayoutMkLst>
        </pc:sldLayoutChg>
        <pc:sldLayoutChg chg="del">
          <pc:chgData name="Marcus Rüb" userId="666c376964fbb763" providerId="LiveId" clId="{9D9A4BEF-6C23-4FA2-84EA-A962EE1F7493}" dt="2021-01-22T09:13:15.825" v="36" actId="47"/>
          <pc:sldLayoutMkLst>
            <pc:docMk/>
            <pc:sldMasterMk cId="3318706408" sldId="2147483727"/>
            <pc:sldLayoutMk cId="3824347386" sldId="2147483730"/>
          </pc:sldLayoutMkLst>
        </pc:sldLayoutChg>
        <pc:sldLayoutChg chg="del">
          <pc:chgData name="Marcus Rüb" userId="666c376964fbb763" providerId="LiveId" clId="{9D9A4BEF-6C23-4FA2-84EA-A962EE1F7493}" dt="2021-01-22T09:13:15.825" v="36" actId="47"/>
          <pc:sldLayoutMkLst>
            <pc:docMk/>
            <pc:sldMasterMk cId="3318706408" sldId="2147483727"/>
            <pc:sldLayoutMk cId="3931276663" sldId="2147483731"/>
          </pc:sldLayoutMkLst>
        </pc:sldLayoutChg>
        <pc:sldLayoutChg chg="del">
          <pc:chgData name="Marcus Rüb" userId="666c376964fbb763" providerId="LiveId" clId="{9D9A4BEF-6C23-4FA2-84EA-A962EE1F7493}" dt="2021-01-22T09:13:15.825" v="36" actId="47"/>
          <pc:sldLayoutMkLst>
            <pc:docMk/>
            <pc:sldMasterMk cId="3318706408" sldId="2147483727"/>
            <pc:sldLayoutMk cId="1159253591" sldId="2147483732"/>
          </pc:sldLayoutMkLst>
        </pc:sldLayoutChg>
        <pc:sldLayoutChg chg="del">
          <pc:chgData name="Marcus Rüb" userId="666c376964fbb763" providerId="LiveId" clId="{9D9A4BEF-6C23-4FA2-84EA-A962EE1F7493}" dt="2021-01-22T09:13:15.825" v="36" actId="47"/>
          <pc:sldLayoutMkLst>
            <pc:docMk/>
            <pc:sldMasterMk cId="3318706408" sldId="2147483727"/>
            <pc:sldLayoutMk cId="3215127922" sldId="2147483733"/>
          </pc:sldLayoutMkLst>
        </pc:sldLayoutChg>
        <pc:sldLayoutChg chg="del">
          <pc:chgData name="Marcus Rüb" userId="666c376964fbb763" providerId="LiveId" clId="{9D9A4BEF-6C23-4FA2-84EA-A962EE1F7493}" dt="2021-01-22T09:13:15.825" v="36" actId="47"/>
          <pc:sldLayoutMkLst>
            <pc:docMk/>
            <pc:sldMasterMk cId="3318706408" sldId="2147483727"/>
            <pc:sldLayoutMk cId="66696718" sldId="2147483734"/>
          </pc:sldLayoutMkLst>
        </pc:sldLayoutChg>
        <pc:sldLayoutChg chg="del">
          <pc:chgData name="Marcus Rüb" userId="666c376964fbb763" providerId="LiveId" clId="{9D9A4BEF-6C23-4FA2-84EA-A962EE1F7493}" dt="2021-01-22T09:13:15.825" v="36" actId="47"/>
          <pc:sldLayoutMkLst>
            <pc:docMk/>
            <pc:sldMasterMk cId="3318706408" sldId="2147483727"/>
            <pc:sldLayoutMk cId="73124404" sldId="2147483735"/>
          </pc:sldLayoutMkLst>
        </pc:sldLayoutChg>
        <pc:sldLayoutChg chg="del">
          <pc:chgData name="Marcus Rüb" userId="666c376964fbb763" providerId="LiveId" clId="{9D9A4BEF-6C23-4FA2-84EA-A962EE1F7493}" dt="2021-01-22T09:13:15.825" v="36" actId="47"/>
          <pc:sldLayoutMkLst>
            <pc:docMk/>
            <pc:sldMasterMk cId="3318706408" sldId="2147483727"/>
            <pc:sldLayoutMk cId="3484217084" sldId="2147483736"/>
          </pc:sldLayoutMkLst>
        </pc:sldLayoutChg>
        <pc:sldLayoutChg chg="del">
          <pc:chgData name="Marcus Rüb" userId="666c376964fbb763" providerId="LiveId" clId="{9D9A4BEF-6C23-4FA2-84EA-A962EE1F7493}" dt="2021-01-22T09:13:15.825" v="36" actId="47"/>
          <pc:sldLayoutMkLst>
            <pc:docMk/>
            <pc:sldMasterMk cId="3318706408" sldId="2147483727"/>
            <pc:sldLayoutMk cId="3948996937" sldId="2147483737"/>
          </pc:sldLayoutMkLst>
        </pc:sldLayoutChg>
        <pc:sldLayoutChg chg="del">
          <pc:chgData name="Marcus Rüb" userId="666c376964fbb763" providerId="LiveId" clId="{9D9A4BEF-6C23-4FA2-84EA-A962EE1F7493}" dt="2021-01-22T09:13:15.825" v="36" actId="47"/>
          <pc:sldLayoutMkLst>
            <pc:docMk/>
            <pc:sldMasterMk cId="3318706408" sldId="2147483727"/>
            <pc:sldLayoutMk cId="3491605945" sldId="2147483738"/>
          </pc:sldLayoutMkLst>
        </pc:sldLayoutChg>
        <pc:sldLayoutChg chg="del">
          <pc:chgData name="Marcus Rüb" userId="666c376964fbb763" providerId="LiveId" clId="{9D9A4BEF-6C23-4FA2-84EA-A962EE1F7493}" dt="2021-01-22T09:13:15.825" v="36" actId="47"/>
          <pc:sldLayoutMkLst>
            <pc:docMk/>
            <pc:sldMasterMk cId="3318706408" sldId="2147483727"/>
            <pc:sldLayoutMk cId="3249367040" sldId="2147483739"/>
          </pc:sldLayoutMkLst>
        </pc:sldLayoutChg>
      </pc:sldMasterChg>
      <pc:sldMasterChg chg="del delSldLayout">
        <pc:chgData name="Marcus Rüb" userId="666c376964fbb763" providerId="LiveId" clId="{9D9A4BEF-6C23-4FA2-84EA-A962EE1F7493}" dt="2021-01-22T09:13:15.268" v="33" actId="47"/>
        <pc:sldMasterMkLst>
          <pc:docMk/>
          <pc:sldMasterMk cId="3833975963" sldId="2147483740"/>
        </pc:sldMasterMkLst>
        <pc:sldLayoutChg chg="del">
          <pc:chgData name="Marcus Rüb" userId="666c376964fbb763" providerId="LiveId" clId="{9D9A4BEF-6C23-4FA2-84EA-A962EE1F7493}" dt="2021-01-22T09:13:15.268" v="33" actId="47"/>
          <pc:sldLayoutMkLst>
            <pc:docMk/>
            <pc:sldMasterMk cId="3833975963" sldId="2147483740"/>
            <pc:sldLayoutMk cId="2128724041" sldId="2147483741"/>
          </pc:sldLayoutMkLst>
        </pc:sldLayoutChg>
        <pc:sldLayoutChg chg="del">
          <pc:chgData name="Marcus Rüb" userId="666c376964fbb763" providerId="LiveId" clId="{9D9A4BEF-6C23-4FA2-84EA-A962EE1F7493}" dt="2021-01-22T09:13:15.268" v="33" actId="47"/>
          <pc:sldLayoutMkLst>
            <pc:docMk/>
            <pc:sldMasterMk cId="3833975963" sldId="2147483740"/>
            <pc:sldLayoutMk cId="1840000505" sldId="2147483742"/>
          </pc:sldLayoutMkLst>
        </pc:sldLayoutChg>
        <pc:sldLayoutChg chg="del">
          <pc:chgData name="Marcus Rüb" userId="666c376964fbb763" providerId="LiveId" clId="{9D9A4BEF-6C23-4FA2-84EA-A962EE1F7493}" dt="2021-01-22T09:13:15.268" v="33" actId="47"/>
          <pc:sldLayoutMkLst>
            <pc:docMk/>
            <pc:sldMasterMk cId="3833975963" sldId="2147483740"/>
            <pc:sldLayoutMk cId="2376575737" sldId="2147483743"/>
          </pc:sldLayoutMkLst>
        </pc:sldLayoutChg>
        <pc:sldLayoutChg chg="del">
          <pc:chgData name="Marcus Rüb" userId="666c376964fbb763" providerId="LiveId" clId="{9D9A4BEF-6C23-4FA2-84EA-A962EE1F7493}" dt="2021-01-22T09:13:15.268" v="33" actId="47"/>
          <pc:sldLayoutMkLst>
            <pc:docMk/>
            <pc:sldMasterMk cId="3833975963" sldId="2147483740"/>
            <pc:sldLayoutMk cId="1727620237" sldId="2147483744"/>
          </pc:sldLayoutMkLst>
        </pc:sldLayoutChg>
        <pc:sldLayoutChg chg="del">
          <pc:chgData name="Marcus Rüb" userId="666c376964fbb763" providerId="LiveId" clId="{9D9A4BEF-6C23-4FA2-84EA-A962EE1F7493}" dt="2021-01-22T09:13:15.268" v="33" actId="47"/>
          <pc:sldLayoutMkLst>
            <pc:docMk/>
            <pc:sldMasterMk cId="3833975963" sldId="2147483740"/>
            <pc:sldLayoutMk cId="2010020961" sldId="2147483745"/>
          </pc:sldLayoutMkLst>
        </pc:sldLayoutChg>
        <pc:sldLayoutChg chg="del">
          <pc:chgData name="Marcus Rüb" userId="666c376964fbb763" providerId="LiveId" clId="{9D9A4BEF-6C23-4FA2-84EA-A962EE1F7493}" dt="2021-01-22T09:13:15.268" v="33" actId="47"/>
          <pc:sldLayoutMkLst>
            <pc:docMk/>
            <pc:sldMasterMk cId="3833975963" sldId="2147483740"/>
            <pc:sldLayoutMk cId="1689197979" sldId="2147483746"/>
          </pc:sldLayoutMkLst>
        </pc:sldLayoutChg>
        <pc:sldLayoutChg chg="del">
          <pc:chgData name="Marcus Rüb" userId="666c376964fbb763" providerId="LiveId" clId="{9D9A4BEF-6C23-4FA2-84EA-A962EE1F7493}" dt="2021-01-22T09:13:15.268" v="33" actId="47"/>
          <pc:sldLayoutMkLst>
            <pc:docMk/>
            <pc:sldMasterMk cId="3833975963" sldId="2147483740"/>
            <pc:sldLayoutMk cId="2914780575" sldId="2147483747"/>
          </pc:sldLayoutMkLst>
        </pc:sldLayoutChg>
        <pc:sldLayoutChg chg="del">
          <pc:chgData name="Marcus Rüb" userId="666c376964fbb763" providerId="LiveId" clId="{9D9A4BEF-6C23-4FA2-84EA-A962EE1F7493}" dt="2021-01-22T09:13:15.268" v="33" actId="47"/>
          <pc:sldLayoutMkLst>
            <pc:docMk/>
            <pc:sldMasterMk cId="3833975963" sldId="2147483740"/>
            <pc:sldLayoutMk cId="1920544012" sldId="2147483748"/>
          </pc:sldLayoutMkLst>
        </pc:sldLayoutChg>
        <pc:sldLayoutChg chg="del">
          <pc:chgData name="Marcus Rüb" userId="666c376964fbb763" providerId="LiveId" clId="{9D9A4BEF-6C23-4FA2-84EA-A962EE1F7493}" dt="2021-01-22T09:13:15.268" v="33" actId="47"/>
          <pc:sldLayoutMkLst>
            <pc:docMk/>
            <pc:sldMasterMk cId="3833975963" sldId="2147483740"/>
            <pc:sldLayoutMk cId="1484585161" sldId="2147483749"/>
          </pc:sldLayoutMkLst>
        </pc:sldLayoutChg>
        <pc:sldLayoutChg chg="del">
          <pc:chgData name="Marcus Rüb" userId="666c376964fbb763" providerId="LiveId" clId="{9D9A4BEF-6C23-4FA2-84EA-A962EE1F7493}" dt="2021-01-22T09:13:15.268" v="33" actId="47"/>
          <pc:sldLayoutMkLst>
            <pc:docMk/>
            <pc:sldMasterMk cId="3833975963" sldId="2147483740"/>
            <pc:sldLayoutMk cId="380322532" sldId="2147483750"/>
          </pc:sldLayoutMkLst>
        </pc:sldLayoutChg>
        <pc:sldLayoutChg chg="del">
          <pc:chgData name="Marcus Rüb" userId="666c376964fbb763" providerId="LiveId" clId="{9D9A4BEF-6C23-4FA2-84EA-A962EE1F7493}" dt="2021-01-22T09:13:15.268" v="33" actId="47"/>
          <pc:sldLayoutMkLst>
            <pc:docMk/>
            <pc:sldMasterMk cId="3833975963" sldId="2147483740"/>
            <pc:sldLayoutMk cId="2931936123" sldId="2147483751"/>
          </pc:sldLayoutMkLst>
        </pc:sldLayoutChg>
      </pc:sldMasterChg>
      <pc:sldMasterChg chg="del delSldLayout">
        <pc:chgData name="Marcus Rüb" userId="666c376964fbb763" providerId="LiveId" clId="{9D9A4BEF-6C23-4FA2-84EA-A962EE1F7493}" dt="2021-01-22T09:13:16.019" v="37" actId="47"/>
        <pc:sldMasterMkLst>
          <pc:docMk/>
          <pc:sldMasterMk cId="1088567634" sldId="2147483752"/>
        </pc:sldMasterMkLst>
        <pc:sldLayoutChg chg="del">
          <pc:chgData name="Marcus Rüb" userId="666c376964fbb763" providerId="LiveId" clId="{9D9A4BEF-6C23-4FA2-84EA-A962EE1F7493}" dt="2021-01-22T09:13:16.019" v="37" actId="47"/>
          <pc:sldLayoutMkLst>
            <pc:docMk/>
            <pc:sldMasterMk cId="1088567634" sldId="2147483752"/>
            <pc:sldLayoutMk cId="2681736313" sldId="2147483753"/>
          </pc:sldLayoutMkLst>
        </pc:sldLayoutChg>
        <pc:sldLayoutChg chg="del">
          <pc:chgData name="Marcus Rüb" userId="666c376964fbb763" providerId="LiveId" clId="{9D9A4BEF-6C23-4FA2-84EA-A962EE1F7493}" dt="2021-01-22T09:13:16.019" v="37" actId="47"/>
          <pc:sldLayoutMkLst>
            <pc:docMk/>
            <pc:sldMasterMk cId="1088567634" sldId="2147483752"/>
            <pc:sldLayoutMk cId="2088375568" sldId="2147483754"/>
          </pc:sldLayoutMkLst>
        </pc:sldLayoutChg>
        <pc:sldLayoutChg chg="del">
          <pc:chgData name="Marcus Rüb" userId="666c376964fbb763" providerId="LiveId" clId="{9D9A4BEF-6C23-4FA2-84EA-A962EE1F7493}" dt="2021-01-22T09:13:16.019" v="37" actId="47"/>
          <pc:sldLayoutMkLst>
            <pc:docMk/>
            <pc:sldMasterMk cId="1088567634" sldId="2147483752"/>
            <pc:sldLayoutMk cId="3107479320" sldId="2147483755"/>
          </pc:sldLayoutMkLst>
        </pc:sldLayoutChg>
        <pc:sldLayoutChg chg="del">
          <pc:chgData name="Marcus Rüb" userId="666c376964fbb763" providerId="LiveId" clId="{9D9A4BEF-6C23-4FA2-84EA-A962EE1F7493}" dt="2021-01-22T09:13:16.019" v="37" actId="47"/>
          <pc:sldLayoutMkLst>
            <pc:docMk/>
            <pc:sldMasterMk cId="1088567634" sldId="2147483752"/>
            <pc:sldLayoutMk cId="789990413" sldId="2147483756"/>
          </pc:sldLayoutMkLst>
        </pc:sldLayoutChg>
        <pc:sldLayoutChg chg="del">
          <pc:chgData name="Marcus Rüb" userId="666c376964fbb763" providerId="LiveId" clId="{9D9A4BEF-6C23-4FA2-84EA-A962EE1F7493}" dt="2021-01-22T09:13:16.019" v="37" actId="47"/>
          <pc:sldLayoutMkLst>
            <pc:docMk/>
            <pc:sldMasterMk cId="1088567634" sldId="2147483752"/>
            <pc:sldLayoutMk cId="1555503072" sldId="2147483757"/>
          </pc:sldLayoutMkLst>
        </pc:sldLayoutChg>
        <pc:sldLayoutChg chg="del">
          <pc:chgData name="Marcus Rüb" userId="666c376964fbb763" providerId="LiveId" clId="{9D9A4BEF-6C23-4FA2-84EA-A962EE1F7493}" dt="2021-01-22T09:13:16.019" v="37" actId="47"/>
          <pc:sldLayoutMkLst>
            <pc:docMk/>
            <pc:sldMasterMk cId="1088567634" sldId="2147483752"/>
            <pc:sldLayoutMk cId="1686159179" sldId="2147483758"/>
          </pc:sldLayoutMkLst>
        </pc:sldLayoutChg>
        <pc:sldLayoutChg chg="del">
          <pc:chgData name="Marcus Rüb" userId="666c376964fbb763" providerId="LiveId" clId="{9D9A4BEF-6C23-4FA2-84EA-A962EE1F7493}" dt="2021-01-22T09:13:16.019" v="37" actId="47"/>
          <pc:sldLayoutMkLst>
            <pc:docMk/>
            <pc:sldMasterMk cId="1088567634" sldId="2147483752"/>
            <pc:sldLayoutMk cId="1077140808" sldId="2147483759"/>
          </pc:sldLayoutMkLst>
        </pc:sldLayoutChg>
        <pc:sldLayoutChg chg="del">
          <pc:chgData name="Marcus Rüb" userId="666c376964fbb763" providerId="LiveId" clId="{9D9A4BEF-6C23-4FA2-84EA-A962EE1F7493}" dt="2021-01-22T09:13:16.019" v="37" actId="47"/>
          <pc:sldLayoutMkLst>
            <pc:docMk/>
            <pc:sldMasterMk cId="1088567634" sldId="2147483752"/>
            <pc:sldLayoutMk cId="2313169708" sldId="2147483760"/>
          </pc:sldLayoutMkLst>
        </pc:sldLayoutChg>
        <pc:sldLayoutChg chg="del">
          <pc:chgData name="Marcus Rüb" userId="666c376964fbb763" providerId="LiveId" clId="{9D9A4BEF-6C23-4FA2-84EA-A962EE1F7493}" dt="2021-01-22T09:13:16.019" v="37" actId="47"/>
          <pc:sldLayoutMkLst>
            <pc:docMk/>
            <pc:sldMasterMk cId="1088567634" sldId="2147483752"/>
            <pc:sldLayoutMk cId="2462865304" sldId="2147483761"/>
          </pc:sldLayoutMkLst>
        </pc:sldLayoutChg>
        <pc:sldLayoutChg chg="del">
          <pc:chgData name="Marcus Rüb" userId="666c376964fbb763" providerId="LiveId" clId="{9D9A4BEF-6C23-4FA2-84EA-A962EE1F7493}" dt="2021-01-22T09:13:16.019" v="37" actId="47"/>
          <pc:sldLayoutMkLst>
            <pc:docMk/>
            <pc:sldMasterMk cId="1088567634" sldId="2147483752"/>
            <pc:sldLayoutMk cId="2677599826" sldId="2147483762"/>
          </pc:sldLayoutMkLst>
        </pc:sldLayoutChg>
        <pc:sldLayoutChg chg="del">
          <pc:chgData name="Marcus Rüb" userId="666c376964fbb763" providerId="LiveId" clId="{9D9A4BEF-6C23-4FA2-84EA-A962EE1F7493}" dt="2021-01-22T09:13:16.019" v="37" actId="47"/>
          <pc:sldLayoutMkLst>
            <pc:docMk/>
            <pc:sldMasterMk cId="1088567634" sldId="2147483752"/>
            <pc:sldLayoutMk cId="1464318116" sldId="2147483763"/>
          </pc:sldLayoutMkLst>
        </pc:sldLayoutChg>
      </pc:sldMasterChg>
      <pc:sldMasterChg chg="delSldLayout">
        <pc:chgData name="Marcus Rüb" userId="666c376964fbb763" providerId="LiveId" clId="{9D9A4BEF-6C23-4FA2-84EA-A962EE1F7493}" dt="2021-01-22T09:13:14.859" v="31" actId="47"/>
        <pc:sldMasterMkLst>
          <pc:docMk/>
          <pc:sldMasterMk cId="1375292869" sldId="2147483777"/>
        </pc:sldMasterMkLst>
        <pc:sldLayoutChg chg="del">
          <pc:chgData name="Marcus Rüb" userId="666c376964fbb763" providerId="LiveId" clId="{9D9A4BEF-6C23-4FA2-84EA-A962EE1F7493}" dt="2021-01-22T09:13:14.859" v="31" actId="47"/>
          <pc:sldLayoutMkLst>
            <pc:docMk/>
            <pc:sldMasterMk cId="1375292869" sldId="2147483777"/>
            <pc:sldLayoutMk cId="1213210527" sldId="2147483807"/>
          </pc:sldLayoutMkLst>
        </pc:sldLayoutChg>
      </pc:sldMasterChg>
    </pc:docChg>
  </pc:docChgLst>
  <pc:docChgLst>
    <pc:chgData name="Marcus Rüb" userId="666c376964fbb763" providerId="LiveId" clId="{13194C0F-E735-4C98-B877-35E88BECF229}"/>
    <pc:docChg chg="undo custSel addSld delSld modSld sldOrd">
      <pc:chgData name="Marcus Rüb" userId="666c376964fbb763" providerId="LiveId" clId="{13194C0F-E735-4C98-B877-35E88BECF229}" dt="2020-11-04T19:00:12.239" v="1112" actId="478"/>
      <pc:docMkLst>
        <pc:docMk/>
      </pc:docMkLst>
      <pc:sldChg chg="modSp">
        <pc:chgData name="Marcus Rüb" userId="666c376964fbb763" providerId="LiveId" clId="{13194C0F-E735-4C98-B877-35E88BECF229}" dt="2020-11-03T13:15:47.402" v="27"/>
        <pc:sldMkLst>
          <pc:docMk/>
          <pc:sldMk cId="48010335" sldId="265"/>
        </pc:sldMkLst>
        <pc:spChg chg="mod">
          <ac:chgData name="Marcus Rüb" userId="666c376964fbb763" providerId="LiveId" clId="{13194C0F-E735-4C98-B877-35E88BECF229}" dt="2020-11-03T13:15:47.402" v="27"/>
          <ac:spMkLst>
            <pc:docMk/>
            <pc:sldMk cId="48010335" sldId="265"/>
            <ac:spMk id="12" creationId="{00000000-0000-0000-0000-000000000000}"/>
          </ac:spMkLst>
        </pc:spChg>
      </pc:sldChg>
      <pc:sldChg chg="modSp">
        <pc:chgData name="Marcus Rüb" userId="666c376964fbb763" providerId="LiveId" clId="{13194C0F-E735-4C98-B877-35E88BECF229}" dt="2020-11-03T13:16:34.840" v="34" actId="20577"/>
        <pc:sldMkLst>
          <pc:docMk/>
          <pc:sldMk cId="2341834958" sldId="273"/>
        </pc:sldMkLst>
        <pc:spChg chg="mod">
          <ac:chgData name="Marcus Rüb" userId="666c376964fbb763" providerId="LiveId" clId="{13194C0F-E735-4C98-B877-35E88BECF229}" dt="2020-11-03T13:16:26.750" v="31" actId="20577"/>
          <ac:spMkLst>
            <pc:docMk/>
            <pc:sldMk cId="2341834958" sldId="273"/>
            <ac:spMk id="79" creationId="{27777B79-3773-4E21-8C8B-AF1A50BB433A}"/>
          </ac:spMkLst>
        </pc:spChg>
        <pc:spChg chg="mod">
          <ac:chgData name="Marcus Rüb" userId="666c376964fbb763" providerId="LiveId" clId="{13194C0F-E735-4C98-B877-35E88BECF229}" dt="2020-11-03T13:16:34.840" v="34" actId="20577"/>
          <ac:spMkLst>
            <pc:docMk/>
            <pc:sldMk cId="2341834958" sldId="273"/>
            <ac:spMk id="80" creationId="{07165EE8-F79D-468A-BD06-4E3B9AEDA7F7}"/>
          </ac:spMkLst>
        </pc:spChg>
        <pc:spChg chg="mod">
          <ac:chgData name="Marcus Rüb" userId="666c376964fbb763" providerId="LiveId" clId="{13194C0F-E735-4C98-B877-35E88BECF229}" dt="2020-11-03T13:14:26.515" v="18"/>
          <ac:spMkLst>
            <pc:docMk/>
            <pc:sldMk cId="2341834958" sldId="273"/>
            <ac:spMk id="81" creationId="{78ACDE52-79D6-470B-868A-EB28214A5AA4}"/>
          </ac:spMkLst>
        </pc:spChg>
        <pc:spChg chg="mod">
          <ac:chgData name="Marcus Rüb" userId="666c376964fbb763" providerId="LiveId" clId="{13194C0F-E735-4C98-B877-35E88BECF229}" dt="2020-11-03T13:14:28.678" v="19"/>
          <ac:spMkLst>
            <pc:docMk/>
            <pc:sldMk cId="2341834958" sldId="273"/>
            <ac:spMk id="82" creationId="{DC870815-5DFA-4DE2-BA7A-C810010B5486}"/>
          </ac:spMkLst>
        </pc:spChg>
        <pc:grpChg chg="mod">
          <ac:chgData name="Marcus Rüb" userId="666c376964fbb763" providerId="LiveId" clId="{13194C0F-E735-4C98-B877-35E88BECF229}" dt="2020-11-03T13:16:31.665" v="32" actId="1076"/>
          <ac:grpSpMkLst>
            <pc:docMk/>
            <pc:sldMk cId="2341834958" sldId="273"/>
            <ac:grpSpMk id="5" creationId="{DBC0AC0B-7572-433B-B6E1-194D596CFFFB}"/>
          </ac:grpSpMkLst>
        </pc:grpChg>
      </pc:sldChg>
      <pc:sldChg chg="modSp">
        <pc:chgData name="Marcus Rüb" userId="666c376964fbb763" providerId="LiveId" clId="{13194C0F-E735-4C98-B877-35E88BECF229}" dt="2020-11-03T13:12:55.218" v="8" actId="20577"/>
        <pc:sldMkLst>
          <pc:docMk/>
          <pc:sldMk cId="226842763" sldId="538"/>
        </pc:sldMkLst>
        <pc:spChg chg="mod">
          <ac:chgData name="Marcus Rüb" userId="666c376964fbb763" providerId="LiveId" clId="{13194C0F-E735-4C98-B877-35E88BECF229}" dt="2020-11-03T13:12:55.218" v="8" actId="20577"/>
          <ac:spMkLst>
            <pc:docMk/>
            <pc:sldMk cId="226842763" sldId="538"/>
            <ac:spMk id="2" creationId="{00000000-0000-0000-0000-000000000000}"/>
          </ac:spMkLst>
        </pc:spChg>
      </pc:sldChg>
      <pc:sldChg chg="modSp">
        <pc:chgData name="Marcus Rüb" userId="666c376964fbb763" providerId="LiveId" clId="{13194C0F-E735-4C98-B877-35E88BECF229}" dt="2020-11-03T13:13:29.040" v="11" actId="20577"/>
        <pc:sldMkLst>
          <pc:docMk/>
          <pc:sldMk cId="2868653396" sldId="557"/>
        </pc:sldMkLst>
        <pc:spChg chg="mod">
          <ac:chgData name="Marcus Rüb" userId="666c376964fbb763" providerId="LiveId" clId="{13194C0F-E735-4C98-B877-35E88BECF229}" dt="2020-11-03T13:13:07.520" v="9" actId="20577"/>
          <ac:spMkLst>
            <pc:docMk/>
            <pc:sldMk cId="2868653396" sldId="557"/>
            <ac:spMk id="6" creationId="{A09EAC5A-EB90-4AFE-8B79-588B159D8788}"/>
          </ac:spMkLst>
        </pc:spChg>
        <pc:spChg chg="mod">
          <ac:chgData name="Marcus Rüb" userId="666c376964fbb763" providerId="LiveId" clId="{13194C0F-E735-4C98-B877-35E88BECF229}" dt="2020-11-03T13:13:29.040" v="11" actId="20577"/>
          <ac:spMkLst>
            <pc:docMk/>
            <pc:sldMk cId="2868653396" sldId="557"/>
            <ac:spMk id="9" creationId="{FC0F25C8-3B91-4A65-B1D3-0DB0A6E5FD66}"/>
          </ac:spMkLst>
        </pc:spChg>
      </pc:sldChg>
      <pc:sldChg chg="delSp">
        <pc:chgData name="Marcus Rüb" userId="666c376964fbb763" providerId="LiveId" clId="{13194C0F-E735-4C98-B877-35E88BECF229}" dt="2020-11-04T19:00:12.239" v="1112" actId="478"/>
        <pc:sldMkLst>
          <pc:docMk/>
          <pc:sldMk cId="1939656451" sldId="560"/>
        </pc:sldMkLst>
        <pc:spChg chg="del">
          <ac:chgData name="Marcus Rüb" userId="666c376964fbb763" providerId="LiveId" clId="{13194C0F-E735-4C98-B877-35E88BECF229}" dt="2020-11-04T19:00:12.239" v="1112" actId="478"/>
          <ac:spMkLst>
            <pc:docMk/>
            <pc:sldMk cId="1939656451" sldId="560"/>
            <ac:spMk id="4" creationId="{EA5F9AA1-401B-4B6C-92AA-92C2A023F84E}"/>
          </ac:spMkLst>
        </pc:spChg>
      </pc:sldChg>
      <pc:sldChg chg="addSp delSp modSp setBg">
        <pc:chgData name="Marcus Rüb" userId="666c376964fbb763" providerId="LiveId" clId="{13194C0F-E735-4C98-B877-35E88BECF229}" dt="2020-11-03T22:24:29.873" v="1031" actId="33524"/>
        <pc:sldMkLst>
          <pc:docMk/>
          <pc:sldMk cId="303323469" sldId="561"/>
        </pc:sldMkLst>
        <pc:spChg chg="mod">
          <ac:chgData name="Marcus Rüb" userId="666c376964fbb763" providerId="LiveId" clId="{13194C0F-E735-4C98-B877-35E88BECF229}" dt="2020-11-03T21:46:04.060" v="40"/>
          <ac:spMkLst>
            <pc:docMk/>
            <pc:sldMk cId="303323469" sldId="561"/>
            <ac:spMk id="2" creationId="{520D07F2-4E35-48E2-8F64-4AFAE6B22CC2}"/>
          </ac:spMkLst>
        </pc:spChg>
        <pc:spChg chg="add del">
          <ac:chgData name="Marcus Rüb" userId="666c376964fbb763" providerId="LiveId" clId="{13194C0F-E735-4C98-B877-35E88BECF229}" dt="2020-11-03T22:17:26.854" v="897"/>
          <ac:spMkLst>
            <pc:docMk/>
            <pc:sldMk cId="303323469" sldId="561"/>
            <ac:spMk id="3" creationId="{B7D62006-0AD4-4CFE-8ADC-B6C9B83EE3A3}"/>
          </ac:spMkLst>
        </pc:spChg>
        <pc:spChg chg="add del">
          <ac:chgData name="Marcus Rüb" userId="666c376964fbb763" providerId="LiveId" clId="{13194C0F-E735-4C98-B877-35E88BECF229}" dt="2020-11-03T22:17:26.854" v="897"/>
          <ac:spMkLst>
            <pc:docMk/>
            <pc:sldMk cId="303323469" sldId="561"/>
            <ac:spMk id="4" creationId="{0DE03136-A281-474D-B620-49D13C046331}"/>
          </ac:spMkLst>
        </pc:spChg>
        <pc:spChg chg="add del">
          <ac:chgData name="Marcus Rüb" userId="666c376964fbb763" providerId="LiveId" clId="{13194C0F-E735-4C98-B877-35E88BECF229}" dt="2020-11-03T22:17:30.340" v="899"/>
          <ac:spMkLst>
            <pc:docMk/>
            <pc:sldMk cId="303323469" sldId="561"/>
            <ac:spMk id="6" creationId="{69A2CD16-C81B-4907-ADED-75F5F16A96CB}"/>
          </ac:spMkLst>
        </pc:spChg>
        <pc:spChg chg="mod">
          <ac:chgData name="Marcus Rüb" userId="666c376964fbb763" providerId="LiveId" clId="{13194C0F-E735-4C98-B877-35E88BECF229}" dt="2020-11-03T22:24:29.873" v="1031" actId="33524"/>
          <ac:spMkLst>
            <pc:docMk/>
            <pc:sldMk cId="303323469" sldId="561"/>
            <ac:spMk id="7" creationId="{61A49C3B-E0E1-4085-8A72-FD3F722CFAC8}"/>
          </ac:spMkLst>
        </pc:spChg>
        <pc:spChg chg="add del">
          <ac:chgData name="Marcus Rüb" userId="666c376964fbb763" providerId="LiveId" clId="{13194C0F-E735-4C98-B877-35E88BECF229}" dt="2020-11-03T22:17:30.340" v="899"/>
          <ac:spMkLst>
            <pc:docMk/>
            <pc:sldMk cId="303323469" sldId="561"/>
            <ac:spMk id="8" creationId="{E777EC25-EAF5-4752-BD48-733E20C816FD}"/>
          </ac:spMkLst>
        </pc:spChg>
        <pc:spChg chg="add del">
          <ac:chgData name="Marcus Rüb" userId="666c376964fbb763" providerId="LiveId" clId="{13194C0F-E735-4C98-B877-35E88BECF229}" dt="2020-11-03T22:17:40.801" v="901"/>
          <ac:spMkLst>
            <pc:docMk/>
            <pc:sldMk cId="303323469" sldId="561"/>
            <ac:spMk id="9" creationId="{206DC31D-5EE3-420E-ADEF-FE33612EB1BE}"/>
          </ac:spMkLst>
        </pc:spChg>
        <pc:spChg chg="add del">
          <ac:chgData name="Marcus Rüb" userId="666c376964fbb763" providerId="LiveId" clId="{13194C0F-E735-4C98-B877-35E88BECF229}" dt="2020-11-03T22:17:40.801" v="901"/>
          <ac:spMkLst>
            <pc:docMk/>
            <pc:sldMk cId="303323469" sldId="561"/>
            <ac:spMk id="10" creationId="{DE65A614-8F5E-4A50-A5CC-469484503625}"/>
          </ac:spMkLst>
        </pc:spChg>
        <pc:picChg chg="add mod">
          <ac:chgData name="Marcus Rüb" userId="666c376964fbb763" providerId="LiveId" clId="{13194C0F-E735-4C98-B877-35E88BECF229}" dt="2020-11-03T22:23:39.674" v="993" actId="1076"/>
          <ac:picMkLst>
            <pc:docMk/>
            <pc:sldMk cId="303323469" sldId="561"/>
            <ac:picMk id="3081" creationId="{9DE0866F-79C5-45E1-90C5-8E4EF8E1D62C}"/>
          </ac:picMkLst>
        </pc:picChg>
      </pc:sldChg>
      <pc:sldChg chg="modSp">
        <pc:chgData name="Marcus Rüb" userId="666c376964fbb763" providerId="LiveId" clId="{13194C0F-E735-4C98-B877-35E88BECF229}" dt="2020-11-03T13:14:37.270" v="20" actId="20577"/>
        <pc:sldMkLst>
          <pc:docMk/>
          <pc:sldMk cId="4145639362" sldId="564"/>
        </pc:sldMkLst>
        <pc:spChg chg="mod">
          <ac:chgData name="Marcus Rüb" userId="666c376964fbb763" providerId="LiveId" clId="{13194C0F-E735-4C98-B877-35E88BECF229}" dt="2020-11-03T13:14:37.270" v="20" actId="20577"/>
          <ac:spMkLst>
            <pc:docMk/>
            <pc:sldMk cId="4145639362" sldId="564"/>
            <ac:spMk id="6" creationId="{531568C9-AACD-4A05-B503-C1B3590AA942}"/>
          </ac:spMkLst>
        </pc:spChg>
      </pc:sldChg>
      <pc:sldChg chg="addSp delSp modSp">
        <pc:chgData name="Marcus Rüb" userId="666c376964fbb763" providerId="LiveId" clId="{13194C0F-E735-4C98-B877-35E88BECF229}" dt="2020-11-04T12:43:38.016" v="1079" actId="14100"/>
        <pc:sldMkLst>
          <pc:docMk/>
          <pc:sldMk cId="3197721387" sldId="565"/>
        </pc:sldMkLst>
        <pc:spChg chg="mod">
          <ac:chgData name="Marcus Rüb" userId="666c376964fbb763" providerId="LiveId" clId="{13194C0F-E735-4C98-B877-35E88BECF229}" dt="2020-11-04T12:42:12.216" v="1045" actId="1076"/>
          <ac:spMkLst>
            <pc:docMk/>
            <pc:sldMk cId="3197721387" sldId="565"/>
            <ac:spMk id="19" creationId="{5A003193-B2EF-4EEF-BED6-9BE5A7EC6AD8}"/>
          </ac:spMkLst>
        </pc:spChg>
        <pc:spChg chg="mod">
          <ac:chgData name="Marcus Rüb" userId="666c376964fbb763" providerId="LiveId" clId="{13194C0F-E735-4C98-B877-35E88BECF229}" dt="2020-11-04T12:42:12.216" v="1045" actId="1076"/>
          <ac:spMkLst>
            <pc:docMk/>
            <pc:sldMk cId="3197721387" sldId="565"/>
            <ac:spMk id="29" creationId="{D12154D7-D854-44F7-98D3-391748F1ADF5}"/>
          </ac:spMkLst>
        </pc:spChg>
        <pc:spChg chg="add mod">
          <ac:chgData name="Marcus Rüb" userId="666c376964fbb763" providerId="LiveId" clId="{13194C0F-E735-4C98-B877-35E88BECF229}" dt="2020-11-04T12:42:12.216" v="1045" actId="1076"/>
          <ac:spMkLst>
            <pc:docMk/>
            <pc:sldMk cId="3197721387" sldId="565"/>
            <ac:spMk id="31" creationId="{F17392C4-01EB-4EEC-BD2A-1F60DE63B1DD}"/>
          </ac:spMkLst>
        </pc:spChg>
        <pc:spChg chg="add del mod">
          <ac:chgData name="Marcus Rüb" userId="666c376964fbb763" providerId="LiveId" clId="{13194C0F-E735-4C98-B877-35E88BECF229}" dt="2020-11-04T12:43:38.016" v="1079" actId="14100"/>
          <ac:spMkLst>
            <pc:docMk/>
            <pc:sldMk cId="3197721387" sldId="565"/>
            <ac:spMk id="32" creationId="{5491D0FE-37CC-4BE2-A827-4EAF2E99F3A3}"/>
          </ac:spMkLst>
        </pc:spChg>
        <pc:spChg chg="add del mod">
          <ac:chgData name="Marcus Rüb" userId="666c376964fbb763" providerId="LiveId" clId="{13194C0F-E735-4C98-B877-35E88BECF229}" dt="2020-11-04T12:43:37.138" v="1077"/>
          <ac:spMkLst>
            <pc:docMk/>
            <pc:sldMk cId="3197721387" sldId="565"/>
            <ac:spMk id="33" creationId="{BC5ADF5F-6DE6-4238-A296-C6A2B2B69E17}"/>
          </ac:spMkLst>
        </pc:spChg>
        <pc:graphicFrameChg chg="mod modGraphic">
          <ac:chgData name="Marcus Rüb" userId="666c376964fbb763" providerId="LiveId" clId="{13194C0F-E735-4C98-B877-35E88BECF229}" dt="2020-11-04T12:42:12.216" v="1045" actId="1076"/>
          <ac:graphicFrameMkLst>
            <pc:docMk/>
            <pc:sldMk cId="3197721387" sldId="565"/>
            <ac:graphicFrameMk id="16" creationId="{0A22A33A-78DA-44D8-AC82-FC086F93A333}"/>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7" creationId="{F105EE91-DE91-4036-A202-EF316223D8DB}"/>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8" creationId="{C58243AA-A903-41C6-9781-63E02515A7B9}"/>
          </ac:graphicFrameMkLst>
        </pc:graphicFrameChg>
      </pc:sldChg>
      <pc:sldChg chg="modSp">
        <pc:chgData name="Marcus Rüb" userId="666c376964fbb763" providerId="LiveId" clId="{13194C0F-E735-4C98-B877-35E88BECF229}" dt="2020-11-03T13:13:58.072" v="15" actId="20577"/>
        <pc:sldMkLst>
          <pc:docMk/>
          <pc:sldMk cId="511860271" sldId="566"/>
        </pc:sldMkLst>
        <pc:spChg chg="mod">
          <ac:chgData name="Marcus Rüb" userId="666c376964fbb763" providerId="LiveId" clId="{13194C0F-E735-4C98-B877-35E88BECF229}" dt="2020-11-03T13:13:58.072" v="15" actId="20577"/>
          <ac:spMkLst>
            <pc:docMk/>
            <pc:sldMk cId="511860271" sldId="566"/>
            <ac:spMk id="41" creationId="{AFAD1BC3-D78C-4FCB-9F1E-35ADDD4BE25C}"/>
          </ac:spMkLst>
        </pc:spChg>
      </pc:sldChg>
      <pc:sldChg chg="modSp">
        <pc:chgData name="Marcus Rüb" userId="666c376964fbb763" providerId="LiveId" clId="{13194C0F-E735-4C98-B877-35E88BECF229}" dt="2020-11-04T16:21:37.188" v="1111"/>
        <pc:sldMkLst>
          <pc:docMk/>
          <pc:sldMk cId="285177714" sldId="567"/>
        </pc:sldMkLst>
        <pc:spChg chg="mod">
          <ac:chgData name="Marcus Rüb" userId="666c376964fbb763" providerId="LiveId" clId="{13194C0F-E735-4C98-B877-35E88BECF229}" dt="2020-11-04T16:21:37.188" v="1111"/>
          <ac:spMkLst>
            <pc:docMk/>
            <pc:sldMk cId="285177714" sldId="567"/>
            <ac:spMk id="7" creationId="{61A49C3B-E0E1-4085-8A72-FD3F722CFAC8}"/>
          </ac:spMkLst>
        </pc:spChg>
      </pc:sldChg>
      <pc:sldChg chg="modSp">
        <pc:chgData name="Marcus Rüb" userId="666c376964fbb763" providerId="LiveId" clId="{13194C0F-E735-4C98-B877-35E88BECF229}" dt="2020-11-03T13:15:09.777" v="23"/>
        <pc:sldMkLst>
          <pc:docMk/>
          <pc:sldMk cId="3454926596" sldId="568"/>
        </pc:sldMkLst>
        <pc:spChg chg="mod">
          <ac:chgData name="Marcus Rüb" userId="666c376964fbb763" providerId="LiveId" clId="{13194C0F-E735-4C98-B877-35E88BECF229}" dt="2020-11-03T13:15:09.777" v="23"/>
          <ac:spMkLst>
            <pc:docMk/>
            <pc:sldMk cId="3454926596" sldId="568"/>
            <ac:spMk id="6" creationId="{531568C9-AACD-4A05-B503-C1B3590AA942}"/>
          </ac:spMkLst>
        </pc:spChg>
      </pc:sldChg>
      <pc:sldChg chg="modSp">
        <pc:chgData name="Marcus Rüb" userId="666c376964fbb763" providerId="LiveId" clId="{13194C0F-E735-4C98-B877-35E88BECF229}" dt="2020-11-03T13:14:10.839" v="17" actId="20577"/>
        <pc:sldMkLst>
          <pc:docMk/>
          <pc:sldMk cId="2860025049" sldId="570"/>
        </pc:sldMkLst>
        <pc:spChg chg="mod">
          <ac:chgData name="Marcus Rüb" userId="666c376964fbb763" providerId="LiveId" clId="{13194C0F-E735-4C98-B877-35E88BECF229}" dt="2020-11-03T13:14:10.839" v="17" actId="20577"/>
          <ac:spMkLst>
            <pc:docMk/>
            <pc:sldMk cId="2860025049" sldId="570"/>
            <ac:spMk id="8" creationId="{01DF694D-76D0-4A08-8FB2-0FF9A007B4EB}"/>
          </ac:spMkLst>
        </pc:spChg>
      </pc:sldChg>
      <pc:sldChg chg="addSp modSp add ord">
        <pc:chgData name="Marcus Rüb" userId="666c376964fbb763" providerId="LiveId" clId="{13194C0F-E735-4C98-B877-35E88BECF229}" dt="2020-11-03T21:51:46.616" v="221" actId="20577"/>
        <pc:sldMkLst>
          <pc:docMk/>
          <pc:sldMk cId="449270669" sldId="571"/>
        </pc:sldMkLst>
        <pc:spChg chg="mod">
          <ac:chgData name="Marcus Rüb" userId="666c376964fbb763" providerId="LiveId" clId="{13194C0F-E735-4C98-B877-35E88BECF229}" dt="2020-11-03T21:46:15.013" v="42"/>
          <ac:spMkLst>
            <pc:docMk/>
            <pc:sldMk cId="449270669" sldId="571"/>
            <ac:spMk id="2" creationId="{520D07F2-4E35-48E2-8F64-4AFAE6B22CC2}"/>
          </ac:spMkLst>
        </pc:spChg>
        <pc:spChg chg="mod">
          <ac:chgData name="Marcus Rüb" userId="666c376964fbb763" providerId="LiveId" clId="{13194C0F-E735-4C98-B877-35E88BECF229}" dt="2020-11-03T21:51:46.616" v="221" actId="20577"/>
          <ac:spMkLst>
            <pc:docMk/>
            <pc:sldMk cId="449270669" sldId="571"/>
            <ac:spMk id="7" creationId="{61A49C3B-E0E1-4085-8A72-FD3F722CFAC8}"/>
          </ac:spMkLst>
        </pc:spChg>
        <pc:picChg chg="add mod">
          <ac:chgData name="Marcus Rüb" userId="666c376964fbb763" providerId="LiveId" clId="{13194C0F-E735-4C98-B877-35E88BECF229}" dt="2020-11-03T21:48:41.517" v="51" actId="1076"/>
          <ac:picMkLst>
            <pc:docMk/>
            <pc:sldMk cId="449270669" sldId="571"/>
            <ac:picMk id="1026" creationId="{47E9122E-91BA-4080-945A-246A2A07D04F}"/>
          </ac:picMkLst>
        </pc:picChg>
      </pc:sldChg>
      <pc:sldChg chg="addSp modSp add">
        <pc:chgData name="Marcus Rüb" userId="666c376964fbb763" providerId="LiveId" clId="{13194C0F-E735-4C98-B877-35E88BECF229}" dt="2020-11-03T22:01:00.389" v="704" actId="20577"/>
        <pc:sldMkLst>
          <pc:docMk/>
          <pc:sldMk cId="2743249355" sldId="572"/>
        </pc:sldMkLst>
        <pc:spChg chg="mod">
          <ac:chgData name="Marcus Rüb" userId="666c376964fbb763" providerId="LiveId" clId="{13194C0F-E735-4C98-B877-35E88BECF229}" dt="2020-11-03T21:46:19.855" v="43"/>
          <ac:spMkLst>
            <pc:docMk/>
            <pc:sldMk cId="2743249355" sldId="572"/>
            <ac:spMk id="2" creationId="{520D07F2-4E35-48E2-8F64-4AFAE6B22CC2}"/>
          </ac:spMkLst>
        </pc:spChg>
        <pc:spChg chg="mod">
          <ac:chgData name="Marcus Rüb" userId="666c376964fbb763" providerId="LiveId" clId="{13194C0F-E735-4C98-B877-35E88BECF229}" dt="2020-11-03T22:01:00.389" v="704" actId="20577"/>
          <ac:spMkLst>
            <pc:docMk/>
            <pc:sldMk cId="2743249355" sldId="572"/>
            <ac:spMk id="7" creationId="{61A49C3B-E0E1-4085-8A72-FD3F722CFAC8}"/>
          </ac:spMkLst>
        </pc:spChg>
        <pc:spChg chg="mod">
          <ac:chgData name="Marcus Rüb" userId="666c376964fbb763" providerId="LiveId" clId="{13194C0F-E735-4C98-B877-35E88BECF229}" dt="2020-11-03T21:54:41.037" v="263" actId="20577"/>
          <ac:spMkLst>
            <pc:docMk/>
            <pc:sldMk cId="2743249355" sldId="572"/>
            <ac:spMk id="9" creationId="{126A8552-E755-41F3-919C-60179AEECC70}"/>
          </ac:spMkLst>
        </pc:spChg>
        <pc:grpChg chg="add mod">
          <ac:chgData name="Marcus Rüb" userId="666c376964fbb763" providerId="LiveId" clId="{13194C0F-E735-4C98-B877-35E88BECF229}" dt="2020-11-03T21:54:31.268" v="261" actId="1076"/>
          <ac:grpSpMkLst>
            <pc:docMk/>
            <pc:sldMk cId="2743249355" sldId="572"/>
            <ac:grpSpMk id="6" creationId="{B0EF4A99-0BEE-426D-ABB2-DA31520BE2B2}"/>
          </ac:grpSpMkLst>
        </pc:grpChg>
        <pc:cxnChg chg="mod">
          <ac:chgData name="Marcus Rüb" userId="666c376964fbb763" providerId="LiveId" clId="{13194C0F-E735-4C98-B877-35E88BECF229}" dt="2020-11-03T21:54:36.178" v="262" actId="20577"/>
          <ac:cxnSpMkLst>
            <pc:docMk/>
            <pc:sldMk cId="2743249355" sldId="572"/>
            <ac:cxnSpMk id="19" creationId="{7DE67886-9EE6-44F8-92FB-B5A9CDD2B74C}"/>
          </ac:cxnSpMkLst>
        </pc:cxnChg>
      </pc:sldChg>
      <pc:sldChg chg="addSp modSp add">
        <pc:chgData name="Marcus Rüb" userId="666c376964fbb763" providerId="LiveId" clId="{13194C0F-E735-4C98-B877-35E88BECF229}" dt="2020-11-03T22:05:42.120" v="852" actId="20577"/>
        <pc:sldMkLst>
          <pc:docMk/>
          <pc:sldMk cId="774689443" sldId="573"/>
        </pc:sldMkLst>
        <pc:spChg chg="mod">
          <ac:chgData name="Marcus Rüb" userId="666c376964fbb763" providerId="LiveId" clId="{13194C0F-E735-4C98-B877-35E88BECF229}" dt="2020-11-03T21:46:31.826" v="45"/>
          <ac:spMkLst>
            <pc:docMk/>
            <pc:sldMk cId="774689443" sldId="573"/>
            <ac:spMk id="2" creationId="{520D07F2-4E35-48E2-8F64-4AFAE6B22CC2}"/>
          </ac:spMkLst>
        </pc:spChg>
        <pc:spChg chg="mod">
          <ac:chgData name="Marcus Rüb" userId="666c376964fbb763" providerId="LiveId" clId="{13194C0F-E735-4C98-B877-35E88BECF229}" dt="2020-11-03T22:05:42.120" v="852" actId="20577"/>
          <ac:spMkLst>
            <pc:docMk/>
            <pc:sldMk cId="774689443" sldId="573"/>
            <ac:spMk id="7" creationId="{61A49C3B-E0E1-4085-8A72-FD3F722CFAC8}"/>
          </ac:spMkLst>
        </pc:spChg>
        <pc:picChg chg="add mod">
          <ac:chgData name="Marcus Rüb" userId="666c376964fbb763" providerId="LiveId" clId="{13194C0F-E735-4C98-B877-35E88BECF229}" dt="2020-11-03T22:02:36.387" v="706" actId="1076"/>
          <ac:picMkLst>
            <pc:docMk/>
            <pc:sldMk cId="774689443" sldId="573"/>
            <ac:picMk id="2050" creationId="{45C2BEFD-D699-486D-A578-02DDB8B7FD7A}"/>
          </ac:picMkLst>
        </pc:picChg>
      </pc:sldChg>
      <pc:sldChg chg="add del">
        <pc:chgData name="Marcus Rüb" userId="666c376964fbb763" providerId="LiveId" clId="{13194C0F-E735-4C98-B877-35E88BECF229}" dt="2020-11-03T22:05:54.683" v="853" actId="2696"/>
        <pc:sldMkLst>
          <pc:docMk/>
          <pc:sldMk cId="3809743575" sldId="5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54CDB4-DA85-0F4B-92A1-14414F5E50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742F9F-D522-D642-B60C-F8823A1117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9FA5EC-0C68-D64C-AA56-40482E14AC21}" type="datetimeFigureOut">
              <a:rPr lang="en-US" smtClean="0"/>
              <a:t>3/7/2021</a:t>
            </a:fld>
            <a:endParaRPr lang="en-US"/>
          </a:p>
        </p:txBody>
      </p:sp>
      <p:sp>
        <p:nvSpPr>
          <p:cNvPr id="4" name="Footer Placeholder 3">
            <a:extLst>
              <a:ext uri="{FF2B5EF4-FFF2-40B4-BE49-F238E27FC236}">
                <a16:creationId xmlns:a16="http://schemas.microsoft.com/office/drawing/2014/main" id="{ABDE73EC-0FD5-2C4D-8C2B-8FE488179E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8CF70C-F59F-374F-B8D2-9E2428E343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D603FA-7EFE-E142-B55B-E883A5F34588}" type="slidenum">
              <a:rPr lang="en-US" smtClean="0"/>
              <a:t>‹Nr.›</a:t>
            </a:fld>
            <a:endParaRPr lang="en-US"/>
          </a:p>
        </p:txBody>
      </p:sp>
    </p:spTree>
    <p:extLst>
      <p:ext uri="{BB962C8B-B14F-4D97-AF65-F5344CB8AC3E}">
        <p14:creationId xmlns:p14="http://schemas.microsoft.com/office/powerpoint/2010/main" val="4114777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88D1E-9B75-4AD2-A076-CB52F1D93503}" type="datetimeFigureOut">
              <a:rPr lang="en-US" smtClean="0"/>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FE867-2969-4E73-8FA4-273E0FFB98C9}" type="slidenum">
              <a:rPr lang="en-US" smtClean="0"/>
              <a:t>‹Nr.›</a:t>
            </a:fld>
            <a:endParaRPr lang="en-US"/>
          </a:p>
        </p:txBody>
      </p:sp>
    </p:spTree>
    <p:extLst>
      <p:ext uri="{BB962C8B-B14F-4D97-AF65-F5344CB8AC3E}">
        <p14:creationId xmlns:p14="http://schemas.microsoft.com/office/powerpoint/2010/main" val="315924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izhikevich.org/publications/spikes.htm" TargetMode="External"/><Relationship Id="rId3" Type="http://schemas.openxmlformats.org/officeDocument/2006/relationships/hyperlink" Target="https://en.wikipedia.org/wiki/Louis_Lapicque" TargetMode="External"/><Relationship Id="rId7" Type="http://schemas.openxmlformats.org/officeDocument/2006/relationships/hyperlink" Target="https://en.wikipedia.org/wiki/FitzHugh%E2%80%93Nagumo_mode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Andrew_Huxley" TargetMode="External"/><Relationship Id="rId5" Type="http://schemas.openxmlformats.org/officeDocument/2006/relationships/hyperlink" Target="https://en.wikipedia.org/wiki/Alan_Lloyd_Hodgkin" TargetMode="External"/><Relationship Id="rId4" Type="http://schemas.openxmlformats.org/officeDocument/2006/relationships/hyperlink" Target="https://en.wikipedia.org/wiki/Hodgkin%E2%80%93Huxley_model" TargetMode="External"/><Relationship Id="rId9" Type="http://schemas.openxmlformats.org/officeDocument/2006/relationships/hyperlink" Target="https://en.wikipedia.org/wiki/Neuro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programmer.info/babbages-bag/309-neural-network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Hebbian_theor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Frank_Rosenblat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806700" y="552450"/>
            <a:ext cx="4699000" cy="2643188"/>
          </a:xfrm>
        </p:spPr>
      </p:sp>
      <p:sp>
        <p:nvSpPr>
          <p:cNvPr id="3" name="Notizenplatzhalter 2"/>
          <p:cNvSpPr>
            <a:spLocks noGrp="1"/>
          </p:cNvSpPr>
          <p:nvPr>
            <p:ph type="body" idx="1"/>
          </p:nvPr>
        </p:nvSpPr>
        <p:spPr/>
        <p:txBody>
          <a:bodyPr/>
          <a:lstStyle/>
          <a:p>
            <a:r>
              <a:rPr lang="de-DE" dirty="0"/>
              <a:t>Ob intelligenter Kühlschrank oder Sprachassistent, bereits heute sind in unserem Alltag viele Dinge mit künstlicher Intelligenz ausgestattet. Im Zeitalter des Internet </a:t>
            </a:r>
            <a:r>
              <a:rPr lang="de-DE" dirty="0" err="1"/>
              <a:t>of</a:t>
            </a:r>
            <a:r>
              <a:rPr lang="de-DE" dirty="0"/>
              <a:t> Things (</a:t>
            </a:r>
            <a:r>
              <a:rPr lang="de-DE" dirty="0" err="1"/>
              <a:t>IoT</a:t>
            </a:r>
            <a:r>
              <a:rPr lang="de-DE" dirty="0"/>
              <a:t>) und der Industrie 4.0 werden intelligente Systeme immer wichtiger.</a:t>
            </a:r>
          </a:p>
          <a:p>
            <a:r>
              <a:rPr lang="de-DE" dirty="0"/>
              <a:t>Zur Ausführung von vielen neuronalen Netzen wird allerdings nicht immer die Rechenleistung von großen und teuren Rechner benötigt. Stattdessen kann hier auch die Rechenleistung eines eingebetteten Systems, wie die eines Mikrocontrollers, ausreichen.</a:t>
            </a:r>
          </a:p>
          <a:p>
            <a:r>
              <a:rPr lang="de-DE" dirty="0"/>
              <a:t>Allerdings ist die Unterstützung von Plattformen zur Ausführung von neuronalen Netzen, nicht ohne weiteres gegeben ist.</a:t>
            </a:r>
          </a:p>
          <a:p>
            <a:r>
              <a:rPr lang="de-DE" dirty="0"/>
              <a:t>Das Modell muss zuerst manuell konvertiert, eingebunden und ausgeführt werden</a:t>
            </a:r>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solidFill>
                  <a:srgbClr val="000000"/>
                </a:solidFill>
              </a:rPr>
              <a:pPr>
                <a:defRPr/>
              </a:pPr>
              <a:t>1</a:t>
            </a:fld>
            <a:endParaRPr lang="en-GB" dirty="0">
              <a:solidFill>
                <a:srgbClr val="000000"/>
              </a:solidFill>
            </a:endParaRPr>
          </a:p>
        </p:txBody>
      </p:sp>
    </p:spTree>
    <p:extLst>
      <p:ext uri="{BB962C8B-B14F-4D97-AF65-F5344CB8AC3E}">
        <p14:creationId xmlns:p14="http://schemas.microsoft.com/office/powerpoint/2010/main" val="585861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24</a:t>
            </a:fld>
            <a:endParaRPr lang="en-US"/>
          </a:p>
        </p:txBody>
      </p:sp>
    </p:spTree>
    <p:extLst>
      <p:ext uri="{BB962C8B-B14F-4D97-AF65-F5344CB8AC3E}">
        <p14:creationId xmlns:p14="http://schemas.microsoft.com/office/powerpoint/2010/main" val="2814195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https://pub.towardsai.net/basic-linear-algebra-for-deep-learning-and-machine-learning-ml-python-tutorial-444e23db3e9e</a:t>
            </a:r>
          </a:p>
        </p:txBody>
      </p:sp>
      <p:sp>
        <p:nvSpPr>
          <p:cNvPr id="4" name="Foliennummernplatzhalter 3"/>
          <p:cNvSpPr>
            <a:spLocks noGrp="1"/>
          </p:cNvSpPr>
          <p:nvPr>
            <p:ph type="sldNum" sz="quarter" idx="5"/>
          </p:nvPr>
        </p:nvSpPr>
        <p:spPr/>
        <p:txBody>
          <a:bodyPr/>
          <a:lstStyle/>
          <a:p>
            <a:fld id="{6DBFE867-2969-4E73-8FA4-273E0FFB98C9}" type="slidenum">
              <a:rPr lang="en-US" smtClean="0"/>
              <a:t>27</a:t>
            </a:fld>
            <a:endParaRPr lang="en-US"/>
          </a:p>
        </p:txBody>
      </p:sp>
    </p:spTree>
    <p:extLst>
      <p:ext uri="{BB962C8B-B14F-4D97-AF65-F5344CB8AC3E}">
        <p14:creationId xmlns:p14="http://schemas.microsoft.com/office/powerpoint/2010/main" val="146619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292929"/>
                </a:solidFill>
                <a:effectLst/>
                <a:latin typeface="sohne"/>
              </a:rPr>
              <a:t>A high-level description of biological neurons</a:t>
            </a:r>
          </a:p>
          <a:p>
            <a:pPr algn="l"/>
            <a:r>
              <a:rPr lang="en-US" b="0" i="0" dirty="0">
                <a:solidFill>
                  <a:srgbClr val="292929"/>
                </a:solidFill>
                <a:effectLst/>
                <a:latin typeface="charter"/>
              </a:rPr>
              <a:t>Neurons are the building blocks of the brain. In a nutshell, neurons are electrically excitable cells that communicate with other cells via specialized connections. Different biological models exist to describe their properties and behaviors, see for instance</a:t>
            </a:r>
          </a:p>
          <a:p>
            <a:pPr algn="l">
              <a:buFont typeface="Arial" panose="020B0604020202020204" pitchFamily="34" charset="0"/>
              <a:buChar char="•"/>
            </a:pPr>
            <a:r>
              <a:rPr lang="en-US" b="0" i="0" dirty="0">
                <a:solidFill>
                  <a:srgbClr val="292929"/>
                </a:solidFill>
                <a:effectLst/>
                <a:latin typeface="charter"/>
              </a:rPr>
              <a:t>the Integrate-and-Fire model proposed by </a:t>
            </a:r>
            <a:r>
              <a:rPr lang="en-US" b="0" i="0" u="sng" dirty="0">
                <a:solidFill>
                  <a:srgbClr val="292929"/>
                </a:solidFill>
                <a:effectLst/>
                <a:latin typeface="charter"/>
                <a:hlinkClick r:id="rId3"/>
              </a:rPr>
              <a:t>Louis </a:t>
            </a:r>
            <a:r>
              <a:rPr lang="en-US" b="0" i="0" u="sng" dirty="0" err="1">
                <a:solidFill>
                  <a:srgbClr val="292929"/>
                </a:solidFill>
                <a:effectLst/>
                <a:latin typeface="charter"/>
                <a:hlinkClick r:id="rId3"/>
              </a:rPr>
              <a:t>Lapicque</a:t>
            </a:r>
            <a:r>
              <a:rPr lang="en-US" b="0" i="0" dirty="0">
                <a:solidFill>
                  <a:srgbClr val="292929"/>
                </a:solidFill>
                <a:effectLst/>
                <a:latin typeface="charter"/>
              </a:rPr>
              <a:t> (1866–1952, French neuroscientist) as early as 1907.</a:t>
            </a:r>
          </a:p>
          <a:p>
            <a:pPr algn="l">
              <a:buFont typeface="Arial" panose="020B0604020202020204" pitchFamily="34" charset="0"/>
              <a:buChar char="•"/>
            </a:pPr>
            <a:r>
              <a:rPr lang="en-US" b="0" i="0" dirty="0">
                <a:solidFill>
                  <a:srgbClr val="292929"/>
                </a:solidFill>
                <a:effectLst/>
                <a:latin typeface="charter"/>
              </a:rPr>
              <a:t>the </a:t>
            </a:r>
            <a:r>
              <a:rPr lang="en-US" b="0" i="0" u="sng" dirty="0">
                <a:solidFill>
                  <a:srgbClr val="292929"/>
                </a:solidFill>
                <a:effectLst/>
                <a:latin typeface="charter"/>
                <a:hlinkClick r:id="rId4"/>
              </a:rPr>
              <a:t>Hodgkin-Huxley model</a:t>
            </a:r>
            <a:r>
              <a:rPr lang="en-US" b="0" i="0" dirty="0">
                <a:solidFill>
                  <a:srgbClr val="292929"/>
                </a:solidFill>
                <a:effectLst/>
                <a:latin typeface="charter"/>
              </a:rPr>
              <a:t>, named after </a:t>
            </a:r>
            <a:r>
              <a:rPr lang="en-US" b="0" i="0" u="sng" dirty="0">
                <a:solidFill>
                  <a:srgbClr val="292929"/>
                </a:solidFill>
                <a:effectLst/>
                <a:latin typeface="charter"/>
                <a:hlinkClick r:id="rId5"/>
              </a:rPr>
              <a:t>Alan A. Hodgkin</a:t>
            </a:r>
            <a:r>
              <a:rPr lang="en-US" b="0" i="0" dirty="0">
                <a:solidFill>
                  <a:srgbClr val="292929"/>
                </a:solidFill>
                <a:effectLst/>
                <a:latin typeface="charter"/>
              </a:rPr>
              <a:t> (1914–1998, English physiologist and biophysicist) and </a:t>
            </a:r>
            <a:r>
              <a:rPr lang="en-US" b="0" i="0" u="sng" dirty="0">
                <a:solidFill>
                  <a:srgbClr val="292929"/>
                </a:solidFill>
                <a:effectLst/>
                <a:latin typeface="charter"/>
                <a:hlinkClick r:id="rId6"/>
              </a:rPr>
              <a:t>Andrew F. Huxley</a:t>
            </a:r>
            <a:r>
              <a:rPr lang="en-US" b="0" i="0" dirty="0">
                <a:solidFill>
                  <a:srgbClr val="292929"/>
                </a:solidFill>
                <a:effectLst/>
                <a:latin typeface="charter"/>
              </a:rPr>
              <a:t> (1917–2012, English physiologist and biophysicist) who won the 1963 Nobel Prize in Physiology and Medicine.</a:t>
            </a:r>
          </a:p>
          <a:p>
            <a:pPr algn="l">
              <a:buFont typeface="Arial" panose="020B0604020202020204" pitchFamily="34" charset="0"/>
              <a:buChar char="•"/>
            </a:pPr>
            <a:r>
              <a:rPr lang="en-US" b="0" i="0" dirty="0">
                <a:solidFill>
                  <a:srgbClr val="292929"/>
                </a:solidFill>
                <a:effectLst/>
                <a:latin typeface="charter"/>
              </a:rPr>
              <a:t>the </a:t>
            </a:r>
            <a:r>
              <a:rPr lang="en-US" b="0" i="0" u="sng" dirty="0" err="1">
                <a:solidFill>
                  <a:srgbClr val="292929"/>
                </a:solidFill>
                <a:effectLst/>
                <a:latin typeface="charter"/>
                <a:hlinkClick r:id="rId7"/>
              </a:rPr>
              <a:t>FitzHugh</a:t>
            </a:r>
            <a:r>
              <a:rPr lang="en-US" b="0" i="0" u="sng" dirty="0">
                <a:solidFill>
                  <a:srgbClr val="292929"/>
                </a:solidFill>
                <a:effectLst/>
                <a:latin typeface="charter"/>
                <a:hlinkClick r:id="rId7"/>
              </a:rPr>
              <a:t>-Nagumo model</a:t>
            </a:r>
            <a:r>
              <a:rPr lang="en-US" b="0" i="0" dirty="0">
                <a:solidFill>
                  <a:srgbClr val="292929"/>
                </a:solidFill>
                <a:effectLst/>
                <a:latin typeface="charter"/>
              </a:rPr>
              <a:t>, named after Richard </a:t>
            </a:r>
            <a:r>
              <a:rPr lang="en-US" b="0" i="0" dirty="0" err="1">
                <a:solidFill>
                  <a:srgbClr val="292929"/>
                </a:solidFill>
                <a:effectLst/>
                <a:latin typeface="charter"/>
              </a:rPr>
              <a:t>FitzHugh</a:t>
            </a:r>
            <a:r>
              <a:rPr lang="en-US" b="0" i="0" dirty="0">
                <a:solidFill>
                  <a:srgbClr val="292929"/>
                </a:solidFill>
                <a:effectLst/>
                <a:latin typeface="charter"/>
              </a:rPr>
              <a:t> (1922–2007, American biophysicist) and J. Nagumo (Japanese engineer), basically is a simplification of the Hodgkin-Huxley model.</a:t>
            </a:r>
          </a:p>
          <a:p>
            <a:pPr algn="l">
              <a:buFont typeface="Arial" panose="020B0604020202020204" pitchFamily="34" charset="0"/>
              <a:buChar char="•"/>
            </a:pPr>
            <a:r>
              <a:rPr lang="en-US" b="0" i="0" dirty="0">
                <a:solidFill>
                  <a:srgbClr val="292929"/>
                </a:solidFill>
                <a:effectLst/>
                <a:latin typeface="charter"/>
              </a:rPr>
              <a:t>or the more recent </a:t>
            </a:r>
            <a:r>
              <a:rPr lang="en-US" b="0" i="0" u="sng" dirty="0">
                <a:solidFill>
                  <a:srgbClr val="292929"/>
                </a:solidFill>
                <a:effectLst/>
                <a:latin typeface="charter"/>
                <a:hlinkClick r:id="rId8"/>
              </a:rPr>
              <a:t>model of spiking neurons</a:t>
            </a:r>
            <a:r>
              <a:rPr lang="en-US" b="0" i="0" dirty="0">
                <a:solidFill>
                  <a:srgbClr val="292929"/>
                </a:solidFill>
                <a:effectLst/>
                <a:latin typeface="charter"/>
              </a:rPr>
              <a:t> by Eugene M. </a:t>
            </a:r>
            <a:r>
              <a:rPr lang="en-US" b="0" i="0" dirty="0" err="1">
                <a:solidFill>
                  <a:srgbClr val="292929"/>
                </a:solidFill>
                <a:effectLst/>
                <a:latin typeface="charter"/>
              </a:rPr>
              <a:t>Izhikevich</a:t>
            </a:r>
            <a:r>
              <a:rPr lang="en-US" b="0" i="0" dirty="0">
                <a:solidFill>
                  <a:srgbClr val="292929"/>
                </a:solidFill>
                <a:effectLst/>
                <a:latin typeface="charter"/>
              </a:rPr>
              <a:t> (born 1967, Russian mathematician).</a:t>
            </a:r>
          </a:p>
          <a:p>
            <a:pPr algn="l"/>
            <a:r>
              <a:rPr lang="en-US" b="0" i="0" dirty="0">
                <a:solidFill>
                  <a:srgbClr val="292929"/>
                </a:solidFill>
                <a:effectLst/>
                <a:latin typeface="charter"/>
              </a:rPr>
              <a:t>Although some of these models start to be adopted as the building blocks of elaborate neural networks (see spiking neural nets for instance), we will hereafter restrict ourselves to a very high-level description of neurons. A schematic representation is shown in the figure below. For our purposes, only the following elements are of interest to us :</a:t>
            </a:r>
          </a:p>
          <a:p>
            <a:pPr algn="l">
              <a:buFont typeface="Arial" panose="020B0604020202020204" pitchFamily="34" charset="0"/>
              <a:buChar char="•"/>
            </a:pPr>
            <a:r>
              <a:rPr lang="en-US" dirty="0"/>
              <a:t>Schematic representation of </a:t>
            </a:r>
            <a:r>
              <a:rPr lang="en-US" b="0" dirty="0">
                <a:effectLst/>
                <a:latin typeface="sohne"/>
              </a:rPr>
              <a:t>biological neuron</a:t>
            </a:r>
            <a:r>
              <a:rPr lang="en-US" dirty="0"/>
              <a:t>. From </a:t>
            </a:r>
            <a:r>
              <a:rPr lang="en-US" u="sng" dirty="0" err="1">
                <a:effectLst/>
                <a:hlinkClick r:id="rId9"/>
              </a:rPr>
              <a:t>Wikipedia</a:t>
            </a:r>
            <a:r>
              <a:rPr lang="en-US" dirty="0" err="1"/>
              <a:t>.</a:t>
            </a:r>
            <a:r>
              <a:rPr lang="en-US" b="1" i="0" dirty="0" err="1">
                <a:solidFill>
                  <a:srgbClr val="292929"/>
                </a:solidFill>
                <a:effectLst/>
                <a:latin typeface="charter"/>
              </a:rPr>
              <a:t>Dendrites</a:t>
            </a:r>
            <a:r>
              <a:rPr lang="en-US" b="0" i="0" dirty="0">
                <a:solidFill>
                  <a:srgbClr val="292929"/>
                </a:solidFill>
                <a:effectLst/>
                <a:latin typeface="charter"/>
              </a:rPr>
              <a:t>, also known as </a:t>
            </a:r>
            <a:r>
              <a:rPr lang="en-US" b="0" i="1" dirty="0">
                <a:solidFill>
                  <a:srgbClr val="292929"/>
                </a:solidFill>
                <a:effectLst/>
                <a:latin typeface="charter"/>
              </a:rPr>
              <a:t>dendrons</a:t>
            </a:r>
            <a:r>
              <a:rPr lang="en-US" b="0" i="0" dirty="0">
                <a:solidFill>
                  <a:srgbClr val="292929"/>
                </a:solidFill>
                <a:effectLst/>
                <a:latin typeface="charter"/>
              </a:rPr>
              <a:t>, are branched protoplasmic extensions of a nerve cell that propagate electrochemical stimulation received from other neural cells to the cell body (or </a:t>
            </a:r>
            <a:r>
              <a:rPr lang="en-US" b="1" i="0" dirty="0">
                <a:solidFill>
                  <a:srgbClr val="292929"/>
                </a:solidFill>
                <a:effectLst/>
                <a:latin typeface="charter"/>
              </a:rPr>
              <a:t>soma</a:t>
            </a:r>
            <a:r>
              <a:rPr lang="en-US" b="0" i="0" dirty="0">
                <a:solidFill>
                  <a:srgbClr val="292929"/>
                </a:solidFill>
                <a:effectLst/>
                <a:latin typeface="charter"/>
              </a:rPr>
              <a:t>).</a:t>
            </a:r>
          </a:p>
          <a:p>
            <a:pPr algn="l">
              <a:buFont typeface="Arial" panose="020B0604020202020204" pitchFamily="34" charset="0"/>
              <a:buChar char="•"/>
            </a:pPr>
            <a:r>
              <a:rPr lang="en-US" b="1" i="0" dirty="0">
                <a:solidFill>
                  <a:srgbClr val="292929"/>
                </a:solidFill>
                <a:effectLst/>
                <a:latin typeface="charter"/>
              </a:rPr>
              <a:t>Soma </a:t>
            </a:r>
            <a:r>
              <a:rPr lang="en-US" b="0" i="0" dirty="0">
                <a:solidFill>
                  <a:srgbClr val="292929"/>
                </a:solidFill>
                <a:effectLst/>
                <a:latin typeface="charter"/>
              </a:rPr>
              <a:t>is where the signals received from the dendrites are joined and passed on. It contains many organelles as well as the cell nucleus.</a:t>
            </a:r>
          </a:p>
          <a:p>
            <a:pPr algn="l">
              <a:buFont typeface="Arial" panose="020B0604020202020204" pitchFamily="34" charset="0"/>
              <a:buChar char="•"/>
            </a:pPr>
            <a:r>
              <a:rPr lang="en-US" b="1" i="0" dirty="0">
                <a:solidFill>
                  <a:srgbClr val="292929"/>
                </a:solidFill>
                <a:effectLst/>
                <a:latin typeface="charter"/>
              </a:rPr>
              <a:t>Axon hillock</a:t>
            </a:r>
            <a:r>
              <a:rPr lang="en-US" b="0" i="0" dirty="0">
                <a:solidFill>
                  <a:srgbClr val="292929"/>
                </a:solidFill>
                <a:effectLst/>
                <a:latin typeface="charter"/>
              </a:rPr>
              <a:t> is a specialized part of the soma that connects to the </a:t>
            </a:r>
            <a:r>
              <a:rPr lang="en-US" b="1" i="0" dirty="0">
                <a:solidFill>
                  <a:srgbClr val="292929"/>
                </a:solidFill>
                <a:effectLst/>
                <a:latin typeface="charter"/>
              </a:rPr>
              <a:t>axon</a:t>
            </a:r>
            <a:r>
              <a:rPr lang="en-US" b="0" i="0" dirty="0">
                <a:solidFill>
                  <a:srgbClr val="292929"/>
                </a:solidFill>
                <a:effectLst/>
                <a:latin typeface="charter"/>
              </a:rPr>
              <a:t>. It is it that controls the firing of the neuron. If the total strength of the signal it receives exceeds its threshold limit, the neuron will fire a signal (known as an action potential) down the axon.</a:t>
            </a:r>
          </a:p>
          <a:p>
            <a:pPr algn="l">
              <a:buFont typeface="Arial" panose="020B0604020202020204" pitchFamily="34" charset="0"/>
              <a:buChar char="•"/>
            </a:pPr>
            <a:r>
              <a:rPr lang="en-US" b="1" i="0" dirty="0">
                <a:solidFill>
                  <a:srgbClr val="292929"/>
                </a:solidFill>
                <a:effectLst/>
                <a:latin typeface="charter"/>
              </a:rPr>
              <a:t>Axon</a:t>
            </a:r>
            <a:r>
              <a:rPr lang="en-US" b="0" i="0" dirty="0">
                <a:solidFill>
                  <a:srgbClr val="292929"/>
                </a:solidFill>
                <a:effectLst/>
                <a:latin typeface="charter"/>
              </a:rPr>
              <a:t> is the elongated fiber extending from the soma down to the terminal endings. Its role is to transmit the neural signal to other neurons through its </a:t>
            </a:r>
            <a:r>
              <a:rPr lang="en-US" b="1" i="0" dirty="0">
                <a:solidFill>
                  <a:srgbClr val="292929"/>
                </a:solidFill>
                <a:effectLst/>
                <a:latin typeface="charter"/>
              </a:rPr>
              <a:t>synapses</a:t>
            </a:r>
            <a:r>
              <a:rPr lang="en-US" b="0" i="0" dirty="0">
                <a:solidFill>
                  <a:srgbClr val="292929"/>
                </a:solidFill>
                <a:effectLst/>
                <a:latin typeface="charter"/>
              </a:rPr>
              <a:t>.</a:t>
            </a:r>
          </a:p>
          <a:p>
            <a:pPr algn="l">
              <a:buFont typeface="Arial" panose="020B0604020202020204" pitchFamily="34" charset="0"/>
              <a:buChar char="•"/>
            </a:pPr>
            <a:r>
              <a:rPr lang="en-US" b="1" i="0" dirty="0">
                <a:solidFill>
                  <a:srgbClr val="292929"/>
                </a:solidFill>
                <a:effectLst/>
                <a:latin typeface="charter"/>
              </a:rPr>
              <a:t>Synapses</a:t>
            </a:r>
            <a:r>
              <a:rPr lang="en-US" b="0" i="0" dirty="0">
                <a:solidFill>
                  <a:srgbClr val="292929"/>
                </a:solidFill>
                <a:effectLst/>
                <a:latin typeface="charter"/>
              </a:rPr>
              <a:t> are small gaps located at the very end of the axon terminal connecting the neuron to other nerve cells. There, neurotransmitters are used to carry the signal across the synapse to other neurons.</a:t>
            </a:r>
          </a:p>
          <a:p>
            <a:pPr algn="l"/>
            <a:r>
              <a:rPr lang="en-US" b="0" i="0" dirty="0">
                <a:solidFill>
                  <a:srgbClr val="292929"/>
                </a:solidFill>
                <a:effectLst/>
                <a:latin typeface="charter"/>
              </a:rPr>
              <a:t>The operating principle of a biological neuron can be summarized as follows. First, it takes inputs from its dendrites (i.e. from other neurons). In a second step, a weighted sum of these inputs is performed within the soma. The result is then passed on to the axon hillock. If this weighted sum is larger than the threshold limit, the neuron will fire. Otherwise, it stays at rest. The state of our neuron (on or off) then propagates through its axon and is passed on to the other connected neurons via its synapses. Albeit very simple, this high-level description of the operating principle of a biological neuron is sufficient to understand the mathematical model of an artificial neuron proposed by McCulloch &amp; Pitts in 1943.</a:t>
            </a:r>
          </a:p>
        </p:txBody>
      </p:sp>
      <p:sp>
        <p:nvSpPr>
          <p:cNvPr id="4" name="Foliennummernplatzhalter 3"/>
          <p:cNvSpPr>
            <a:spLocks noGrp="1"/>
          </p:cNvSpPr>
          <p:nvPr>
            <p:ph type="sldNum" sz="quarter" idx="5"/>
          </p:nvPr>
        </p:nvSpPr>
        <p:spPr/>
        <p:txBody>
          <a:bodyPr/>
          <a:lstStyle/>
          <a:p>
            <a:fld id="{6DBFE867-2969-4E73-8FA4-273E0FFB98C9}" type="slidenum">
              <a:rPr lang="en-US" smtClean="0"/>
              <a:t>3</a:t>
            </a:fld>
            <a:endParaRPr lang="en-US"/>
          </a:p>
        </p:txBody>
      </p:sp>
    </p:spTree>
    <p:extLst>
      <p:ext uri="{BB962C8B-B14F-4D97-AF65-F5344CB8AC3E}">
        <p14:creationId xmlns:p14="http://schemas.microsoft.com/office/powerpoint/2010/main" val="4749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33333"/>
                </a:solidFill>
                <a:effectLst/>
                <a:latin typeface="Helvetica Neue"/>
              </a:rPr>
              <a:t>Nowadays the McCulloch-Pitts neuron tends to be overlooked in </a:t>
            </a:r>
            <a:r>
              <a:rPr lang="en-US" b="0" i="0" dirty="0" err="1">
                <a:solidFill>
                  <a:srgbClr val="333333"/>
                </a:solidFill>
                <a:effectLst/>
                <a:latin typeface="Helvetica Neue"/>
              </a:rPr>
              <a:t>favour</a:t>
            </a:r>
            <a:r>
              <a:rPr lang="en-US" b="0" i="0" dirty="0">
                <a:solidFill>
                  <a:srgbClr val="333333"/>
                </a:solidFill>
                <a:effectLst/>
                <a:latin typeface="Helvetica Neue"/>
              </a:rPr>
              <a:t> of simpler neuronal models, but it was, and still is, important. It proved that something that behaved like a biological neuron was capable of computation and  influenced early computer designers.</a:t>
            </a:r>
          </a:p>
          <a:p>
            <a:pPr algn="l"/>
            <a:r>
              <a:rPr lang="en-US" b="0" i="0" dirty="0">
                <a:solidFill>
                  <a:srgbClr val="333333"/>
                </a:solidFill>
                <a:effectLst/>
                <a:latin typeface="Helvetica Neue"/>
              </a:rPr>
              <a:t> </a:t>
            </a:r>
          </a:p>
          <a:p>
            <a:pPr algn="l"/>
            <a:r>
              <a:rPr lang="en-US" b="0" i="0" dirty="0">
                <a:solidFill>
                  <a:srgbClr val="333333"/>
                </a:solidFill>
                <a:effectLst/>
                <a:latin typeface="Helvetica Neue"/>
              </a:rPr>
              <a:t>Before the neural network algorithms in use today were devised, there was an alternative. It was invented in 1943 by neurophysiologist  Warren McCulloch and logician Walter Pitts. Now networks of the McCulloch-Pitts type tend to be overlooked in </a:t>
            </a:r>
            <a:r>
              <a:rPr lang="en-US" b="0" i="0" dirty="0" err="1">
                <a:solidFill>
                  <a:srgbClr val="333333"/>
                </a:solidFill>
                <a:effectLst/>
                <a:latin typeface="Helvetica Neue"/>
              </a:rPr>
              <a:t>favour</a:t>
            </a:r>
            <a:r>
              <a:rPr lang="en-US" b="0" i="0" dirty="0">
                <a:solidFill>
                  <a:srgbClr val="333333"/>
                </a:solidFill>
                <a:effectLst/>
                <a:latin typeface="Helvetica Neue"/>
              </a:rPr>
              <a:t> of “gradient descent” type </a:t>
            </a:r>
            <a:r>
              <a:rPr lang="en-US" b="0" i="0" u="none" strike="noStrike" dirty="0">
                <a:solidFill>
                  <a:srgbClr val="0088CC"/>
                </a:solidFill>
                <a:effectLst/>
                <a:latin typeface="Helvetica Neue"/>
                <a:hlinkClick r:id="rId3"/>
              </a:rPr>
              <a:t>neural networks</a:t>
            </a:r>
            <a:r>
              <a:rPr lang="en-US" b="0" i="0" dirty="0">
                <a:solidFill>
                  <a:srgbClr val="333333"/>
                </a:solidFill>
                <a:effectLst/>
                <a:latin typeface="Helvetica Neue"/>
              </a:rPr>
              <a:t> and this is a shame. McCulloch-Pitts neurons are more like the sort of approach we see today in neuromorphic chips where neurons are used as computational units. </a:t>
            </a:r>
          </a:p>
          <a:p>
            <a:pPr algn="l"/>
            <a:endParaRPr lang="en-US" b="0" i="0" dirty="0">
              <a:solidFill>
                <a:srgbClr val="333333"/>
              </a:solidFill>
              <a:effectLst/>
              <a:latin typeface="Helvetica Neue"/>
            </a:endParaRPr>
          </a:p>
          <a:p>
            <a:pPr algn="l"/>
            <a:r>
              <a:rPr lang="en-US" b="0" i="0" dirty="0">
                <a:solidFill>
                  <a:srgbClr val="292929"/>
                </a:solidFill>
                <a:effectLst/>
                <a:latin typeface="charter"/>
              </a:rPr>
              <a:t>Based on this basic understanding of the neuron’s operating principle, McCulloch &amp; Pitts proposed the very first mathematical model of an artificial neuron in their seminal paper </a:t>
            </a:r>
            <a:r>
              <a:rPr lang="en-US" b="0" i="1" dirty="0">
                <a:solidFill>
                  <a:srgbClr val="292929"/>
                </a:solidFill>
                <a:effectLst/>
                <a:latin typeface="charter"/>
              </a:rPr>
              <a:t>A logical calculus of the ideas immanent in nervous activity</a:t>
            </a:r>
            <a:r>
              <a:rPr lang="en-US" b="0" i="0" dirty="0">
                <a:solidFill>
                  <a:srgbClr val="292929"/>
                </a:solidFill>
                <a:effectLst/>
                <a:latin typeface="charter"/>
              </a:rPr>
              <a:t> [3] back in 1943. Although very simple, their model has proven extremely versatile and easy to modify. Today, variations of their original model have now become the elementary building blocks of most neural networks, from the simple single-layer perceptron all the way to the 152 layers-deep neural networks used by Microsoft to win the 2016 ImageNet contest.</a:t>
            </a:r>
            <a:endParaRPr lang="en-US" b="0" i="0" dirty="0">
              <a:solidFill>
                <a:srgbClr val="333333"/>
              </a:solidFill>
              <a:effectLst/>
              <a:latin typeface="Helvetica Neue"/>
            </a:endParaRPr>
          </a:p>
          <a:p>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4</a:t>
            </a:fld>
            <a:endParaRPr lang="en-US"/>
          </a:p>
        </p:txBody>
      </p:sp>
    </p:spTree>
    <p:extLst>
      <p:ext uri="{BB962C8B-B14F-4D97-AF65-F5344CB8AC3E}">
        <p14:creationId xmlns:p14="http://schemas.microsoft.com/office/powerpoint/2010/main" val="41660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292929"/>
                </a:solidFill>
                <a:effectLst/>
                <a:latin typeface="charter"/>
              </a:rPr>
              <a:t>Almost fifteen years after McCulloch &amp; Pitts [3], the American psychologist Frank Rosenblatt (1928–1971), inspired by the </a:t>
            </a:r>
            <a:r>
              <a:rPr lang="en-US" b="0" i="0" u="sng" dirty="0">
                <a:effectLst/>
                <a:latin typeface="charter"/>
                <a:hlinkClick r:id="rId3"/>
              </a:rPr>
              <a:t>Hebbian theory</a:t>
            </a:r>
            <a:r>
              <a:rPr lang="en-US" b="0" i="0" dirty="0">
                <a:solidFill>
                  <a:srgbClr val="292929"/>
                </a:solidFill>
                <a:effectLst/>
                <a:latin typeface="charter"/>
              </a:rPr>
              <a:t> of synaptic plasticity (i.e. the adaptation of brain neurons during the learning process), came up with the </a:t>
            </a:r>
            <a:r>
              <a:rPr lang="en-US" b="0" i="1" dirty="0">
                <a:solidFill>
                  <a:srgbClr val="292929"/>
                </a:solidFill>
                <a:effectLst/>
                <a:latin typeface="charter"/>
              </a:rPr>
              <a:t>perceptron</a:t>
            </a:r>
            <a:r>
              <a:rPr lang="en-US" b="0" i="0" dirty="0">
                <a:solidFill>
                  <a:srgbClr val="292929"/>
                </a:solidFill>
                <a:effectLst/>
                <a:latin typeface="charter"/>
              </a:rPr>
              <a:t>, a major improvement over the MCP neuron model. This invention granted him international recognition and, to this date, the Institute of Electrical and Electronics Engineers (IEEE), “</a:t>
            </a:r>
            <a:r>
              <a:rPr lang="en-US" b="0" i="1" dirty="0">
                <a:solidFill>
                  <a:srgbClr val="292929"/>
                </a:solidFill>
                <a:effectLst/>
                <a:latin typeface="charter"/>
              </a:rPr>
              <a:t>the world’s largest professional association dedicated to advancing technological innovation and excellence for the benefit of humanity</a:t>
            </a:r>
            <a:r>
              <a:rPr lang="en-US" b="0" i="0" dirty="0">
                <a:solidFill>
                  <a:srgbClr val="292929"/>
                </a:solidFill>
                <a:effectLst/>
                <a:latin typeface="charter"/>
              </a:rPr>
              <a:t>”, named its annual award in his honor.</a:t>
            </a:r>
          </a:p>
          <a:p>
            <a:r>
              <a:rPr lang="en-US" b="0" i="0" dirty="0">
                <a:solidFill>
                  <a:srgbClr val="292929"/>
                </a:solidFill>
                <a:effectLst/>
                <a:latin typeface="charter"/>
              </a:rPr>
              <a:t>Rosenblatt’s major achievement has been to show that, by relaxing some of the MCP’s rules (namely the absolute inhibition, the equal contribution of all inputs as well as their integer nature), artificial neurons could actually learn from data. More importantly, he came up with a </a:t>
            </a:r>
            <a:r>
              <a:rPr lang="en-US" b="0" i="1" dirty="0">
                <a:solidFill>
                  <a:srgbClr val="292929"/>
                </a:solidFill>
                <a:effectLst/>
                <a:latin typeface="charter"/>
              </a:rPr>
              <a:t>supervised</a:t>
            </a:r>
            <a:r>
              <a:rPr lang="en-US" b="0" i="0" dirty="0">
                <a:solidFill>
                  <a:srgbClr val="292929"/>
                </a:solidFill>
                <a:effectLst/>
                <a:latin typeface="charter"/>
              </a:rPr>
              <a:t> learning algorithm for this modified MCP neuron model that enabled the artificial neuron to figure out the correct weights directly from training data by itself. Before diving into the machine learning fun stuff, let us quickly discuss the type of problems that can be addressed by the perceptron.</a:t>
            </a: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5</a:t>
            </a:fld>
            <a:endParaRPr lang="en-US"/>
          </a:p>
        </p:txBody>
      </p:sp>
    </p:spTree>
    <p:extLst>
      <p:ext uri="{BB962C8B-B14F-4D97-AF65-F5344CB8AC3E}">
        <p14:creationId xmlns:p14="http://schemas.microsoft.com/office/powerpoint/2010/main" val="1724318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292929"/>
                </a:solidFill>
                <a:effectLst/>
                <a:latin typeface="charter"/>
              </a:rPr>
              <a:t>Binary (or binomial) classification is the task of classifying the elements of a given set into two groups (e.g. classifying whether an image depicts a cat or a dog) based on a prescribed rule. The figure below depicts two instances of such a problem. On the left, the task is to identify the separatrix between two </a:t>
            </a:r>
            <a:r>
              <a:rPr lang="en-US" b="0" i="1" dirty="0">
                <a:solidFill>
                  <a:srgbClr val="292929"/>
                </a:solidFill>
                <a:effectLst/>
                <a:latin typeface="charter"/>
              </a:rPr>
              <a:t>linearly separable</a:t>
            </a:r>
            <a:r>
              <a:rPr lang="en-US" b="0" i="0" dirty="0">
                <a:solidFill>
                  <a:srgbClr val="292929"/>
                </a:solidFill>
                <a:effectLst/>
                <a:latin typeface="charter"/>
              </a:rPr>
              <a:t> classes (i.e. the separatrix is a simple straight line) while, on the right, the two classes are </a:t>
            </a:r>
            <a:r>
              <a:rPr lang="en-US" b="0" i="1" dirty="0">
                <a:solidFill>
                  <a:srgbClr val="292929"/>
                </a:solidFill>
                <a:effectLst/>
                <a:latin typeface="charter"/>
              </a:rPr>
              <a:t>nonlinearly separable </a:t>
            </a:r>
            <a:r>
              <a:rPr lang="en-US" b="0" i="0" dirty="0">
                <a:solidFill>
                  <a:srgbClr val="292929"/>
                </a:solidFill>
                <a:effectLst/>
                <a:latin typeface="charter"/>
              </a:rPr>
              <a:t>(i.e. the separatrix is </a:t>
            </a:r>
            <a:r>
              <a:rPr lang="en-US" b="1" i="0" dirty="0">
                <a:solidFill>
                  <a:srgbClr val="292929"/>
                </a:solidFill>
                <a:effectLst/>
                <a:latin typeface="charter"/>
              </a:rPr>
              <a:t>not</a:t>
            </a:r>
            <a:r>
              <a:rPr lang="en-US" b="0" i="0" dirty="0">
                <a:solidFill>
                  <a:srgbClr val="292929"/>
                </a:solidFill>
                <a:effectLst/>
                <a:latin typeface="charter"/>
              </a:rPr>
              <a:t> a simple straight line). As we will see, Rosenblatt’s perceptron can handle only classification tasks for linearly separable classes. It must be noted however that, the example on the right figure could also be potentially treated by the perceptron, although it requires a preprocessing of the inputs known as </a:t>
            </a:r>
            <a:r>
              <a:rPr lang="en-US" b="0" i="1" dirty="0">
                <a:solidFill>
                  <a:srgbClr val="292929"/>
                </a:solidFill>
                <a:effectLst/>
                <a:latin typeface="charter"/>
              </a:rPr>
              <a:t>feature engineering </a:t>
            </a:r>
            <a:r>
              <a:rPr lang="en-US" b="0" i="0" dirty="0">
                <a:solidFill>
                  <a:srgbClr val="292929"/>
                </a:solidFill>
                <a:effectLst/>
                <a:latin typeface="charter"/>
              </a:rPr>
              <a:t>to recast it into a linearly separable problem</a:t>
            </a:r>
            <a:r>
              <a:rPr lang="en-US" b="0" i="1" dirty="0">
                <a:solidFill>
                  <a:srgbClr val="292929"/>
                </a:solidFill>
                <a:effectLst/>
                <a:latin typeface="charter"/>
              </a:rPr>
              <a:t>.</a:t>
            </a: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6</a:t>
            </a:fld>
            <a:endParaRPr lang="en-US"/>
          </a:p>
        </p:txBody>
      </p:sp>
    </p:spTree>
    <p:extLst>
      <p:ext uri="{BB962C8B-B14F-4D97-AF65-F5344CB8AC3E}">
        <p14:creationId xmlns:p14="http://schemas.microsoft.com/office/powerpoint/2010/main" val="358778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374970"/>
                </a:solidFill>
                <a:effectLst/>
                <a:latin typeface="Roboto"/>
              </a:rPr>
              <a:t>A perceptron is a simple binary classification algorithm, proposed by Cornell scientist </a:t>
            </a:r>
            <a:r>
              <a:rPr lang="en-US" b="0" i="0" u="none" strike="noStrike" dirty="0">
                <a:solidFill>
                  <a:srgbClr val="01C8C0"/>
                </a:solidFill>
                <a:effectLst/>
                <a:latin typeface="Roboto"/>
                <a:hlinkClick r:id="rId3"/>
              </a:rPr>
              <a:t>Frank Rosenblatt</a:t>
            </a:r>
            <a:r>
              <a:rPr lang="en-US" b="0" i="0" dirty="0">
                <a:solidFill>
                  <a:srgbClr val="374970"/>
                </a:solidFill>
                <a:effectLst/>
                <a:latin typeface="Roboto"/>
              </a:rPr>
              <a:t>. It helps to divide a set of input signals into two parts—“yes” and “no”. But unlike many other classification algorithms, the perceptron was modeled after the essential unit of the human brain—the neuron and has an uncanny ability to learn and solve complex problems.</a:t>
            </a:r>
          </a:p>
          <a:p>
            <a:endParaRPr lang="en-US" b="0" i="0" dirty="0">
              <a:solidFill>
                <a:srgbClr val="374970"/>
              </a:solidFill>
              <a:effectLst/>
              <a:latin typeface="Roboto"/>
            </a:endParaRPr>
          </a:p>
          <a:p>
            <a:pPr algn="l">
              <a:buFont typeface="Arial" panose="020B0604020202020204" pitchFamily="34" charset="0"/>
              <a:buChar char="•"/>
            </a:pPr>
            <a:r>
              <a:rPr lang="en-US" b="0" i="0" dirty="0">
                <a:solidFill>
                  <a:srgbClr val="292929"/>
                </a:solidFill>
                <a:effectLst/>
                <a:latin typeface="charter"/>
              </a:rPr>
              <a:t>The neuron takes an extra constant input associated with a synaptic weight </a:t>
            </a:r>
            <a:r>
              <a:rPr lang="en-US" b="0" i="1" dirty="0">
                <a:solidFill>
                  <a:srgbClr val="292929"/>
                </a:solidFill>
                <a:effectLst/>
                <a:latin typeface="charter"/>
              </a:rPr>
              <a:t>b </a:t>
            </a:r>
            <a:r>
              <a:rPr lang="en-US" b="0" i="0" dirty="0">
                <a:solidFill>
                  <a:srgbClr val="292929"/>
                </a:solidFill>
                <a:effectLst/>
                <a:latin typeface="charter"/>
              </a:rPr>
              <a:t>(denoted Θ in the figure above), also known as the bias. Concerning the MCP neuron, the bias </a:t>
            </a:r>
            <a:r>
              <a:rPr lang="en-US" b="0" i="1" dirty="0">
                <a:solidFill>
                  <a:srgbClr val="292929"/>
                </a:solidFill>
                <a:effectLst/>
                <a:latin typeface="charter"/>
              </a:rPr>
              <a:t>b</a:t>
            </a:r>
            <a:r>
              <a:rPr lang="en-US" b="0" i="0" dirty="0">
                <a:solidFill>
                  <a:srgbClr val="292929"/>
                </a:solidFill>
                <a:effectLst/>
                <a:latin typeface="charter"/>
              </a:rPr>
              <a:t> is simply the negative of the activation threshold.</a:t>
            </a:r>
          </a:p>
          <a:p>
            <a:pPr algn="l">
              <a:buFont typeface="Arial" panose="020B0604020202020204" pitchFamily="34" charset="0"/>
              <a:buChar char="•"/>
            </a:pPr>
            <a:r>
              <a:rPr lang="en-US" b="0" i="0" dirty="0">
                <a:solidFill>
                  <a:srgbClr val="292929"/>
                </a:solidFill>
                <a:effectLst/>
                <a:latin typeface="charter"/>
              </a:rPr>
              <a:t>The synaptic weights </a:t>
            </a:r>
            <a:r>
              <a:rPr lang="en-US" b="0" i="1" dirty="0">
                <a:solidFill>
                  <a:srgbClr val="292929"/>
                </a:solidFill>
                <a:effectLst/>
                <a:latin typeface="charter"/>
              </a:rPr>
              <a:t>wₖ</a:t>
            </a:r>
            <a:r>
              <a:rPr lang="en-US" b="0" i="0" dirty="0">
                <a:solidFill>
                  <a:srgbClr val="292929"/>
                </a:solidFill>
                <a:effectLst/>
                <a:latin typeface="charter"/>
              </a:rPr>
              <a:t> are not restricted to unity, thus allowing some inputs to have more influence on the neuron’s output than others.</a:t>
            </a:r>
          </a:p>
          <a:p>
            <a:pPr algn="l">
              <a:buFont typeface="Arial" panose="020B0604020202020204" pitchFamily="34" charset="0"/>
              <a:buChar char="•"/>
            </a:pPr>
            <a:r>
              <a:rPr lang="en-US" b="0" i="0" dirty="0">
                <a:solidFill>
                  <a:srgbClr val="292929"/>
                </a:solidFill>
                <a:effectLst/>
                <a:latin typeface="charter"/>
              </a:rPr>
              <a:t>They are not restricted to be strictly positive either. Some of the inputs can hence have an inhibitory influence.</a:t>
            </a:r>
          </a:p>
          <a:p>
            <a:endParaRPr lang="de-DE" dirty="0"/>
          </a:p>
          <a:p>
            <a:endParaRPr lang="de-DE" dirty="0"/>
          </a:p>
          <a:p>
            <a:br>
              <a:rPr lang="en-US" dirty="0"/>
            </a:b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7</a:t>
            </a:fld>
            <a:endParaRPr lang="en-US"/>
          </a:p>
        </p:txBody>
      </p:sp>
    </p:spTree>
    <p:extLst>
      <p:ext uri="{BB962C8B-B14F-4D97-AF65-F5344CB8AC3E}">
        <p14:creationId xmlns:p14="http://schemas.microsoft.com/office/powerpoint/2010/main" val="307230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292929"/>
                </a:solidFill>
                <a:effectLst/>
                <a:latin typeface="charter"/>
              </a:rPr>
              <a:t>In mathematical terms, the non-linearity of the artificial neuron on which the perceptron relies is</a:t>
            </a: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8</a:t>
            </a:fld>
            <a:endParaRPr lang="en-US"/>
          </a:p>
        </p:txBody>
      </p:sp>
    </p:spTree>
    <p:extLst>
      <p:ext uri="{BB962C8B-B14F-4D97-AF65-F5344CB8AC3E}">
        <p14:creationId xmlns:p14="http://schemas.microsoft.com/office/powerpoint/2010/main" val="3006747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1" i="0" dirty="0">
                <a:solidFill>
                  <a:srgbClr val="292929"/>
                </a:solidFill>
                <a:effectLst/>
                <a:latin typeface="charter"/>
              </a:rPr>
              <a:t>Linear algebra</a:t>
            </a:r>
            <a:r>
              <a:rPr lang="en-US" b="0" i="0" dirty="0">
                <a:solidFill>
                  <a:srgbClr val="292929"/>
                </a:solidFill>
                <a:effectLst/>
                <a:latin typeface="charter"/>
              </a:rPr>
              <a:t> is a form of continuous rather than discrete mathematics, many computer scientists have little experience with it. A good understanding of linear algebra is essential for understanding and working with many machine learning algorithms, especially deep learning algorithms.</a:t>
            </a:r>
          </a:p>
          <a:p>
            <a:br>
              <a:rPr lang="en-US" dirty="0"/>
            </a:b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20</a:t>
            </a:fld>
            <a:endParaRPr lang="en-US"/>
          </a:p>
        </p:txBody>
      </p:sp>
    </p:spTree>
    <p:extLst>
      <p:ext uri="{BB962C8B-B14F-4D97-AF65-F5344CB8AC3E}">
        <p14:creationId xmlns:p14="http://schemas.microsoft.com/office/powerpoint/2010/main" val="4068733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292929"/>
                </a:solidFill>
                <a:effectLst/>
                <a:latin typeface="charter"/>
              </a:rPr>
              <a:t>The core data structures behind Deep-Learning are Scalars, Vectors, Matrices and Tensors. Programmatically, let’s solve all the basic linear algebra problems using these.</a:t>
            </a: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21</a:t>
            </a:fld>
            <a:endParaRPr lang="en-US"/>
          </a:p>
        </p:txBody>
      </p:sp>
    </p:spTree>
    <p:extLst>
      <p:ext uri="{BB962C8B-B14F-4D97-AF65-F5344CB8AC3E}">
        <p14:creationId xmlns:p14="http://schemas.microsoft.com/office/powerpoint/2010/main" val="1717682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54199" y="260648"/>
            <a:ext cx="1943104" cy="1594800"/>
          </a:xfrm>
          <a:prstGeom prst="rect">
            <a:avLst/>
          </a:prstGeom>
        </p:spPr>
      </p:pic>
    </p:spTree>
    <p:extLst>
      <p:ext uri="{BB962C8B-B14F-4D97-AF65-F5344CB8AC3E}">
        <p14:creationId xmlns:p14="http://schemas.microsoft.com/office/powerpoint/2010/main" val="1523057900"/>
      </p:ext>
    </p:extLst>
  </p:cSld>
  <p:clrMapOvr>
    <a:masterClrMapping/>
  </p:clrMapOvr>
  <p:transition advTm="2000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49575" y="260648"/>
            <a:ext cx="1947728" cy="1166400"/>
          </a:xfrm>
          <a:prstGeom prst="rect">
            <a:avLst/>
          </a:prstGeom>
        </p:spPr>
      </p:pic>
    </p:spTree>
    <p:extLst>
      <p:ext uri="{BB962C8B-B14F-4D97-AF65-F5344CB8AC3E}">
        <p14:creationId xmlns:p14="http://schemas.microsoft.com/office/powerpoint/2010/main" val="2140076281"/>
      </p:ext>
    </p:extLst>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Inhaltsplatzhalter 2"/>
          <p:cNvSpPr>
            <a:spLocks noGrp="1"/>
          </p:cNvSpPr>
          <p:nvPr>
            <p:ph idx="1" hasCustomPrompt="1"/>
          </p:nvPr>
        </p:nvSpPr>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Tree>
    <p:extLst>
      <p:ext uri="{BB962C8B-B14F-4D97-AF65-F5344CB8AC3E}">
        <p14:creationId xmlns:p14="http://schemas.microsoft.com/office/powerpoint/2010/main" val="2840023704"/>
      </p:ext>
    </p:extLst>
  </p:cSld>
  <p:clrMapOvr>
    <a:masterClrMapping/>
  </p:clrMapOvr>
  <p:transition advTm="20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6" name="Inhaltsplatzhalter 2"/>
          <p:cNvSpPr>
            <a:spLocks noGrp="1"/>
          </p:cNvSpPr>
          <p:nvPr>
            <p:ph idx="1" hasCustomPrompt="1"/>
          </p:nvPr>
        </p:nvSpPr>
        <p:spPr>
          <a:xfrm>
            <a:off x="55035" y="1341444"/>
            <a:ext cx="7553329"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1189633517"/>
      </p:ext>
    </p:extLst>
  </p:cSld>
  <p:clrMapOvr>
    <a:masterClrMapping/>
  </p:clrMapOvr>
  <p:transition advTm="20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5" name="Fußzeilenplatzhalter 4"/>
          <p:cNvSpPr>
            <a:spLocks noGrp="1"/>
          </p:cNvSpPr>
          <p:nvPr>
            <p:ph type="ftr" sz="quarter" idx="10"/>
          </p:nvPr>
        </p:nvSpPr>
        <p:spPr/>
        <p:txBody>
          <a:bodyPr/>
          <a:lstStyle>
            <a:lvl1pPr algn="l">
              <a:defRPr/>
            </a:lvl1pPr>
          </a:lstStyle>
          <a:p>
            <a:r>
              <a:rPr lang="en-US" dirty="0"/>
              <a:t>Marcus.Rueb@Hahn-Schickard.de - Tel.: 07721/943-180</a:t>
            </a:r>
          </a:p>
        </p:txBody>
      </p:sp>
      <p:sp>
        <p:nvSpPr>
          <p:cNvPr id="6" name="Foliennummernplatzhalter 5"/>
          <p:cNvSpPr>
            <a:spLocks noGrp="1"/>
          </p:cNvSpPr>
          <p:nvPr>
            <p:ph type="sldNum" sz="quarter" idx="11"/>
          </p:nvPr>
        </p:nvSpPr>
        <p:spPr/>
        <p:txBody>
          <a:bodyPr/>
          <a:lstStyle/>
          <a:p>
            <a:fld id="{0625EBFC-0345-4FA4-A801-51797D94B198}" type="slidenum">
              <a:rPr lang="de-DE" smtClean="0"/>
              <a:t>‹Nr.›</a:t>
            </a:fld>
            <a:endParaRPr lang="de-DE"/>
          </a:p>
        </p:txBody>
      </p:sp>
      <p:sp>
        <p:nvSpPr>
          <p:cNvPr id="10"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11" name="Inhaltsplatzhalter 2"/>
          <p:cNvSpPr>
            <a:spLocks noGrp="1"/>
          </p:cNvSpPr>
          <p:nvPr>
            <p:ph idx="12" hasCustomPrompt="1"/>
          </p:nvPr>
        </p:nvSpPr>
        <p:spPr>
          <a:xfrm>
            <a:off x="5879948" y="1341256"/>
            <a:ext cx="5536174"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465767657"/>
      </p:ext>
    </p:extLst>
  </p:cSld>
  <p:clrMapOvr>
    <a:masterClrMapping/>
  </p:clrMapOvr>
  <p:transition advTm="20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7"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200032574"/>
      </p:ext>
    </p:extLst>
  </p:cSld>
  <p:clrMapOvr>
    <a:masterClrMapping/>
  </p:clrMapOvr>
  <p:transition advTm="2000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Fußzeilenplatzhalter 2"/>
          <p:cNvSpPr>
            <a:spLocks noGrp="1"/>
          </p:cNvSpPr>
          <p:nvPr>
            <p:ph type="ftr" sz="quarter" idx="10"/>
          </p:nvPr>
        </p:nvSpPr>
        <p:spPr>
          <a:xfrm>
            <a:off x="262594" y="6331150"/>
            <a:ext cx="8090296" cy="365125"/>
          </a:xfrm>
        </p:spPr>
        <p:txBody>
          <a:bodyPr/>
          <a:lstStyle>
            <a:lvl1pPr algn="l">
              <a:defRPr/>
            </a:lvl1pPr>
          </a:lstStyle>
          <a:p>
            <a:r>
              <a:rPr lang="en-US" dirty="0"/>
              <a:t>Marcus.Rueb@Hahn-Schickard.de - Tel.: 07721/943-180</a:t>
            </a:r>
          </a:p>
        </p:txBody>
      </p:sp>
      <p:sp>
        <p:nvSpPr>
          <p:cNvPr id="4" name="Foliennummernplatzhalter 3"/>
          <p:cNvSpPr>
            <a:spLocks noGrp="1"/>
          </p:cNvSpPr>
          <p:nvPr>
            <p:ph type="sldNum" sz="quarter" idx="11"/>
          </p:nvPr>
        </p:nvSpPr>
        <p:spPr>
          <a:xfrm>
            <a:off x="8455060" y="6337723"/>
            <a:ext cx="711810"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5621003"/>
      </p:ext>
    </p:extLst>
  </p:cSld>
  <p:clrMapOvr>
    <a:masterClrMapping/>
  </p:clrMapOvr>
  <p:transition advTm="2000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262594" y="6334599"/>
            <a:ext cx="8090296" cy="365125"/>
          </a:xfrm>
        </p:spPr>
        <p:txBody>
          <a:bodyPr/>
          <a:lstStyle>
            <a:lvl1pPr algn="l">
              <a:defRPr/>
            </a:lvl1pPr>
          </a:lstStyle>
          <a:p>
            <a:r>
              <a:rPr lang="en-US" dirty="0"/>
              <a:t>Marcus.Rueb@Hahn-Schickard.de - Tel.: 07721/943-180</a:t>
            </a:r>
          </a:p>
        </p:txBody>
      </p:sp>
      <p:sp>
        <p:nvSpPr>
          <p:cNvPr id="3" name="Foliennummernplatzhalter 2"/>
          <p:cNvSpPr>
            <a:spLocks noGrp="1"/>
          </p:cNvSpPr>
          <p:nvPr>
            <p:ph type="sldNum" sz="quarter" idx="11"/>
          </p:nvPr>
        </p:nvSpPr>
        <p:spPr>
          <a:xfrm>
            <a:off x="8455055" y="6332548"/>
            <a:ext cx="712894"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24989472"/>
      </p:ext>
    </p:extLst>
  </p:cSld>
  <p:clrMapOvr>
    <a:masterClrMapping/>
  </p:clrMapOvr>
  <p:transition advTm="2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247903" y="57151"/>
            <a:ext cx="964776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349" tIns="0" rIns="126349" bIns="0" numCol="1" anchor="ctr" anchorCtr="0" compatLnSpc="1">
            <a:prstTxWarp prst="textNoShape">
              <a:avLst/>
            </a:prstTxWarp>
          </a:bodyPr>
          <a:lstStyle/>
          <a:p>
            <a:pPr lvl="0"/>
            <a:r>
              <a:rPr lang="en-US" noProof="0" dirty="0"/>
              <a:t>Title/Headline, two lines possible (Arial Bold, 28 Pt)</a:t>
            </a:r>
          </a:p>
        </p:txBody>
      </p:sp>
      <p:sp>
        <p:nvSpPr>
          <p:cNvPr id="1027" name="Rectangle 37"/>
          <p:cNvSpPr>
            <a:spLocks noGrp="1" noChangeArrowheads="1"/>
          </p:cNvSpPr>
          <p:nvPr>
            <p:ph type="body" idx="1"/>
          </p:nvPr>
        </p:nvSpPr>
        <p:spPr bwMode="auto">
          <a:xfrm>
            <a:off x="55035" y="1341443"/>
            <a:ext cx="114173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986" tIns="56728" rIns="127986" bIns="56728" numCol="1" anchor="t" anchorCtr="0" compatLnSpc="1">
            <a:prstTxWarp prst="textNoShape">
              <a:avLst/>
            </a:prstTxWarp>
          </a:body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p:txBody>
      </p:sp>
      <p:sp>
        <p:nvSpPr>
          <p:cNvPr id="1030" name="Line 125"/>
          <p:cNvSpPr>
            <a:spLocks noChangeShapeType="1"/>
          </p:cNvSpPr>
          <p:nvPr/>
        </p:nvSpPr>
        <p:spPr bwMode="auto">
          <a:xfrm>
            <a:off x="-7299" y="1196975"/>
            <a:ext cx="12199300" cy="0"/>
          </a:xfrm>
          <a:prstGeom prst="line">
            <a:avLst/>
          </a:prstGeom>
          <a:noFill/>
          <a:ln w="28575">
            <a:solidFill>
              <a:srgbClr val="C0C0C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endParaRPr lang="de-DE" sz="1800"/>
          </a:p>
        </p:txBody>
      </p:sp>
      <p:sp>
        <p:nvSpPr>
          <p:cNvPr id="5" name="Fußzeilenplatzhalter 4"/>
          <p:cNvSpPr>
            <a:spLocks noGrp="1"/>
          </p:cNvSpPr>
          <p:nvPr>
            <p:ph type="ftr" sz="quarter" idx="3"/>
          </p:nvPr>
        </p:nvSpPr>
        <p:spPr>
          <a:xfrm>
            <a:off x="262594" y="6331150"/>
            <a:ext cx="8090296" cy="365125"/>
          </a:xfrm>
          <a:prstGeom prst="rect">
            <a:avLst/>
          </a:prstGeom>
        </p:spPr>
        <p:txBody>
          <a:bodyPr vert="horz" lIns="121917" tIns="60958" rIns="121917" bIns="60958" rtlCol="0" anchor="ctr"/>
          <a:lstStyle>
            <a:lvl1pPr algn="l">
              <a:defRPr sz="1200">
                <a:solidFill>
                  <a:schemeClr val="tx1"/>
                </a:solidFill>
              </a:defRPr>
            </a:lvl1pPr>
          </a:lstStyle>
          <a:p>
            <a:r>
              <a:rPr lang="en-US" dirty="0"/>
              <a:t>Marcus.Rueb@Hahn-Schickard.de - Tel.: 07721/943-180</a:t>
            </a:r>
          </a:p>
        </p:txBody>
      </p:sp>
      <p:sp>
        <p:nvSpPr>
          <p:cNvPr id="6" name="Foliennummernplatzhalter 5"/>
          <p:cNvSpPr>
            <a:spLocks noGrp="1"/>
          </p:cNvSpPr>
          <p:nvPr>
            <p:ph type="sldNum" sz="quarter" idx="4"/>
          </p:nvPr>
        </p:nvSpPr>
        <p:spPr>
          <a:xfrm>
            <a:off x="8455058" y="6337722"/>
            <a:ext cx="711810" cy="365125"/>
          </a:xfrm>
          <a:prstGeom prst="rect">
            <a:avLst/>
          </a:prstGeom>
        </p:spPr>
        <p:txBody>
          <a:bodyPr vert="horz" lIns="121917" tIns="60958" rIns="121917" bIns="60958" rtlCol="0" anchor="ctr"/>
          <a:lstStyle>
            <a:lvl1pPr algn="r">
              <a:defRPr sz="1200" b="0">
                <a:solidFill>
                  <a:schemeClr val="tx1"/>
                </a:solidFill>
              </a:defRPr>
            </a:lvl1pPr>
          </a:lstStyle>
          <a:p>
            <a:fld id="{0625EBFC-0345-4FA4-A801-51797D94B198}" type="slidenum">
              <a:rPr lang="de-DE" smtClean="0"/>
              <a:pPr/>
              <a:t>‹Nr.›</a:t>
            </a:fld>
            <a:endParaRPr lang="de-DE" dirty="0"/>
          </a:p>
        </p:txBody>
      </p:sp>
      <p:pic>
        <p:nvPicPr>
          <p:cNvPr id="11" name="Picture 1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74769" y="188640"/>
            <a:ext cx="1322535" cy="792000"/>
          </a:xfrm>
          <a:prstGeom prst="rect">
            <a:avLst/>
          </a:prstGeom>
        </p:spPr>
      </p:pic>
    </p:spTree>
    <p:extLst>
      <p:ext uri="{BB962C8B-B14F-4D97-AF65-F5344CB8AC3E}">
        <p14:creationId xmlns:p14="http://schemas.microsoft.com/office/powerpoint/2010/main" val="369346449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Lst>
  <p:transition advTm="20000"/>
  <p:hf hdr="0" dt="0"/>
  <p:txStyles>
    <p:titleStyle>
      <a:lvl1pPr algn="l" defTabSz="1068891" rtl="0" eaLnBrk="1" fontAlgn="base" hangingPunct="1">
        <a:lnSpc>
          <a:spcPct val="100000"/>
        </a:lnSpc>
        <a:spcBef>
          <a:spcPct val="0"/>
        </a:spcBef>
        <a:spcAft>
          <a:spcPct val="0"/>
        </a:spcAft>
        <a:defRPr sz="2800" b="1">
          <a:solidFill>
            <a:schemeClr val="tx1"/>
          </a:solidFill>
          <a:latin typeface="+mj-lt"/>
          <a:ea typeface="+mj-ea"/>
          <a:cs typeface="+mj-cs"/>
        </a:defRPr>
      </a:lvl1pPr>
      <a:lvl2pPr algn="l" defTabSz="1068891" rtl="0" eaLnBrk="1" fontAlgn="base" hangingPunct="1">
        <a:lnSpc>
          <a:spcPct val="90000"/>
        </a:lnSpc>
        <a:spcBef>
          <a:spcPct val="0"/>
        </a:spcBef>
        <a:spcAft>
          <a:spcPct val="0"/>
        </a:spcAft>
        <a:defRPr sz="3700" b="1">
          <a:solidFill>
            <a:schemeClr val="tx1"/>
          </a:solidFill>
          <a:latin typeface="Arial" charset="0"/>
        </a:defRPr>
      </a:lvl2pPr>
      <a:lvl3pPr algn="l" defTabSz="1068891" rtl="0" eaLnBrk="1" fontAlgn="base" hangingPunct="1">
        <a:lnSpc>
          <a:spcPct val="90000"/>
        </a:lnSpc>
        <a:spcBef>
          <a:spcPct val="0"/>
        </a:spcBef>
        <a:spcAft>
          <a:spcPct val="0"/>
        </a:spcAft>
        <a:defRPr sz="3700" b="1">
          <a:solidFill>
            <a:schemeClr val="tx1"/>
          </a:solidFill>
          <a:latin typeface="Arial" charset="0"/>
        </a:defRPr>
      </a:lvl3pPr>
      <a:lvl4pPr algn="l" defTabSz="1068891" rtl="0" eaLnBrk="1" fontAlgn="base" hangingPunct="1">
        <a:lnSpc>
          <a:spcPct val="90000"/>
        </a:lnSpc>
        <a:spcBef>
          <a:spcPct val="0"/>
        </a:spcBef>
        <a:spcAft>
          <a:spcPct val="0"/>
        </a:spcAft>
        <a:defRPr sz="3700" b="1">
          <a:solidFill>
            <a:schemeClr val="tx1"/>
          </a:solidFill>
          <a:latin typeface="Arial" charset="0"/>
        </a:defRPr>
      </a:lvl4pPr>
      <a:lvl5pPr algn="l" defTabSz="1068891" rtl="0" eaLnBrk="1" fontAlgn="base" hangingPunct="1">
        <a:lnSpc>
          <a:spcPct val="90000"/>
        </a:lnSpc>
        <a:spcBef>
          <a:spcPct val="0"/>
        </a:spcBef>
        <a:spcAft>
          <a:spcPct val="0"/>
        </a:spcAft>
        <a:defRPr sz="3700" b="1">
          <a:solidFill>
            <a:schemeClr val="tx1"/>
          </a:solidFill>
          <a:latin typeface="Arial" charset="0"/>
        </a:defRPr>
      </a:lvl5pPr>
      <a:lvl6pPr marL="609585" algn="l" defTabSz="1068891" rtl="0" eaLnBrk="1" fontAlgn="base" hangingPunct="1">
        <a:lnSpc>
          <a:spcPct val="90000"/>
        </a:lnSpc>
        <a:spcBef>
          <a:spcPct val="0"/>
        </a:spcBef>
        <a:spcAft>
          <a:spcPct val="0"/>
        </a:spcAft>
        <a:defRPr sz="3700" b="1">
          <a:solidFill>
            <a:schemeClr val="tx1"/>
          </a:solidFill>
          <a:latin typeface="Arial" charset="0"/>
        </a:defRPr>
      </a:lvl6pPr>
      <a:lvl7pPr marL="1219170" algn="l" defTabSz="1068891" rtl="0" eaLnBrk="1" fontAlgn="base" hangingPunct="1">
        <a:lnSpc>
          <a:spcPct val="90000"/>
        </a:lnSpc>
        <a:spcBef>
          <a:spcPct val="0"/>
        </a:spcBef>
        <a:spcAft>
          <a:spcPct val="0"/>
        </a:spcAft>
        <a:defRPr sz="3700" b="1">
          <a:solidFill>
            <a:schemeClr val="tx1"/>
          </a:solidFill>
          <a:latin typeface="Arial" charset="0"/>
        </a:defRPr>
      </a:lvl7pPr>
      <a:lvl8pPr marL="1828754" algn="l" defTabSz="1068891" rtl="0" eaLnBrk="1" fontAlgn="base" hangingPunct="1">
        <a:lnSpc>
          <a:spcPct val="90000"/>
        </a:lnSpc>
        <a:spcBef>
          <a:spcPct val="0"/>
        </a:spcBef>
        <a:spcAft>
          <a:spcPct val="0"/>
        </a:spcAft>
        <a:defRPr sz="3700" b="1">
          <a:solidFill>
            <a:schemeClr val="tx1"/>
          </a:solidFill>
          <a:latin typeface="Arial" charset="0"/>
        </a:defRPr>
      </a:lvl8pPr>
      <a:lvl9pPr marL="2438339" algn="l" defTabSz="1068891" rtl="0" eaLnBrk="1" fontAlgn="base" hangingPunct="1">
        <a:lnSpc>
          <a:spcPct val="90000"/>
        </a:lnSpc>
        <a:spcBef>
          <a:spcPct val="0"/>
        </a:spcBef>
        <a:spcAft>
          <a:spcPct val="0"/>
        </a:spcAft>
        <a:defRPr sz="3700" b="1">
          <a:solidFill>
            <a:schemeClr val="tx1"/>
          </a:solidFill>
          <a:latin typeface="Arial" charset="0"/>
        </a:defRPr>
      </a:lvl9pPr>
    </p:titleStyle>
    <p:bodyStyle>
      <a:lvl1pPr marL="180000" indent="-180000" algn="l" defTabSz="1136622" rtl="0" eaLnBrk="1" fontAlgn="base" hangingPunct="1">
        <a:spcBef>
          <a:spcPts val="3200"/>
        </a:spcBef>
        <a:spcAft>
          <a:spcPts val="200"/>
        </a:spcAft>
        <a:buClr>
          <a:srgbClr val="0000CC"/>
        </a:buClr>
        <a:buSzPct val="85000"/>
        <a:buFont typeface="Wingdings" pitchFamily="2" charset="2"/>
        <a:buBlip>
          <a:blip r:embed="rId11"/>
        </a:buBlip>
        <a:tabLst>
          <a:tab pos="180975" algn="l"/>
        </a:tabLst>
        <a:defRPr sz="2200" b="1" baseline="0">
          <a:solidFill>
            <a:schemeClr val="tx1"/>
          </a:solidFill>
          <a:latin typeface="+mn-lt"/>
          <a:ea typeface="+mn-ea"/>
          <a:cs typeface="+mn-cs"/>
        </a:defRPr>
      </a:lvl1pPr>
      <a:lvl2pPr marL="540000" indent="-360000" algn="l" defTabSz="1136622" rtl="0" eaLnBrk="1" fontAlgn="base" hangingPunct="1">
        <a:spcBef>
          <a:spcPts val="800"/>
        </a:spcBef>
        <a:spcAft>
          <a:spcPct val="0"/>
        </a:spcAft>
        <a:buClrTx/>
        <a:buSzPct val="120000"/>
        <a:buFont typeface="Wingdings" pitchFamily="2" charset="2"/>
        <a:buChar char="§"/>
        <a:tabLst>
          <a:tab pos="228594" algn="l"/>
        </a:tabLst>
        <a:defRPr lang="en-US" sz="2000" baseline="0" noProof="0" dirty="0" smtClean="0">
          <a:solidFill>
            <a:schemeClr val="tx1"/>
          </a:solidFill>
          <a:latin typeface="+mn-lt"/>
        </a:defRPr>
      </a:lvl2pPr>
      <a:lvl3pPr marL="792000" indent="-252000" algn="l" defTabSz="1136622" rtl="0" eaLnBrk="1" fontAlgn="base" hangingPunct="1">
        <a:spcBef>
          <a:spcPts val="200"/>
        </a:spcBef>
        <a:spcAft>
          <a:spcPct val="0"/>
        </a:spcAft>
        <a:buClrTx/>
        <a:buSzPct val="90000"/>
        <a:buFont typeface="Wingdings" pitchFamily="2" charset="2"/>
        <a:buChar char="Ø"/>
        <a:tabLst>
          <a:tab pos="228594" algn="l"/>
        </a:tabLst>
        <a:defRPr lang="en-US" sz="1800" noProof="0" dirty="0" smtClean="0">
          <a:solidFill>
            <a:schemeClr val="tx1"/>
          </a:solidFill>
          <a:latin typeface="+mn-lt"/>
        </a:defRPr>
      </a:lvl3pPr>
      <a:lvl4pPr marL="1246686" indent="0" algn="l" defTabSz="1136622" rtl="0" eaLnBrk="1" fontAlgn="base" hangingPunct="1">
        <a:spcBef>
          <a:spcPct val="20000"/>
        </a:spcBef>
        <a:spcAft>
          <a:spcPct val="0"/>
        </a:spcAft>
        <a:buClr>
          <a:srgbClr val="000066"/>
        </a:buClr>
        <a:buSzPct val="25000"/>
        <a:buNone/>
        <a:tabLst>
          <a:tab pos="228594" algn="l"/>
        </a:tabLst>
        <a:defRPr sz="1800" baseline="0">
          <a:solidFill>
            <a:schemeClr val="tx1"/>
          </a:solidFill>
          <a:latin typeface="+mn-lt"/>
        </a:defRPr>
      </a:lvl4pPr>
      <a:lvl5pPr marL="1473163" indent="965176"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5pPr>
      <a:lvl6pPr marL="2082748"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6pPr>
      <a:lvl7pPr marL="2692333"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7pPr>
      <a:lvl8pPr marL="3301917"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8pPr>
      <a:lvl9pPr marL="3911502"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76452" y="1908214"/>
            <a:ext cx="11039096" cy="2206587"/>
          </a:xfrm>
        </p:spPr>
        <p:txBody>
          <a:bodyPr/>
          <a:lstStyle/>
          <a:p>
            <a:r>
              <a:rPr lang="en-US" b="1" dirty="0">
                <a:ea typeface="+mn-lt"/>
                <a:cs typeface="+mn-lt"/>
              </a:rPr>
              <a:t>The Perceptron</a:t>
            </a:r>
            <a:endParaRPr lang="en-US" dirty="0">
              <a:cs typeface="Calibri"/>
            </a:endParaRPr>
          </a:p>
        </p:txBody>
      </p:sp>
      <p:sp>
        <p:nvSpPr>
          <p:cNvPr id="3" name="Untertitel 2"/>
          <p:cNvSpPr>
            <a:spLocks noGrp="1"/>
          </p:cNvSpPr>
          <p:nvPr>
            <p:ph type="subTitle" idx="1"/>
          </p:nvPr>
        </p:nvSpPr>
        <p:spPr>
          <a:xfrm>
            <a:off x="2136000" y="3970555"/>
            <a:ext cx="7920000" cy="1008112"/>
          </a:xfrm>
        </p:spPr>
        <p:txBody>
          <a:bodyPr anchor="ctr"/>
          <a:lstStyle/>
          <a:p>
            <a:pPr>
              <a:lnSpc>
                <a:spcPct val="150000"/>
              </a:lnSpc>
              <a:spcBef>
                <a:spcPts val="0"/>
              </a:spcBef>
            </a:pPr>
            <a:r>
              <a:rPr lang="de-DE" dirty="0"/>
              <a:t>Marcus Rüb</a:t>
            </a:r>
          </a:p>
        </p:txBody>
      </p:sp>
      <p:sp>
        <p:nvSpPr>
          <p:cNvPr id="5" name="Textplatzhalter 4"/>
          <p:cNvSpPr>
            <a:spLocks noGrp="1"/>
          </p:cNvSpPr>
          <p:nvPr>
            <p:ph type="body" sz="quarter" idx="12"/>
          </p:nvPr>
        </p:nvSpPr>
        <p:spPr>
          <a:xfrm>
            <a:off x="2136000" y="5012698"/>
            <a:ext cx="7920000" cy="1296622"/>
          </a:xfrm>
        </p:spPr>
        <p:txBody>
          <a:bodyPr/>
          <a:lstStyle/>
          <a:p>
            <a:pPr>
              <a:buNone/>
            </a:pPr>
            <a:endParaRPr lang="de-DE" dirty="0"/>
          </a:p>
          <a:p>
            <a:r>
              <a:rPr lang="de-DE" dirty="0"/>
              <a:t>Hahn-</a:t>
            </a:r>
            <a:r>
              <a:rPr lang="de-DE" dirty="0" err="1"/>
              <a:t>Schickard</a:t>
            </a:r>
            <a:r>
              <a:rPr lang="de-DE" dirty="0"/>
              <a:t> Villingen-Schwenningen</a:t>
            </a:r>
          </a:p>
          <a:p>
            <a:r>
              <a:rPr lang="de-DE" dirty="0"/>
              <a:t>Marcus.rueb@hahn-schickard.de</a:t>
            </a:r>
          </a:p>
        </p:txBody>
      </p:sp>
    </p:spTree>
    <p:extLst>
      <p:ext uri="{BB962C8B-B14F-4D97-AF65-F5344CB8AC3E}">
        <p14:creationId xmlns:p14="http://schemas.microsoft.com/office/powerpoint/2010/main" val="413676795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FC15E3-80BB-42CF-8D13-FEB252AF3C11}"/>
              </a:ext>
            </a:extLst>
          </p:cNvPr>
          <p:cNvSpPr>
            <a:spLocks noGrp="1"/>
          </p:cNvSpPr>
          <p:nvPr>
            <p:ph type="title"/>
          </p:nvPr>
        </p:nvSpPr>
        <p:spPr/>
        <p:txBody>
          <a:bodyPr/>
          <a:lstStyle/>
          <a:p>
            <a:r>
              <a:rPr lang="de-DE" dirty="0" err="1"/>
              <a:t>One</a:t>
            </a:r>
            <a:r>
              <a:rPr lang="de-DE" dirty="0"/>
              <a:t> </a:t>
            </a:r>
            <a:r>
              <a:rPr lang="de-DE" dirty="0" err="1"/>
              <a:t>example</a:t>
            </a:r>
            <a:endParaRPr lang="de-DE" dirty="0"/>
          </a:p>
        </p:txBody>
      </p:sp>
      <p:sp>
        <p:nvSpPr>
          <p:cNvPr id="4" name="Fußzeilenplatzhalter 3">
            <a:extLst>
              <a:ext uri="{FF2B5EF4-FFF2-40B4-BE49-F238E27FC236}">
                <a16:creationId xmlns:a16="http://schemas.microsoft.com/office/drawing/2014/main" id="{9930017F-A219-4C90-8C41-E3B01518E261}"/>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B423A11E-1FDC-4A32-BE67-9DEC6959A480}"/>
              </a:ext>
            </a:extLst>
          </p:cNvPr>
          <p:cNvSpPr>
            <a:spLocks noGrp="1"/>
          </p:cNvSpPr>
          <p:nvPr>
            <p:ph type="sldNum" sz="quarter" idx="11"/>
          </p:nvPr>
        </p:nvSpPr>
        <p:spPr/>
        <p:txBody>
          <a:bodyPr/>
          <a:lstStyle/>
          <a:p>
            <a:fld id="{0625EBFC-0345-4FA4-A801-51797D94B198}" type="slidenum">
              <a:rPr lang="de-DE" smtClean="0"/>
              <a:t>10</a:t>
            </a:fld>
            <a:endParaRPr lang="de-DE" dirty="0"/>
          </a:p>
        </p:txBody>
      </p:sp>
      <p:pic>
        <p:nvPicPr>
          <p:cNvPr id="8194" name="Picture 2" descr="Image for post">
            <a:extLst>
              <a:ext uri="{FF2B5EF4-FFF2-40B4-BE49-F238E27FC236}">
                <a16:creationId xmlns:a16="http://schemas.microsoft.com/office/drawing/2014/main" id="{BB9580ED-06E0-4075-A6B5-7F4F83451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734" y="1508119"/>
            <a:ext cx="6019265" cy="4823031"/>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6F08118D-230C-4BFD-990D-C61D412BC63A}"/>
              </a:ext>
            </a:extLst>
          </p:cNvPr>
          <p:cNvSpPr txBox="1"/>
          <p:nvPr/>
        </p:nvSpPr>
        <p:spPr>
          <a:xfrm>
            <a:off x="1086522" y="2225047"/>
            <a:ext cx="1473798" cy="1569660"/>
          </a:xfrm>
          <a:prstGeom prst="rect">
            <a:avLst/>
          </a:prstGeom>
          <a:noFill/>
        </p:spPr>
        <p:txBody>
          <a:bodyPr wrap="square">
            <a:spAutoFit/>
          </a:bodyPr>
          <a:lstStyle/>
          <a:p>
            <a:r>
              <a:rPr lang="en-US" sz="2400" b="0" i="0" dirty="0">
                <a:solidFill>
                  <a:srgbClr val="292929"/>
                </a:solidFill>
                <a:effectLst/>
                <a:latin typeface="charter"/>
              </a:rPr>
              <a:t>x = 0.2</a:t>
            </a:r>
          </a:p>
          <a:p>
            <a:r>
              <a:rPr lang="en-US" sz="2400" b="0" i="0" dirty="0">
                <a:solidFill>
                  <a:srgbClr val="292929"/>
                </a:solidFill>
                <a:effectLst/>
                <a:latin typeface="charter"/>
              </a:rPr>
              <a:t>w = 0.5</a:t>
            </a:r>
            <a:endParaRPr lang="en-US" sz="2400" dirty="0">
              <a:solidFill>
                <a:srgbClr val="292929"/>
              </a:solidFill>
              <a:latin typeface="charter"/>
            </a:endParaRPr>
          </a:p>
          <a:p>
            <a:r>
              <a:rPr lang="en-US" sz="2400" b="0" i="0" dirty="0">
                <a:solidFill>
                  <a:srgbClr val="292929"/>
                </a:solidFill>
                <a:effectLst/>
                <a:latin typeface="charter"/>
              </a:rPr>
              <a:t>b = 1</a:t>
            </a:r>
          </a:p>
          <a:p>
            <a:r>
              <a:rPr lang="en-US" sz="2400" b="0" i="0" dirty="0">
                <a:solidFill>
                  <a:srgbClr val="292929"/>
                </a:solidFill>
                <a:effectLst/>
                <a:latin typeface="charter"/>
              </a:rPr>
              <a:t>y = 1</a:t>
            </a:r>
            <a:endParaRPr lang="de-DE" sz="2400" dirty="0"/>
          </a:p>
        </p:txBody>
      </p:sp>
    </p:spTree>
    <p:extLst>
      <p:ext uri="{BB962C8B-B14F-4D97-AF65-F5344CB8AC3E}">
        <p14:creationId xmlns:p14="http://schemas.microsoft.com/office/powerpoint/2010/main" val="2847048821"/>
      </p:ext>
    </p:extLst>
  </p:cSld>
  <p:clrMapOvr>
    <a:masterClrMapping/>
  </p:clrMapOvr>
  <p:transition advTm="20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185A6B-7D0B-4245-9DD2-B82A3B2C9672}"/>
              </a:ext>
            </a:extLst>
          </p:cNvPr>
          <p:cNvSpPr>
            <a:spLocks noGrp="1"/>
          </p:cNvSpPr>
          <p:nvPr>
            <p:ph type="title"/>
          </p:nvPr>
        </p:nvSpPr>
        <p:spPr/>
        <p:txBody>
          <a:bodyPr/>
          <a:lstStyle/>
          <a:p>
            <a:r>
              <a:rPr lang="de-DE" dirty="0"/>
              <a:t>Forward</a:t>
            </a:r>
          </a:p>
        </p:txBody>
      </p:sp>
      <p:sp>
        <p:nvSpPr>
          <p:cNvPr id="4" name="Fußzeilenplatzhalter 3">
            <a:extLst>
              <a:ext uri="{FF2B5EF4-FFF2-40B4-BE49-F238E27FC236}">
                <a16:creationId xmlns:a16="http://schemas.microsoft.com/office/drawing/2014/main" id="{F2639E15-8BF3-41F2-8BAE-279CA3975C8A}"/>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1DED82B-9559-4545-833B-AEE167C5320E}"/>
              </a:ext>
            </a:extLst>
          </p:cNvPr>
          <p:cNvSpPr>
            <a:spLocks noGrp="1"/>
          </p:cNvSpPr>
          <p:nvPr>
            <p:ph type="sldNum" sz="quarter" idx="11"/>
          </p:nvPr>
        </p:nvSpPr>
        <p:spPr/>
        <p:txBody>
          <a:bodyPr/>
          <a:lstStyle/>
          <a:p>
            <a:fld id="{0625EBFC-0345-4FA4-A801-51797D94B198}" type="slidenum">
              <a:rPr lang="de-DE" smtClean="0"/>
              <a:t>11</a:t>
            </a:fld>
            <a:endParaRPr lang="de-DE" dirty="0"/>
          </a:p>
        </p:txBody>
      </p:sp>
      <p:pic>
        <p:nvPicPr>
          <p:cNvPr id="9220" name="Picture 4" descr="Image for post">
            <a:extLst>
              <a:ext uri="{FF2B5EF4-FFF2-40B4-BE49-F238E27FC236}">
                <a16:creationId xmlns:a16="http://schemas.microsoft.com/office/drawing/2014/main" id="{A7DFB67E-67B6-4851-A394-0B7417446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855" y="1882116"/>
            <a:ext cx="16383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mage for post">
            <a:extLst>
              <a:ext uri="{FF2B5EF4-FFF2-40B4-BE49-F238E27FC236}">
                <a16:creationId xmlns:a16="http://schemas.microsoft.com/office/drawing/2014/main" id="{56EBCB6A-4A2B-4643-876D-EAB94590E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630" y="3323579"/>
            <a:ext cx="19145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05223"/>
      </p:ext>
    </p:extLst>
  </p:cSld>
  <p:clrMapOvr>
    <a:masterClrMapping/>
  </p:clrMapOvr>
  <p:transition advTm="20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B6B87-3ECB-43BA-A31F-A489E9C8C5C4}"/>
              </a:ext>
            </a:extLst>
          </p:cNvPr>
          <p:cNvSpPr>
            <a:spLocks noGrp="1"/>
          </p:cNvSpPr>
          <p:nvPr>
            <p:ph type="title"/>
          </p:nvPr>
        </p:nvSpPr>
        <p:spPr/>
        <p:txBody>
          <a:bodyPr/>
          <a:lstStyle/>
          <a:p>
            <a:r>
              <a:rPr lang="de-DE" dirty="0"/>
              <a:t>Backpropagation</a:t>
            </a:r>
          </a:p>
        </p:txBody>
      </p:sp>
      <p:sp>
        <p:nvSpPr>
          <p:cNvPr id="4" name="Fußzeilenplatzhalter 3">
            <a:extLst>
              <a:ext uri="{FF2B5EF4-FFF2-40B4-BE49-F238E27FC236}">
                <a16:creationId xmlns:a16="http://schemas.microsoft.com/office/drawing/2014/main" id="{BBD2A80E-F833-42D4-BAB0-0BA56674297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AD5D0A17-9862-4FA5-8B22-CB7C66771282}"/>
              </a:ext>
            </a:extLst>
          </p:cNvPr>
          <p:cNvSpPr>
            <a:spLocks noGrp="1"/>
          </p:cNvSpPr>
          <p:nvPr>
            <p:ph type="sldNum" sz="quarter" idx="11"/>
          </p:nvPr>
        </p:nvSpPr>
        <p:spPr/>
        <p:txBody>
          <a:bodyPr/>
          <a:lstStyle/>
          <a:p>
            <a:fld id="{0625EBFC-0345-4FA4-A801-51797D94B198}" type="slidenum">
              <a:rPr lang="de-DE" smtClean="0"/>
              <a:t>12</a:t>
            </a:fld>
            <a:endParaRPr lang="de-DE" dirty="0"/>
          </a:p>
        </p:txBody>
      </p:sp>
      <p:pic>
        <p:nvPicPr>
          <p:cNvPr id="10242" name="Picture 2" descr="Image for post">
            <a:extLst>
              <a:ext uri="{FF2B5EF4-FFF2-40B4-BE49-F238E27FC236}">
                <a16:creationId xmlns:a16="http://schemas.microsoft.com/office/drawing/2014/main" id="{4E7C5227-B33E-4B78-B151-D26D955EB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13" y="1391995"/>
            <a:ext cx="23526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for post">
            <a:extLst>
              <a:ext uri="{FF2B5EF4-FFF2-40B4-BE49-F238E27FC236}">
                <a16:creationId xmlns:a16="http://schemas.microsoft.com/office/drawing/2014/main" id="{163E2516-62E7-4AD3-BB22-60F1BD0E2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13" y="2805830"/>
            <a:ext cx="26670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mage for post">
            <a:extLst>
              <a:ext uri="{FF2B5EF4-FFF2-40B4-BE49-F238E27FC236}">
                <a16:creationId xmlns:a16="http://schemas.microsoft.com/office/drawing/2014/main" id="{F7065550-8051-4C4E-8278-739396FA3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751" y="1868870"/>
            <a:ext cx="7067550" cy="354330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Image for post">
            <a:extLst>
              <a:ext uri="{FF2B5EF4-FFF2-40B4-BE49-F238E27FC236}">
                <a16:creationId xmlns:a16="http://schemas.microsoft.com/office/drawing/2014/main" id="{66F8B9EB-B44D-40C8-821C-37CC57D7C8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513" y="3993155"/>
            <a:ext cx="28956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034148"/>
      </p:ext>
    </p:extLst>
  </p:cSld>
  <p:clrMapOvr>
    <a:masterClrMapping/>
  </p:clrMapOvr>
  <p:transition advTm="20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B6B87-3ECB-43BA-A31F-A489E9C8C5C4}"/>
              </a:ext>
            </a:extLst>
          </p:cNvPr>
          <p:cNvSpPr>
            <a:spLocks noGrp="1"/>
          </p:cNvSpPr>
          <p:nvPr>
            <p:ph type="title"/>
          </p:nvPr>
        </p:nvSpPr>
        <p:spPr/>
        <p:txBody>
          <a:bodyPr/>
          <a:lstStyle/>
          <a:p>
            <a:r>
              <a:rPr lang="de-DE" dirty="0"/>
              <a:t>Backpropagation</a:t>
            </a:r>
          </a:p>
        </p:txBody>
      </p:sp>
      <p:sp>
        <p:nvSpPr>
          <p:cNvPr id="4" name="Fußzeilenplatzhalter 3">
            <a:extLst>
              <a:ext uri="{FF2B5EF4-FFF2-40B4-BE49-F238E27FC236}">
                <a16:creationId xmlns:a16="http://schemas.microsoft.com/office/drawing/2014/main" id="{BBD2A80E-F833-42D4-BAB0-0BA56674297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AD5D0A17-9862-4FA5-8B22-CB7C66771282}"/>
              </a:ext>
            </a:extLst>
          </p:cNvPr>
          <p:cNvSpPr>
            <a:spLocks noGrp="1"/>
          </p:cNvSpPr>
          <p:nvPr>
            <p:ph type="sldNum" sz="quarter" idx="11"/>
          </p:nvPr>
        </p:nvSpPr>
        <p:spPr/>
        <p:txBody>
          <a:bodyPr/>
          <a:lstStyle/>
          <a:p>
            <a:fld id="{0625EBFC-0345-4FA4-A801-51797D94B198}" type="slidenum">
              <a:rPr lang="de-DE" smtClean="0"/>
              <a:t>13</a:t>
            </a:fld>
            <a:endParaRPr lang="de-DE" dirty="0"/>
          </a:p>
        </p:txBody>
      </p:sp>
      <p:pic>
        <p:nvPicPr>
          <p:cNvPr id="10250" name="Picture 10" descr="Image for post">
            <a:extLst>
              <a:ext uri="{FF2B5EF4-FFF2-40B4-BE49-F238E27FC236}">
                <a16:creationId xmlns:a16="http://schemas.microsoft.com/office/drawing/2014/main" id="{102FB7B1-599C-42B1-BD6B-966C7330C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096" y="1254325"/>
            <a:ext cx="3543300" cy="5076825"/>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Image for post">
            <a:extLst>
              <a:ext uri="{FF2B5EF4-FFF2-40B4-BE49-F238E27FC236}">
                <a16:creationId xmlns:a16="http://schemas.microsoft.com/office/drawing/2014/main" id="{DF52BFF1-BA83-45F0-AA3F-AA3C3E4BC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646" y="1536227"/>
            <a:ext cx="14954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Image for post">
            <a:extLst>
              <a:ext uri="{FF2B5EF4-FFF2-40B4-BE49-F238E27FC236}">
                <a16:creationId xmlns:a16="http://schemas.microsoft.com/office/drawing/2014/main" id="{124FCF0A-744B-44A2-830C-B4A57308A0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627" y="2573978"/>
            <a:ext cx="267652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694283"/>
      </p:ext>
    </p:extLst>
  </p:cSld>
  <p:clrMapOvr>
    <a:masterClrMapping/>
  </p:clrMapOvr>
  <p:transition advTm="20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57BFFC-BEF6-4FA3-916C-EF636CCBAAEA}"/>
              </a:ext>
            </a:extLst>
          </p:cNvPr>
          <p:cNvSpPr>
            <a:spLocks noGrp="1"/>
          </p:cNvSpPr>
          <p:nvPr>
            <p:ph type="title"/>
          </p:nvPr>
        </p:nvSpPr>
        <p:spPr>
          <a:xfrm>
            <a:off x="923777" y="946032"/>
            <a:ext cx="10847366" cy="1041400"/>
          </a:xfrm>
        </p:spPr>
        <p:txBody>
          <a:bodyPr/>
          <a:lstStyle/>
          <a:p>
            <a:r>
              <a:rPr lang="en-US" dirty="0"/>
              <a:t>As you can see, the error has decreased by 0.000035026</a:t>
            </a:r>
            <a:endParaRPr lang="de-DE" dirty="0"/>
          </a:p>
        </p:txBody>
      </p:sp>
      <p:sp>
        <p:nvSpPr>
          <p:cNvPr id="4" name="Fußzeilenplatzhalter 3">
            <a:extLst>
              <a:ext uri="{FF2B5EF4-FFF2-40B4-BE49-F238E27FC236}">
                <a16:creationId xmlns:a16="http://schemas.microsoft.com/office/drawing/2014/main" id="{24F52FEB-6B55-4059-A4B3-1415BC9FC395}"/>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72AD139-4C37-4A13-A56D-6353BA7D48E6}"/>
              </a:ext>
            </a:extLst>
          </p:cNvPr>
          <p:cNvSpPr>
            <a:spLocks noGrp="1"/>
          </p:cNvSpPr>
          <p:nvPr>
            <p:ph type="sldNum" sz="quarter" idx="11"/>
          </p:nvPr>
        </p:nvSpPr>
        <p:spPr/>
        <p:txBody>
          <a:bodyPr/>
          <a:lstStyle/>
          <a:p>
            <a:fld id="{0625EBFC-0345-4FA4-A801-51797D94B198}" type="slidenum">
              <a:rPr lang="de-DE" smtClean="0"/>
              <a:t>14</a:t>
            </a:fld>
            <a:endParaRPr lang="de-DE" dirty="0"/>
          </a:p>
        </p:txBody>
      </p:sp>
      <p:pic>
        <p:nvPicPr>
          <p:cNvPr id="11266" name="Picture 2" descr="Suffering from Success (Deluxe Version) - DJ Khaled [Deluxe Explicit]:  Amazon.de: Musik">
            <a:extLst>
              <a:ext uri="{FF2B5EF4-FFF2-40B4-BE49-F238E27FC236}">
                <a16:creationId xmlns:a16="http://schemas.microsoft.com/office/drawing/2014/main" id="{74E05043-2925-453D-A21F-E1DDEC093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320" y="1804870"/>
            <a:ext cx="4526280" cy="452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426184"/>
      </p:ext>
    </p:extLst>
  </p:cSld>
  <p:clrMapOvr>
    <a:masterClrMapping/>
  </p:clrMapOvr>
  <p:transition advTm="20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8A482FEB-13FE-41A4-9618-BD105C9CD193}"/>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94EFB72-9883-479B-A1BB-6C5308EBCFFF}"/>
              </a:ext>
            </a:extLst>
          </p:cNvPr>
          <p:cNvSpPr>
            <a:spLocks noGrp="1"/>
          </p:cNvSpPr>
          <p:nvPr>
            <p:ph type="sldNum" sz="quarter" idx="11"/>
          </p:nvPr>
        </p:nvSpPr>
        <p:spPr/>
        <p:txBody>
          <a:bodyPr/>
          <a:lstStyle/>
          <a:p>
            <a:fld id="{0625EBFC-0345-4FA4-A801-51797D94B198}" type="slidenum">
              <a:rPr lang="de-DE" smtClean="0"/>
              <a:t>15</a:t>
            </a:fld>
            <a:endParaRPr lang="de-DE" dirty="0"/>
          </a:p>
        </p:txBody>
      </p:sp>
      <p:pic>
        <p:nvPicPr>
          <p:cNvPr id="13314" name="Picture 2" descr="An AI is creating absurdist memes — see some of the best">
            <a:extLst>
              <a:ext uri="{FF2B5EF4-FFF2-40B4-BE49-F238E27FC236}">
                <a16:creationId xmlns:a16="http://schemas.microsoft.com/office/drawing/2014/main" id="{7B608B33-8F01-47DE-82DE-45932ACCB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560" y="1152725"/>
            <a:ext cx="7269480" cy="545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571661"/>
      </p:ext>
    </p:extLst>
  </p:cSld>
  <p:clrMapOvr>
    <a:masterClrMapping/>
  </p:clrMapOvr>
  <p:transition advTm="20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6F57EA-BB78-4549-8D60-B03941844EA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0FDE28B-D520-4DA0-A74E-C09F5C9260C4}"/>
              </a:ext>
            </a:extLst>
          </p:cNvPr>
          <p:cNvSpPr>
            <a:spLocks noGrp="1"/>
          </p:cNvSpPr>
          <p:nvPr>
            <p:ph idx="1"/>
          </p:nvPr>
        </p:nvSpPr>
        <p:spPr/>
        <p:txBody>
          <a:bodyPr/>
          <a:lstStyle/>
          <a:p>
            <a:r>
              <a:rPr lang="de-DE" dirty="0"/>
              <a:t>https://github.com/kashyaparjun/perceptrons/blob/master/Untitled.ipynb</a:t>
            </a:r>
          </a:p>
        </p:txBody>
      </p:sp>
      <p:sp>
        <p:nvSpPr>
          <p:cNvPr id="4" name="Fußzeilenplatzhalter 3">
            <a:extLst>
              <a:ext uri="{FF2B5EF4-FFF2-40B4-BE49-F238E27FC236}">
                <a16:creationId xmlns:a16="http://schemas.microsoft.com/office/drawing/2014/main" id="{E8CA8D22-FBE8-4E04-BC82-52FFF33BE197}"/>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317511D-0F4A-4B75-A399-3EF44BA4B475}"/>
              </a:ext>
            </a:extLst>
          </p:cNvPr>
          <p:cNvSpPr>
            <a:spLocks noGrp="1"/>
          </p:cNvSpPr>
          <p:nvPr>
            <p:ph type="sldNum" sz="quarter" idx="11"/>
          </p:nvPr>
        </p:nvSpPr>
        <p:spPr/>
        <p:txBody>
          <a:bodyPr/>
          <a:lstStyle/>
          <a:p>
            <a:fld id="{0625EBFC-0345-4FA4-A801-51797D94B198}" type="slidenum">
              <a:rPr lang="de-DE" smtClean="0"/>
              <a:t>16</a:t>
            </a:fld>
            <a:endParaRPr lang="de-DE" dirty="0"/>
          </a:p>
        </p:txBody>
      </p:sp>
    </p:spTree>
    <p:extLst>
      <p:ext uri="{BB962C8B-B14F-4D97-AF65-F5344CB8AC3E}">
        <p14:creationId xmlns:p14="http://schemas.microsoft.com/office/powerpoint/2010/main" val="2658938686"/>
      </p:ext>
    </p:extLst>
  </p:cSld>
  <p:clrMapOvr>
    <a:masterClrMapping/>
  </p:clrMapOvr>
  <p:transition advTm="20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BD4A46-2681-4C48-86C9-D88A0B03BDED}"/>
              </a:ext>
            </a:extLst>
          </p:cNvPr>
          <p:cNvSpPr>
            <a:spLocks noGrp="1"/>
          </p:cNvSpPr>
          <p:nvPr>
            <p:ph type="title"/>
          </p:nvPr>
        </p:nvSpPr>
        <p:spPr/>
        <p:txBody>
          <a:bodyPr/>
          <a:lstStyle/>
          <a:p>
            <a:r>
              <a:rPr lang="de-DE" dirty="0" err="1"/>
              <a:t>Some</a:t>
            </a:r>
            <a:r>
              <a:rPr lang="de-DE" dirty="0"/>
              <a:t> </a:t>
            </a:r>
            <a:r>
              <a:rPr lang="de-DE" dirty="0" err="1"/>
              <a:t>problems</a:t>
            </a:r>
            <a:r>
              <a:rPr lang="de-DE" dirty="0"/>
              <a:t> </a:t>
            </a:r>
            <a:r>
              <a:rPr lang="de-DE" dirty="0" err="1"/>
              <a:t>to</a:t>
            </a:r>
            <a:r>
              <a:rPr lang="de-DE" dirty="0"/>
              <a:t> </a:t>
            </a:r>
            <a:r>
              <a:rPr lang="de-DE" dirty="0" err="1"/>
              <a:t>solve</a:t>
            </a:r>
            <a:endParaRPr lang="de-DE" dirty="0"/>
          </a:p>
        </p:txBody>
      </p:sp>
      <p:sp>
        <p:nvSpPr>
          <p:cNvPr id="4" name="Fußzeilenplatzhalter 3">
            <a:extLst>
              <a:ext uri="{FF2B5EF4-FFF2-40B4-BE49-F238E27FC236}">
                <a16:creationId xmlns:a16="http://schemas.microsoft.com/office/drawing/2014/main" id="{F1006030-4417-46C0-96B3-D19BE5FA586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B750336C-6DF9-4B99-B15A-F4F90543B717}"/>
              </a:ext>
            </a:extLst>
          </p:cNvPr>
          <p:cNvSpPr>
            <a:spLocks noGrp="1"/>
          </p:cNvSpPr>
          <p:nvPr>
            <p:ph type="sldNum" sz="quarter" idx="11"/>
          </p:nvPr>
        </p:nvSpPr>
        <p:spPr/>
        <p:txBody>
          <a:bodyPr/>
          <a:lstStyle/>
          <a:p>
            <a:fld id="{0625EBFC-0345-4FA4-A801-51797D94B198}" type="slidenum">
              <a:rPr lang="de-DE" smtClean="0"/>
              <a:t>17</a:t>
            </a:fld>
            <a:endParaRPr lang="de-DE" dirty="0"/>
          </a:p>
        </p:txBody>
      </p:sp>
      <p:pic>
        <p:nvPicPr>
          <p:cNvPr id="14338" name="Picture 2" descr="Deep Learning] #2 History of Artificial Intelligence / XOR Problem of  Perceptron / Artificial Neural Network (ANN)">
            <a:extLst>
              <a:ext uri="{FF2B5EF4-FFF2-40B4-BE49-F238E27FC236}">
                <a16:creationId xmlns:a16="http://schemas.microsoft.com/office/drawing/2014/main" id="{CAD41F6E-EC5B-4AB5-80C1-BE48B4C27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7" y="1708457"/>
            <a:ext cx="736282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01039"/>
      </p:ext>
    </p:extLst>
  </p:cSld>
  <p:clrMapOvr>
    <a:masterClrMapping/>
  </p:clrMapOvr>
  <p:transition advTm="20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B2CE55-D3F5-46CE-B092-8493BC78565B}"/>
              </a:ext>
            </a:extLst>
          </p:cNvPr>
          <p:cNvSpPr>
            <a:spLocks noGrp="1"/>
          </p:cNvSpPr>
          <p:nvPr>
            <p:ph type="title"/>
          </p:nvPr>
        </p:nvSpPr>
        <p:spPr/>
        <p:txBody>
          <a:bodyPr/>
          <a:lstStyle/>
          <a:p>
            <a:r>
              <a:rPr lang="de-DE" dirty="0"/>
              <a:t>But </a:t>
            </a:r>
            <a:r>
              <a:rPr lang="de-DE" dirty="0" err="1"/>
              <a:t>what</a:t>
            </a:r>
            <a:r>
              <a:rPr lang="de-DE" dirty="0"/>
              <a:t> </a:t>
            </a:r>
            <a:r>
              <a:rPr lang="de-DE" dirty="0" err="1"/>
              <a:t>is</a:t>
            </a:r>
            <a:r>
              <a:rPr lang="de-DE" dirty="0"/>
              <a:t> </a:t>
            </a:r>
            <a:r>
              <a:rPr lang="de-DE" dirty="0" err="1"/>
              <a:t>with</a:t>
            </a:r>
            <a:r>
              <a:rPr lang="de-DE" dirty="0"/>
              <a:t> XOR?</a:t>
            </a:r>
          </a:p>
        </p:txBody>
      </p:sp>
      <p:sp>
        <p:nvSpPr>
          <p:cNvPr id="4" name="Fußzeilenplatzhalter 3">
            <a:extLst>
              <a:ext uri="{FF2B5EF4-FFF2-40B4-BE49-F238E27FC236}">
                <a16:creationId xmlns:a16="http://schemas.microsoft.com/office/drawing/2014/main" id="{6FF4E504-5EB9-4E07-AD5B-39C08A9DB63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3F076B20-8637-4AF2-82B7-C5EF0E9F991C}"/>
              </a:ext>
            </a:extLst>
          </p:cNvPr>
          <p:cNvSpPr>
            <a:spLocks noGrp="1"/>
          </p:cNvSpPr>
          <p:nvPr>
            <p:ph type="sldNum" sz="quarter" idx="11"/>
          </p:nvPr>
        </p:nvSpPr>
        <p:spPr/>
        <p:txBody>
          <a:bodyPr/>
          <a:lstStyle/>
          <a:p>
            <a:fld id="{0625EBFC-0345-4FA4-A801-51797D94B198}" type="slidenum">
              <a:rPr lang="de-DE" smtClean="0"/>
              <a:t>18</a:t>
            </a:fld>
            <a:endParaRPr lang="de-DE" dirty="0"/>
          </a:p>
        </p:txBody>
      </p:sp>
      <p:pic>
        <p:nvPicPr>
          <p:cNvPr id="15362" name="Picture 2" descr="solving XOR with single layer perceptron - Stack Overflow">
            <a:extLst>
              <a:ext uri="{FF2B5EF4-FFF2-40B4-BE49-F238E27FC236}">
                <a16:creationId xmlns:a16="http://schemas.microsoft.com/office/drawing/2014/main" id="{A9BB34E3-1D29-4C17-B6CE-F1AA3BB9A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1543050"/>
            <a:ext cx="43434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623429"/>
      </p:ext>
    </p:extLst>
  </p:cSld>
  <p:clrMapOvr>
    <a:masterClrMapping/>
  </p:clrMapOvr>
  <p:transition advTm="20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CE741D-3F5B-44D9-8AEB-20F0397F4CB8}"/>
              </a:ext>
            </a:extLst>
          </p:cNvPr>
          <p:cNvSpPr>
            <a:spLocks noGrp="1"/>
          </p:cNvSpPr>
          <p:nvPr>
            <p:ph type="title"/>
          </p:nvPr>
        </p:nvSpPr>
        <p:spPr/>
        <p:txBody>
          <a:bodyPr/>
          <a:lstStyle/>
          <a:p>
            <a:r>
              <a:rPr lang="en-US" dirty="0"/>
              <a:t>Linear Algebra for Deep Learning</a:t>
            </a:r>
            <a:endParaRPr lang="de-DE" dirty="0"/>
          </a:p>
        </p:txBody>
      </p:sp>
      <p:sp>
        <p:nvSpPr>
          <p:cNvPr id="4" name="Fußzeilenplatzhalter 3">
            <a:extLst>
              <a:ext uri="{FF2B5EF4-FFF2-40B4-BE49-F238E27FC236}">
                <a16:creationId xmlns:a16="http://schemas.microsoft.com/office/drawing/2014/main" id="{353394E9-35A8-4703-B721-C138FE8032C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405D225-DADD-49A5-8B54-6BA9954C5331}"/>
              </a:ext>
            </a:extLst>
          </p:cNvPr>
          <p:cNvSpPr>
            <a:spLocks noGrp="1"/>
          </p:cNvSpPr>
          <p:nvPr>
            <p:ph type="sldNum" sz="quarter" idx="11"/>
          </p:nvPr>
        </p:nvSpPr>
        <p:spPr/>
        <p:txBody>
          <a:bodyPr/>
          <a:lstStyle/>
          <a:p>
            <a:fld id="{0625EBFC-0345-4FA4-A801-51797D94B198}" type="slidenum">
              <a:rPr lang="de-DE" smtClean="0"/>
              <a:t>19</a:t>
            </a:fld>
            <a:endParaRPr lang="de-DE" dirty="0"/>
          </a:p>
        </p:txBody>
      </p:sp>
      <p:pic>
        <p:nvPicPr>
          <p:cNvPr id="16386" name="Picture 2" descr="Post image">
            <a:extLst>
              <a:ext uri="{FF2B5EF4-FFF2-40B4-BE49-F238E27FC236}">
                <a16:creationId xmlns:a16="http://schemas.microsoft.com/office/drawing/2014/main" id="{5FCEB4EC-1F61-40FE-BD94-68986B122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943" y="950149"/>
            <a:ext cx="5304890" cy="557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723431"/>
      </p:ext>
    </p:extLst>
  </p:cSld>
  <p:clrMapOvr>
    <a:masterClrMapping/>
  </p:clrMapOvr>
  <p:transition advTm="20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650E3-26A2-498E-B7EE-EFEC065DE3B6}"/>
              </a:ext>
            </a:extLst>
          </p:cNvPr>
          <p:cNvSpPr>
            <a:spLocks noGrp="1"/>
          </p:cNvSpPr>
          <p:nvPr>
            <p:ph type="title"/>
          </p:nvPr>
        </p:nvSpPr>
        <p:spPr/>
        <p:txBody>
          <a:bodyPr/>
          <a:lstStyle/>
          <a:p>
            <a:r>
              <a:rPr lang="de-DE" dirty="0"/>
              <a:t>This </a:t>
            </a:r>
            <a:r>
              <a:rPr lang="de-DE" dirty="0" err="1"/>
              <a:t>session</a:t>
            </a:r>
            <a:r>
              <a:rPr lang="de-DE" dirty="0"/>
              <a:t>:</a:t>
            </a:r>
          </a:p>
        </p:txBody>
      </p:sp>
      <p:sp>
        <p:nvSpPr>
          <p:cNvPr id="3" name="Inhaltsplatzhalter 2">
            <a:extLst>
              <a:ext uri="{FF2B5EF4-FFF2-40B4-BE49-F238E27FC236}">
                <a16:creationId xmlns:a16="http://schemas.microsoft.com/office/drawing/2014/main" id="{1350F0E2-F8D7-4481-88BD-B652CDB98AED}"/>
              </a:ext>
            </a:extLst>
          </p:cNvPr>
          <p:cNvSpPr>
            <a:spLocks noGrp="1"/>
          </p:cNvSpPr>
          <p:nvPr>
            <p:ph idx="1"/>
          </p:nvPr>
        </p:nvSpPr>
        <p:spPr/>
        <p:txBody>
          <a:bodyPr/>
          <a:lstStyle/>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Biological Neuron</a:t>
            </a:r>
          </a:p>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Technical neuron</a:t>
            </a:r>
          </a:p>
          <a:p>
            <a:pPr marL="355600" indent="-342900">
              <a:lnSpc>
                <a:spcPct val="100000"/>
              </a:lnSpc>
              <a:spcBef>
                <a:spcPts val="740"/>
              </a:spcBef>
              <a:buClr>
                <a:srgbClr val="0097DB"/>
              </a:buClr>
              <a:buFont typeface="Arial"/>
              <a:buChar char="•"/>
              <a:tabLst>
                <a:tab pos="354965" algn="l"/>
                <a:tab pos="355600" algn="l"/>
              </a:tabLst>
            </a:pPr>
            <a:endParaRPr lang="en-US" sz="4000" dirty="0">
              <a:cs typeface="Verdana"/>
            </a:endParaRPr>
          </a:p>
          <a:p>
            <a:endParaRPr lang="de-DE" dirty="0"/>
          </a:p>
        </p:txBody>
      </p:sp>
      <p:sp>
        <p:nvSpPr>
          <p:cNvPr id="4" name="Fußzeilenplatzhalter 3">
            <a:extLst>
              <a:ext uri="{FF2B5EF4-FFF2-40B4-BE49-F238E27FC236}">
                <a16:creationId xmlns:a16="http://schemas.microsoft.com/office/drawing/2014/main" id="{7ADE063A-4C9F-43B7-AAB4-AC6194D50021}"/>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6CCE7A27-034D-498E-8E72-75DA9BC9A11A}"/>
              </a:ext>
            </a:extLst>
          </p:cNvPr>
          <p:cNvSpPr>
            <a:spLocks noGrp="1"/>
          </p:cNvSpPr>
          <p:nvPr>
            <p:ph type="sldNum" sz="quarter" idx="11"/>
          </p:nvPr>
        </p:nvSpPr>
        <p:spPr/>
        <p:txBody>
          <a:bodyPr/>
          <a:lstStyle/>
          <a:p>
            <a:fld id="{0625EBFC-0345-4FA4-A801-51797D94B198}" type="slidenum">
              <a:rPr lang="de-DE" smtClean="0"/>
              <a:t>2</a:t>
            </a:fld>
            <a:endParaRPr lang="de-DE" dirty="0"/>
          </a:p>
        </p:txBody>
      </p:sp>
      <p:pic>
        <p:nvPicPr>
          <p:cNvPr id="1026" name="Picture 2" descr="Post image">
            <a:extLst>
              <a:ext uri="{FF2B5EF4-FFF2-40B4-BE49-F238E27FC236}">
                <a16:creationId xmlns:a16="http://schemas.microsoft.com/office/drawing/2014/main" id="{9226092F-97D0-4636-A992-3A9A5A779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335" y="1928812"/>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73222"/>
      </p:ext>
    </p:extLst>
  </p:cSld>
  <p:clrMapOvr>
    <a:masterClrMapping/>
  </p:clrMapOvr>
  <p:transition advTm="20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A2E4B4-1B5D-42EB-A51C-6565EACF791D}"/>
              </a:ext>
            </a:extLst>
          </p:cNvPr>
          <p:cNvSpPr>
            <a:spLocks noGrp="1"/>
          </p:cNvSpPr>
          <p:nvPr>
            <p:ph type="title"/>
          </p:nvPr>
        </p:nvSpPr>
        <p:spPr/>
        <p:txBody>
          <a:bodyPr/>
          <a:lstStyle/>
          <a:p>
            <a:r>
              <a:rPr lang="de-DE" dirty="0" err="1"/>
              <a:t>Why</a:t>
            </a:r>
            <a:r>
              <a:rPr lang="de-DE" dirty="0"/>
              <a:t> Math?</a:t>
            </a:r>
          </a:p>
        </p:txBody>
      </p:sp>
      <p:sp>
        <p:nvSpPr>
          <p:cNvPr id="3" name="Inhaltsplatzhalter 2">
            <a:extLst>
              <a:ext uri="{FF2B5EF4-FFF2-40B4-BE49-F238E27FC236}">
                <a16:creationId xmlns:a16="http://schemas.microsoft.com/office/drawing/2014/main" id="{FEDCF148-0F2D-42AC-8025-40A3DE37CF07}"/>
              </a:ext>
            </a:extLst>
          </p:cNvPr>
          <p:cNvSpPr>
            <a:spLocks noGrp="1"/>
          </p:cNvSpPr>
          <p:nvPr>
            <p:ph idx="1"/>
          </p:nvPr>
        </p:nvSpPr>
        <p:spPr/>
        <p:txBody>
          <a:bodyPr/>
          <a:lstStyle/>
          <a:p>
            <a:r>
              <a:rPr lang="en-US" b="0" i="0" dirty="0">
                <a:solidFill>
                  <a:srgbClr val="292929"/>
                </a:solidFill>
                <a:effectLst/>
                <a:latin typeface="charter"/>
              </a:rPr>
              <a:t>Linear algebra, probability and calculus are the ‘languages’ in which machine learning is formulated. </a:t>
            </a:r>
            <a:r>
              <a:rPr lang="en-US" dirty="0"/>
              <a:t>Learning these topics will contribute a deeper understanding of the underlying algorithmic mechanics and allow development of new algorithms.</a:t>
            </a:r>
            <a:endParaRPr lang="de-DE" dirty="0"/>
          </a:p>
        </p:txBody>
      </p:sp>
      <p:sp>
        <p:nvSpPr>
          <p:cNvPr id="4" name="Fußzeilenplatzhalter 3">
            <a:extLst>
              <a:ext uri="{FF2B5EF4-FFF2-40B4-BE49-F238E27FC236}">
                <a16:creationId xmlns:a16="http://schemas.microsoft.com/office/drawing/2014/main" id="{B7D39611-7225-48C4-AB85-AADF40289DA1}"/>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28B8A7D0-4951-4D56-B553-D4A28940C053}"/>
              </a:ext>
            </a:extLst>
          </p:cNvPr>
          <p:cNvSpPr>
            <a:spLocks noGrp="1"/>
          </p:cNvSpPr>
          <p:nvPr>
            <p:ph type="sldNum" sz="quarter" idx="11"/>
          </p:nvPr>
        </p:nvSpPr>
        <p:spPr/>
        <p:txBody>
          <a:bodyPr/>
          <a:lstStyle/>
          <a:p>
            <a:fld id="{0625EBFC-0345-4FA4-A801-51797D94B198}" type="slidenum">
              <a:rPr lang="de-DE" smtClean="0"/>
              <a:t>20</a:t>
            </a:fld>
            <a:endParaRPr lang="de-DE" dirty="0"/>
          </a:p>
        </p:txBody>
      </p:sp>
    </p:spTree>
    <p:extLst>
      <p:ext uri="{BB962C8B-B14F-4D97-AF65-F5344CB8AC3E}">
        <p14:creationId xmlns:p14="http://schemas.microsoft.com/office/powerpoint/2010/main" val="3057924084"/>
      </p:ext>
    </p:extLst>
  </p:cSld>
  <p:clrMapOvr>
    <a:masterClrMapping/>
  </p:clrMapOvr>
  <p:transition advTm="20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6B008-85E5-4A05-8B61-5D2546C58126}"/>
              </a:ext>
            </a:extLst>
          </p:cNvPr>
          <p:cNvSpPr>
            <a:spLocks noGrp="1"/>
          </p:cNvSpPr>
          <p:nvPr>
            <p:ph type="title"/>
          </p:nvPr>
        </p:nvSpPr>
        <p:spPr/>
        <p:txBody>
          <a:bodyPr/>
          <a:lstStyle/>
          <a:p>
            <a:r>
              <a:rPr lang="de-DE" dirty="0"/>
              <a:t>Basics</a:t>
            </a:r>
          </a:p>
        </p:txBody>
      </p:sp>
      <p:sp>
        <p:nvSpPr>
          <p:cNvPr id="4" name="Fußzeilenplatzhalter 3">
            <a:extLst>
              <a:ext uri="{FF2B5EF4-FFF2-40B4-BE49-F238E27FC236}">
                <a16:creationId xmlns:a16="http://schemas.microsoft.com/office/drawing/2014/main" id="{A1A7EB62-E9BA-4E34-990F-9BAB4B89FD43}"/>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FC80C079-6874-4311-AAFD-FAB8EA906B93}"/>
              </a:ext>
            </a:extLst>
          </p:cNvPr>
          <p:cNvSpPr>
            <a:spLocks noGrp="1"/>
          </p:cNvSpPr>
          <p:nvPr>
            <p:ph type="sldNum" sz="quarter" idx="11"/>
          </p:nvPr>
        </p:nvSpPr>
        <p:spPr/>
        <p:txBody>
          <a:bodyPr/>
          <a:lstStyle/>
          <a:p>
            <a:fld id="{0625EBFC-0345-4FA4-A801-51797D94B198}" type="slidenum">
              <a:rPr lang="de-DE" smtClean="0"/>
              <a:t>21</a:t>
            </a:fld>
            <a:endParaRPr lang="de-DE" dirty="0"/>
          </a:p>
        </p:txBody>
      </p:sp>
      <p:pic>
        <p:nvPicPr>
          <p:cNvPr id="17410" name="Picture 2" descr="Image for post">
            <a:extLst>
              <a:ext uri="{FF2B5EF4-FFF2-40B4-BE49-F238E27FC236}">
                <a16:creationId xmlns:a16="http://schemas.microsoft.com/office/drawing/2014/main" id="{E07FC13C-1ACC-4694-B352-5C06D070DD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7893" y="1728787"/>
            <a:ext cx="9601200"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787715"/>
      </p:ext>
    </p:extLst>
  </p:cSld>
  <p:clrMapOvr>
    <a:masterClrMapping/>
  </p:clrMapOvr>
  <p:transition advTm="20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8AB0E5-1890-4DAB-8E66-1F18096ABE3F}"/>
              </a:ext>
            </a:extLst>
          </p:cNvPr>
          <p:cNvSpPr>
            <a:spLocks noGrp="1"/>
          </p:cNvSpPr>
          <p:nvPr>
            <p:ph type="title"/>
          </p:nvPr>
        </p:nvSpPr>
        <p:spPr/>
        <p:txBody>
          <a:bodyPr/>
          <a:lstStyle/>
          <a:p>
            <a:r>
              <a:rPr lang="de-DE" dirty="0"/>
              <a:t>Scalars</a:t>
            </a:r>
          </a:p>
        </p:txBody>
      </p:sp>
      <p:sp>
        <p:nvSpPr>
          <p:cNvPr id="3" name="Inhaltsplatzhalter 2">
            <a:extLst>
              <a:ext uri="{FF2B5EF4-FFF2-40B4-BE49-F238E27FC236}">
                <a16:creationId xmlns:a16="http://schemas.microsoft.com/office/drawing/2014/main" id="{85DC85F7-3C5B-4F4F-A81D-004E4B0B0AE0}"/>
              </a:ext>
            </a:extLst>
          </p:cNvPr>
          <p:cNvSpPr>
            <a:spLocks noGrp="1"/>
          </p:cNvSpPr>
          <p:nvPr>
            <p:ph idx="1"/>
          </p:nvPr>
        </p:nvSpPr>
        <p:spPr/>
        <p:txBody>
          <a:bodyPr/>
          <a:lstStyle/>
          <a:p>
            <a:r>
              <a:rPr lang="de-DE" b="0" i="0" dirty="0">
                <a:solidFill>
                  <a:srgbClr val="292929"/>
                </a:solidFill>
                <a:effectLst/>
                <a:latin typeface="charter"/>
              </a:rPr>
              <a:t>Scalars </a:t>
            </a:r>
            <a:r>
              <a:rPr lang="de-DE" b="0" i="0" dirty="0" err="1">
                <a:solidFill>
                  <a:srgbClr val="292929"/>
                </a:solidFill>
                <a:effectLst/>
                <a:latin typeface="charter"/>
              </a:rPr>
              <a:t>are</a:t>
            </a:r>
            <a:r>
              <a:rPr lang="de-DE" b="0" i="0" dirty="0">
                <a:solidFill>
                  <a:srgbClr val="292929"/>
                </a:solidFill>
                <a:effectLst/>
                <a:latin typeface="charter"/>
              </a:rPr>
              <a:t> </a:t>
            </a:r>
            <a:r>
              <a:rPr lang="de-DE" b="1" i="0" dirty="0" err="1">
                <a:solidFill>
                  <a:srgbClr val="292929"/>
                </a:solidFill>
                <a:effectLst/>
                <a:latin typeface="charter"/>
              </a:rPr>
              <a:t>single</a:t>
            </a:r>
            <a:r>
              <a:rPr lang="de-DE" b="1" i="0" dirty="0">
                <a:solidFill>
                  <a:srgbClr val="292929"/>
                </a:solidFill>
                <a:effectLst/>
                <a:latin typeface="charter"/>
              </a:rPr>
              <a:t> </a:t>
            </a:r>
            <a:r>
              <a:rPr lang="de-DE" b="1" i="0" dirty="0" err="1">
                <a:solidFill>
                  <a:srgbClr val="292929"/>
                </a:solidFill>
                <a:effectLst/>
                <a:latin typeface="charter"/>
              </a:rPr>
              <a:t>numbers</a:t>
            </a:r>
            <a:endParaRPr lang="de-DE" b="1" i="0" dirty="0">
              <a:solidFill>
                <a:srgbClr val="292929"/>
              </a:solidFill>
              <a:effectLst/>
              <a:latin typeface="charter"/>
            </a:endParaRPr>
          </a:p>
          <a:p>
            <a:r>
              <a:rPr lang="de-DE" b="0" i="0" dirty="0">
                <a:solidFill>
                  <a:srgbClr val="292929"/>
                </a:solidFill>
                <a:effectLst/>
                <a:latin typeface="charter"/>
              </a:rPr>
              <a:t>0</a:t>
            </a:r>
            <a:r>
              <a:rPr lang="de-DE" b="0" i="1" dirty="0">
                <a:solidFill>
                  <a:srgbClr val="292929"/>
                </a:solidFill>
                <a:effectLst/>
                <a:latin typeface="charter"/>
              </a:rPr>
              <a:t>th</a:t>
            </a:r>
            <a:r>
              <a:rPr lang="de-DE" b="0" i="0" dirty="0">
                <a:solidFill>
                  <a:srgbClr val="292929"/>
                </a:solidFill>
                <a:effectLst/>
                <a:latin typeface="charter"/>
              </a:rPr>
              <a:t>-order </a:t>
            </a:r>
            <a:r>
              <a:rPr lang="de-DE" b="0" i="0" dirty="0" err="1">
                <a:solidFill>
                  <a:srgbClr val="292929"/>
                </a:solidFill>
                <a:effectLst/>
                <a:latin typeface="charter"/>
              </a:rPr>
              <a:t>tensor</a:t>
            </a:r>
            <a:endParaRPr lang="de-DE" dirty="0">
              <a:solidFill>
                <a:srgbClr val="292929"/>
              </a:solidFill>
              <a:latin typeface="charter"/>
            </a:endParaRPr>
          </a:p>
          <a:p>
            <a:r>
              <a:rPr lang="de-DE" b="0" i="0" dirty="0">
                <a:solidFill>
                  <a:srgbClr val="292929"/>
                </a:solidFill>
                <a:effectLst/>
                <a:latin typeface="charter"/>
              </a:rPr>
              <a:t>The </a:t>
            </a:r>
            <a:r>
              <a:rPr lang="de-DE" b="0" i="0" dirty="0" err="1">
                <a:solidFill>
                  <a:srgbClr val="292929"/>
                </a:solidFill>
                <a:effectLst/>
                <a:latin typeface="charter"/>
              </a:rPr>
              <a:t>notation</a:t>
            </a:r>
            <a:r>
              <a:rPr lang="de-DE" b="0" i="0" dirty="0">
                <a:solidFill>
                  <a:srgbClr val="292929"/>
                </a:solidFill>
                <a:effectLst/>
                <a:latin typeface="charter"/>
              </a:rPr>
              <a:t>: x ∈ ℝ</a:t>
            </a:r>
          </a:p>
          <a:p>
            <a:r>
              <a:rPr lang="de-DE" b="0" i="0" dirty="0">
                <a:solidFill>
                  <a:srgbClr val="292929"/>
                </a:solidFill>
                <a:effectLst/>
                <a:latin typeface="charter"/>
              </a:rPr>
              <a:t>E.g. </a:t>
            </a:r>
          </a:p>
          <a:p>
            <a:r>
              <a:rPr lang="de-DE" b="0" i="0" dirty="0" err="1">
                <a:solidFill>
                  <a:srgbClr val="292929"/>
                </a:solidFill>
                <a:effectLst/>
                <a:latin typeface="charter"/>
              </a:rPr>
              <a:t>int</a:t>
            </a:r>
            <a:r>
              <a:rPr lang="de-DE" b="0" i="0" dirty="0">
                <a:solidFill>
                  <a:srgbClr val="292929"/>
                </a:solidFill>
                <a:effectLst/>
                <a:latin typeface="charter"/>
              </a:rPr>
              <a:t>, </a:t>
            </a:r>
            <a:r>
              <a:rPr lang="de-DE" b="0" i="0" dirty="0" err="1">
                <a:solidFill>
                  <a:srgbClr val="292929"/>
                </a:solidFill>
                <a:effectLst/>
                <a:latin typeface="charter"/>
              </a:rPr>
              <a:t>float</a:t>
            </a:r>
            <a:r>
              <a:rPr lang="de-DE" b="0" i="0" dirty="0">
                <a:solidFill>
                  <a:srgbClr val="292929"/>
                </a:solidFill>
                <a:effectLst/>
                <a:latin typeface="charter"/>
              </a:rPr>
              <a:t>, </a:t>
            </a:r>
            <a:r>
              <a:rPr lang="de-DE" b="0" i="0" dirty="0" err="1">
                <a:solidFill>
                  <a:srgbClr val="292929"/>
                </a:solidFill>
                <a:effectLst/>
                <a:latin typeface="charter"/>
              </a:rPr>
              <a:t>complex</a:t>
            </a:r>
            <a:r>
              <a:rPr lang="de-DE" b="0" i="0" dirty="0">
                <a:solidFill>
                  <a:srgbClr val="292929"/>
                </a:solidFill>
                <a:effectLst/>
                <a:latin typeface="charter"/>
              </a:rPr>
              <a:t>, </a:t>
            </a:r>
            <a:r>
              <a:rPr lang="de-DE" b="0" i="0" dirty="0" err="1">
                <a:solidFill>
                  <a:srgbClr val="292929"/>
                </a:solidFill>
                <a:effectLst/>
                <a:latin typeface="charter"/>
              </a:rPr>
              <a:t>bytes</a:t>
            </a:r>
            <a:r>
              <a:rPr lang="de-DE" b="0" i="0" dirty="0">
                <a:solidFill>
                  <a:srgbClr val="292929"/>
                </a:solidFill>
                <a:effectLst/>
                <a:latin typeface="charter"/>
              </a:rPr>
              <a:t>, Unicode</a:t>
            </a:r>
          </a:p>
          <a:p>
            <a:endParaRPr lang="de-DE" dirty="0"/>
          </a:p>
        </p:txBody>
      </p:sp>
      <p:sp>
        <p:nvSpPr>
          <p:cNvPr id="4" name="Fußzeilenplatzhalter 3">
            <a:extLst>
              <a:ext uri="{FF2B5EF4-FFF2-40B4-BE49-F238E27FC236}">
                <a16:creationId xmlns:a16="http://schemas.microsoft.com/office/drawing/2014/main" id="{B054F948-989C-49B9-B592-732F4B3348C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9EC2B36F-C4B9-4F19-9492-F2087A692E77}"/>
              </a:ext>
            </a:extLst>
          </p:cNvPr>
          <p:cNvSpPr>
            <a:spLocks noGrp="1"/>
          </p:cNvSpPr>
          <p:nvPr>
            <p:ph type="sldNum" sz="quarter" idx="11"/>
          </p:nvPr>
        </p:nvSpPr>
        <p:spPr/>
        <p:txBody>
          <a:bodyPr/>
          <a:lstStyle/>
          <a:p>
            <a:fld id="{0625EBFC-0345-4FA4-A801-51797D94B198}" type="slidenum">
              <a:rPr lang="de-DE" smtClean="0"/>
              <a:t>22</a:t>
            </a:fld>
            <a:endParaRPr lang="de-DE" dirty="0"/>
          </a:p>
        </p:txBody>
      </p:sp>
      <p:pic>
        <p:nvPicPr>
          <p:cNvPr id="7" name="Grafik 6">
            <a:extLst>
              <a:ext uri="{FF2B5EF4-FFF2-40B4-BE49-F238E27FC236}">
                <a16:creationId xmlns:a16="http://schemas.microsoft.com/office/drawing/2014/main" id="{4E0F358D-D695-40A2-A0FA-58A66E795040}"/>
              </a:ext>
            </a:extLst>
          </p:cNvPr>
          <p:cNvPicPr>
            <a:picLocks noChangeAspect="1"/>
          </p:cNvPicPr>
          <p:nvPr/>
        </p:nvPicPr>
        <p:blipFill>
          <a:blip r:embed="rId2"/>
          <a:stretch>
            <a:fillRect/>
          </a:stretch>
        </p:blipFill>
        <p:spPr>
          <a:xfrm>
            <a:off x="4307742" y="1312451"/>
            <a:ext cx="6980455" cy="4576431"/>
          </a:xfrm>
          <a:prstGeom prst="rect">
            <a:avLst/>
          </a:prstGeom>
        </p:spPr>
      </p:pic>
    </p:spTree>
    <p:extLst>
      <p:ext uri="{BB962C8B-B14F-4D97-AF65-F5344CB8AC3E}">
        <p14:creationId xmlns:p14="http://schemas.microsoft.com/office/powerpoint/2010/main" val="1515728721"/>
      </p:ext>
    </p:extLst>
  </p:cSld>
  <p:clrMapOvr>
    <a:masterClrMapping/>
  </p:clrMapOvr>
  <p:transition advTm="20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78634-7447-45D6-ADC5-6FB477E42CD9}"/>
              </a:ext>
            </a:extLst>
          </p:cNvPr>
          <p:cNvSpPr>
            <a:spLocks noGrp="1"/>
          </p:cNvSpPr>
          <p:nvPr>
            <p:ph type="title"/>
          </p:nvPr>
        </p:nvSpPr>
        <p:spPr/>
        <p:txBody>
          <a:bodyPr/>
          <a:lstStyle/>
          <a:p>
            <a:r>
              <a:rPr lang="de-DE" dirty="0" err="1"/>
              <a:t>Vectors</a:t>
            </a:r>
            <a:endParaRPr lang="de-DE" dirty="0"/>
          </a:p>
        </p:txBody>
      </p:sp>
      <p:sp>
        <p:nvSpPr>
          <p:cNvPr id="4" name="Fußzeilenplatzhalter 3">
            <a:extLst>
              <a:ext uri="{FF2B5EF4-FFF2-40B4-BE49-F238E27FC236}">
                <a16:creationId xmlns:a16="http://schemas.microsoft.com/office/drawing/2014/main" id="{F2B93ADF-3DA5-4CE1-B596-704C5AFD319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B541B38C-E379-4E52-B046-CC276475759B}"/>
              </a:ext>
            </a:extLst>
          </p:cNvPr>
          <p:cNvSpPr>
            <a:spLocks noGrp="1"/>
          </p:cNvSpPr>
          <p:nvPr>
            <p:ph type="sldNum" sz="quarter" idx="11"/>
          </p:nvPr>
        </p:nvSpPr>
        <p:spPr/>
        <p:txBody>
          <a:bodyPr/>
          <a:lstStyle/>
          <a:p>
            <a:fld id="{0625EBFC-0345-4FA4-A801-51797D94B198}" type="slidenum">
              <a:rPr lang="de-DE" smtClean="0"/>
              <a:t>23</a:t>
            </a:fld>
            <a:endParaRPr lang="de-DE" dirty="0"/>
          </a:p>
        </p:txBody>
      </p:sp>
      <p:sp>
        <p:nvSpPr>
          <p:cNvPr id="6" name="Inhaltsplatzhalter 2">
            <a:extLst>
              <a:ext uri="{FF2B5EF4-FFF2-40B4-BE49-F238E27FC236}">
                <a16:creationId xmlns:a16="http://schemas.microsoft.com/office/drawing/2014/main" id="{4FEB95CE-CF67-4EFB-8DD5-F143E0094E09}"/>
              </a:ext>
            </a:extLst>
          </p:cNvPr>
          <p:cNvSpPr>
            <a:spLocks noGrp="1"/>
          </p:cNvSpPr>
          <p:nvPr>
            <p:ph idx="1"/>
          </p:nvPr>
        </p:nvSpPr>
        <p:spPr>
          <a:xfrm>
            <a:off x="-158325" y="1363863"/>
            <a:ext cx="11417300" cy="4967287"/>
          </a:xfrm>
        </p:spPr>
        <p:txBody>
          <a:bodyPr/>
          <a:lstStyle/>
          <a:p>
            <a:r>
              <a:rPr lang="de-DE" b="0" i="0" dirty="0">
                <a:solidFill>
                  <a:srgbClr val="292929"/>
                </a:solidFill>
                <a:effectLst/>
                <a:latin typeface="charter"/>
              </a:rPr>
              <a:t>Scalars </a:t>
            </a:r>
            <a:r>
              <a:rPr lang="de-DE" b="0" i="0" dirty="0" err="1">
                <a:solidFill>
                  <a:srgbClr val="292929"/>
                </a:solidFill>
                <a:effectLst/>
                <a:latin typeface="charter"/>
              </a:rPr>
              <a:t>are</a:t>
            </a:r>
            <a:r>
              <a:rPr lang="de-DE" b="0" i="0" dirty="0">
                <a:solidFill>
                  <a:srgbClr val="292929"/>
                </a:solidFill>
                <a:effectLst/>
                <a:latin typeface="charter"/>
              </a:rPr>
              <a:t> </a:t>
            </a:r>
            <a:r>
              <a:rPr lang="en-US" b="0" i="0" dirty="0">
                <a:solidFill>
                  <a:srgbClr val="292929"/>
                </a:solidFill>
                <a:effectLst/>
                <a:latin typeface="charter"/>
              </a:rPr>
              <a:t>ordered arrays of single numbers</a:t>
            </a:r>
          </a:p>
          <a:p>
            <a:r>
              <a:rPr lang="de-DE" b="0" dirty="0">
                <a:solidFill>
                  <a:srgbClr val="292929"/>
                </a:solidFill>
                <a:latin typeface="charter"/>
              </a:rPr>
              <a:t>1</a:t>
            </a:r>
            <a:r>
              <a:rPr lang="de-DE" b="0" i="1" dirty="0">
                <a:solidFill>
                  <a:srgbClr val="292929"/>
                </a:solidFill>
                <a:effectLst/>
                <a:latin typeface="charter"/>
              </a:rPr>
              <a:t>th</a:t>
            </a:r>
            <a:r>
              <a:rPr lang="de-DE" b="0" i="0" dirty="0">
                <a:solidFill>
                  <a:srgbClr val="292929"/>
                </a:solidFill>
                <a:effectLst/>
                <a:latin typeface="charter"/>
              </a:rPr>
              <a:t>-order </a:t>
            </a:r>
            <a:r>
              <a:rPr lang="de-DE" b="0" i="0" dirty="0" err="1">
                <a:solidFill>
                  <a:srgbClr val="292929"/>
                </a:solidFill>
                <a:effectLst/>
                <a:latin typeface="charter"/>
              </a:rPr>
              <a:t>tensor</a:t>
            </a:r>
            <a:endParaRPr lang="de-DE" dirty="0">
              <a:solidFill>
                <a:srgbClr val="292929"/>
              </a:solidFill>
              <a:latin typeface="charter"/>
            </a:endParaRPr>
          </a:p>
          <a:p>
            <a:r>
              <a:rPr lang="de-DE" b="0" i="0" dirty="0">
                <a:solidFill>
                  <a:srgbClr val="292929"/>
                </a:solidFill>
                <a:effectLst/>
                <a:latin typeface="charter"/>
              </a:rPr>
              <a:t>The </a:t>
            </a:r>
            <a:r>
              <a:rPr lang="de-DE" b="0" i="0" dirty="0" err="1">
                <a:solidFill>
                  <a:srgbClr val="292929"/>
                </a:solidFill>
                <a:effectLst/>
                <a:latin typeface="charter"/>
              </a:rPr>
              <a:t>notation</a:t>
            </a:r>
            <a:r>
              <a:rPr lang="de-DE" b="0" i="0" dirty="0">
                <a:solidFill>
                  <a:srgbClr val="292929"/>
                </a:solidFill>
                <a:effectLst/>
                <a:latin typeface="charter"/>
              </a:rPr>
              <a:t>: x ∈ </a:t>
            </a:r>
            <a:r>
              <a:rPr lang="de-DE" b="0" i="0" dirty="0" err="1">
                <a:solidFill>
                  <a:srgbClr val="292929"/>
                </a:solidFill>
                <a:effectLst/>
                <a:latin typeface="charter"/>
              </a:rPr>
              <a:t>ℝ^x</a:t>
            </a:r>
            <a:endParaRPr lang="de-DE" b="0" i="0" dirty="0">
              <a:solidFill>
                <a:srgbClr val="292929"/>
              </a:solidFill>
              <a:effectLst/>
              <a:latin typeface="charter"/>
            </a:endParaRPr>
          </a:p>
          <a:p>
            <a:r>
              <a:rPr lang="de-DE" b="0" i="0" dirty="0">
                <a:solidFill>
                  <a:srgbClr val="292929"/>
                </a:solidFill>
                <a:effectLst/>
                <a:latin typeface="charter"/>
              </a:rPr>
              <a:t>E.g. </a:t>
            </a:r>
          </a:p>
          <a:p>
            <a:endParaRPr lang="de-DE" dirty="0"/>
          </a:p>
        </p:txBody>
      </p:sp>
      <p:pic>
        <p:nvPicPr>
          <p:cNvPr id="18434" name="Picture 2" descr="Image for post">
            <a:extLst>
              <a:ext uri="{FF2B5EF4-FFF2-40B4-BE49-F238E27FC236}">
                <a16:creationId xmlns:a16="http://schemas.microsoft.com/office/drawing/2014/main" id="{12574302-A856-4563-91D2-F69383A8E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74" y="4352925"/>
            <a:ext cx="2933700" cy="438150"/>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A66593D0-0714-446E-A1BC-04A12EFB2542}"/>
              </a:ext>
            </a:extLst>
          </p:cNvPr>
          <p:cNvPicPr>
            <a:picLocks noChangeAspect="1"/>
          </p:cNvPicPr>
          <p:nvPr/>
        </p:nvPicPr>
        <p:blipFill>
          <a:blip r:embed="rId3"/>
          <a:stretch>
            <a:fillRect/>
          </a:stretch>
        </p:blipFill>
        <p:spPr>
          <a:xfrm>
            <a:off x="5202788" y="0"/>
            <a:ext cx="6989212" cy="6858000"/>
          </a:xfrm>
          <a:prstGeom prst="rect">
            <a:avLst/>
          </a:prstGeom>
        </p:spPr>
      </p:pic>
    </p:spTree>
    <p:extLst>
      <p:ext uri="{BB962C8B-B14F-4D97-AF65-F5344CB8AC3E}">
        <p14:creationId xmlns:p14="http://schemas.microsoft.com/office/powerpoint/2010/main" val="3987831294"/>
      </p:ext>
    </p:extLst>
  </p:cSld>
  <p:clrMapOvr>
    <a:masterClrMapping/>
  </p:clrMapOvr>
  <p:transition advTm="20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30D8C5-215B-4715-9C1E-DC0CBC7C2DB2}"/>
              </a:ext>
            </a:extLst>
          </p:cNvPr>
          <p:cNvSpPr>
            <a:spLocks noGrp="1"/>
          </p:cNvSpPr>
          <p:nvPr>
            <p:ph type="title"/>
          </p:nvPr>
        </p:nvSpPr>
        <p:spPr/>
        <p:txBody>
          <a:bodyPr/>
          <a:lstStyle/>
          <a:p>
            <a:r>
              <a:rPr lang="de-DE" dirty="0"/>
              <a:t>Matrices</a:t>
            </a:r>
          </a:p>
        </p:txBody>
      </p:sp>
      <p:sp>
        <p:nvSpPr>
          <p:cNvPr id="4" name="Fußzeilenplatzhalter 3">
            <a:extLst>
              <a:ext uri="{FF2B5EF4-FFF2-40B4-BE49-F238E27FC236}">
                <a16:creationId xmlns:a16="http://schemas.microsoft.com/office/drawing/2014/main" id="{FA82775B-B5D6-44F3-A40D-250F5314CCC5}"/>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683005FC-347F-45AA-93DF-6AFCBE6387D9}"/>
              </a:ext>
            </a:extLst>
          </p:cNvPr>
          <p:cNvSpPr>
            <a:spLocks noGrp="1"/>
          </p:cNvSpPr>
          <p:nvPr>
            <p:ph type="sldNum" sz="quarter" idx="11"/>
          </p:nvPr>
        </p:nvSpPr>
        <p:spPr/>
        <p:txBody>
          <a:bodyPr/>
          <a:lstStyle/>
          <a:p>
            <a:fld id="{0625EBFC-0345-4FA4-A801-51797D94B198}" type="slidenum">
              <a:rPr lang="de-DE" smtClean="0"/>
              <a:t>24</a:t>
            </a:fld>
            <a:endParaRPr lang="de-DE" dirty="0"/>
          </a:p>
        </p:txBody>
      </p:sp>
      <p:sp>
        <p:nvSpPr>
          <p:cNvPr id="7" name="Inhaltsplatzhalter 2">
            <a:extLst>
              <a:ext uri="{FF2B5EF4-FFF2-40B4-BE49-F238E27FC236}">
                <a16:creationId xmlns:a16="http://schemas.microsoft.com/office/drawing/2014/main" id="{CE2B324B-A927-4520-86FF-96B3F276F095}"/>
              </a:ext>
            </a:extLst>
          </p:cNvPr>
          <p:cNvSpPr>
            <a:spLocks noGrp="1"/>
          </p:cNvSpPr>
          <p:nvPr>
            <p:ph idx="1"/>
          </p:nvPr>
        </p:nvSpPr>
        <p:spPr>
          <a:xfrm>
            <a:off x="-158325" y="1363863"/>
            <a:ext cx="11417300" cy="4967287"/>
          </a:xfrm>
        </p:spPr>
        <p:txBody>
          <a:bodyPr/>
          <a:lstStyle/>
          <a:p>
            <a:r>
              <a:rPr lang="de-DE" b="0" i="0" dirty="0">
                <a:solidFill>
                  <a:srgbClr val="292929"/>
                </a:solidFill>
                <a:effectLst/>
                <a:latin typeface="charter"/>
              </a:rPr>
              <a:t>Scalars </a:t>
            </a:r>
            <a:r>
              <a:rPr lang="de-DE" b="0" i="0" dirty="0" err="1">
                <a:solidFill>
                  <a:srgbClr val="292929"/>
                </a:solidFill>
                <a:effectLst/>
                <a:latin typeface="charter"/>
              </a:rPr>
              <a:t>are</a:t>
            </a:r>
            <a:r>
              <a:rPr lang="de-DE" b="0" i="0" dirty="0">
                <a:solidFill>
                  <a:srgbClr val="292929"/>
                </a:solidFill>
                <a:effectLst/>
                <a:latin typeface="charter"/>
              </a:rPr>
              <a:t> </a:t>
            </a:r>
            <a:r>
              <a:rPr lang="en-US" b="0" i="0" dirty="0">
                <a:solidFill>
                  <a:srgbClr val="292929"/>
                </a:solidFill>
                <a:effectLst/>
                <a:latin typeface="charter"/>
              </a:rPr>
              <a:t>rectangular arrays consisting of numbers</a:t>
            </a:r>
          </a:p>
          <a:p>
            <a:r>
              <a:rPr lang="de-DE" b="0" i="1" dirty="0">
                <a:solidFill>
                  <a:srgbClr val="292929"/>
                </a:solidFill>
                <a:effectLst/>
                <a:latin typeface="charter"/>
              </a:rPr>
              <a:t>2th</a:t>
            </a:r>
            <a:r>
              <a:rPr lang="de-DE" b="0" i="0" dirty="0">
                <a:solidFill>
                  <a:srgbClr val="292929"/>
                </a:solidFill>
                <a:effectLst/>
                <a:latin typeface="charter"/>
              </a:rPr>
              <a:t>-order </a:t>
            </a:r>
            <a:r>
              <a:rPr lang="de-DE" b="0" i="0" dirty="0" err="1">
                <a:solidFill>
                  <a:srgbClr val="292929"/>
                </a:solidFill>
                <a:effectLst/>
                <a:latin typeface="charter"/>
              </a:rPr>
              <a:t>tensor</a:t>
            </a:r>
            <a:endParaRPr lang="de-DE" dirty="0">
              <a:solidFill>
                <a:srgbClr val="292929"/>
              </a:solidFill>
              <a:latin typeface="charter"/>
            </a:endParaRPr>
          </a:p>
          <a:p>
            <a:r>
              <a:rPr lang="en-US" b="0" i="0" dirty="0">
                <a:solidFill>
                  <a:srgbClr val="292929"/>
                </a:solidFill>
                <a:effectLst/>
                <a:latin typeface="charter"/>
              </a:rPr>
              <a:t>If m and n are positive integers, that is m, n ∈ ℕ then the </a:t>
            </a:r>
            <a:r>
              <a:rPr lang="en-US" b="0" i="0" dirty="0" err="1">
                <a:solidFill>
                  <a:srgbClr val="292929"/>
                </a:solidFill>
                <a:effectLst/>
                <a:latin typeface="charter"/>
              </a:rPr>
              <a:t>m×n</a:t>
            </a:r>
            <a:r>
              <a:rPr lang="en-US" b="0" i="0" dirty="0">
                <a:solidFill>
                  <a:srgbClr val="292929"/>
                </a:solidFill>
                <a:effectLst/>
                <a:latin typeface="charter"/>
              </a:rPr>
              <a:t> matrix contains m*n numbers, with m rows and n columns.</a:t>
            </a:r>
          </a:p>
          <a:p>
            <a:r>
              <a:rPr lang="en-US" b="0" i="0" dirty="0">
                <a:solidFill>
                  <a:srgbClr val="292929"/>
                </a:solidFill>
                <a:effectLst/>
                <a:latin typeface="charter"/>
              </a:rPr>
              <a:t>The full </a:t>
            </a:r>
            <a:r>
              <a:rPr lang="en-US" b="0" i="0" dirty="0" err="1">
                <a:solidFill>
                  <a:srgbClr val="292929"/>
                </a:solidFill>
                <a:effectLst/>
                <a:latin typeface="charter"/>
              </a:rPr>
              <a:t>m×n</a:t>
            </a:r>
            <a:r>
              <a:rPr lang="en-US" b="0" i="0" dirty="0">
                <a:solidFill>
                  <a:srgbClr val="292929"/>
                </a:solidFill>
                <a:effectLst/>
                <a:latin typeface="charter"/>
              </a:rPr>
              <a:t> matrix can be written as:</a:t>
            </a:r>
            <a:endParaRPr lang="de-DE" b="0" dirty="0">
              <a:solidFill>
                <a:srgbClr val="292929"/>
              </a:solidFill>
              <a:latin typeface="charter"/>
            </a:endParaRPr>
          </a:p>
          <a:p>
            <a:endParaRPr lang="de-DE" b="0" i="0" dirty="0">
              <a:solidFill>
                <a:srgbClr val="292929"/>
              </a:solidFill>
              <a:effectLst/>
              <a:latin typeface="charter"/>
            </a:endParaRPr>
          </a:p>
          <a:p>
            <a:endParaRPr lang="de-DE" dirty="0"/>
          </a:p>
        </p:txBody>
      </p:sp>
      <p:pic>
        <p:nvPicPr>
          <p:cNvPr id="19458" name="Picture 2" descr="Image for post">
            <a:extLst>
              <a:ext uri="{FF2B5EF4-FFF2-40B4-BE49-F238E27FC236}">
                <a16:creationId xmlns:a16="http://schemas.microsoft.com/office/drawing/2014/main" id="{C33FDCA9-1120-42FF-AE5A-42BE17EE0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786" y="3370522"/>
            <a:ext cx="381000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mage for post">
            <a:extLst>
              <a:ext uri="{FF2B5EF4-FFF2-40B4-BE49-F238E27FC236}">
                <a16:creationId xmlns:a16="http://schemas.microsoft.com/office/drawing/2014/main" id="{5551AF58-1373-48AA-9987-D715048F0D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2886" y="5409824"/>
            <a:ext cx="144780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770859"/>
      </p:ext>
    </p:extLst>
  </p:cSld>
  <p:clrMapOvr>
    <a:masterClrMapping/>
  </p:clrMapOvr>
  <p:transition advTm="20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2C1F21-72F8-4165-B5CE-56C1144037B2}"/>
              </a:ext>
            </a:extLst>
          </p:cNvPr>
          <p:cNvSpPr>
            <a:spLocks noGrp="1"/>
          </p:cNvSpPr>
          <p:nvPr>
            <p:ph type="title"/>
          </p:nvPr>
        </p:nvSpPr>
        <p:spPr/>
        <p:txBody>
          <a:bodyPr/>
          <a:lstStyle/>
          <a:p>
            <a:r>
              <a:rPr lang="de-DE" dirty="0"/>
              <a:t>Matrix </a:t>
            </a:r>
            <a:r>
              <a:rPr lang="de-DE" dirty="0" err="1"/>
              <a:t>Multiplication</a:t>
            </a:r>
            <a:endParaRPr lang="de-DE" dirty="0"/>
          </a:p>
        </p:txBody>
      </p:sp>
      <p:sp>
        <p:nvSpPr>
          <p:cNvPr id="4" name="Fußzeilenplatzhalter 3">
            <a:extLst>
              <a:ext uri="{FF2B5EF4-FFF2-40B4-BE49-F238E27FC236}">
                <a16:creationId xmlns:a16="http://schemas.microsoft.com/office/drawing/2014/main" id="{CB3ABF7E-A724-4886-A91A-42533A5CCD1A}"/>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F0AB16CD-B777-4D6B-B513-BA5E0C70A5DB}"/>
              </a:ext>
            </a:extLst>
          </p:cNvPr>
          <p:cNvSpPr>
            <a:spLocks noGrp="1"/>
          </p:cNvSpPr>
          <p:nvPr>
            <p:ph type="sldNum" sz="quarter" idx="11"/>
          </p:nvPr>
        </p:nvSpPr>
        <p:spPr/>
        <p:txBody>
          <a:bodyPr/>
          <a:lstStyle/>
          <a:p>
            <a:fld id="{0625EBFC-0345-4FA4-A801-51797D94B198}" type="slidenum">
              <a:rPr lang="de-DE" smtClean="0"/>
              <a:t>25</a:t>
            </a:fld>
            <a:endParaRPr lang="de-DE" dirty="0"/>
          </a:p>
        </p:txBody>
      </p:sp>
      <p:pic>
        <p:nvPicPr>
          <p:cNvPr id="20482" name="Picture 2" descr="Image for post">
            <a:extLst>
              <a:ext uri="{FF2B5EF4-FFF2-40B4-BE49-F238E27FC236}">
                <a16:creationId xmlns:a16="http://schemas.microsoft.com/office/drawing/2014/main" id="{0C92D14B-494C-4CA9-9284-FCCC9A4AF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2128838"/>
            <a:ext cx="75819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763880"/>
      </p:ext>
    </p:extLst>
  </p:cSld>
  <p:clrMapOvr>
    <a:masterClrMapping/>
  </p:clrMapOvr>
  <p:transition advTm="20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AD2D8A-4038-4D8E-99AF-6808992F598F}"/>
              </a:ext>
            </a:extLst>
          </p:cNvPr>
          <p:cNvSpPr>
            <a:spLocks noGrp="1"/>
          </p:cNvSpPr>
          <p:nvPr>
            <p:ph type="title"/>
          </p:nvPr>
        </p:nvSpPr>
        <p:spPr/>
        <p:txBody>
          <a:bodyPr/>
          <a:lstStyle/>
          <a:p>
            <a:r>
              <a:rPr lang="de-DE" dirty="0"/>
              <a:t>Transpose Matrix</a:t>
            </a:r>
          </a:p>
        </p:txBody>
      </p:sp>
      <p:sp>
        <p:nvSpPr>
          <p:cNvPr id="4" name="Fußzeilenplatzhalter 3">
            <a:extLst>
              <a:ext uri="{FF2B5EF4-FFF2-40B4-BE49-F238E27FC236}">
                <a16:creationId xmlns:a16="http://schemas.microsoft.com/office/drawing/2014/main" id="{5BED4C4A-97F9-4790-8E37-3F7256E9BB24}"/>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85EDA677-8ECC-4D94-8AF8-EBE4BE628B48}"/>
              </a:ext>
            </a:extLst>
          </p:cNvPr>
          <p:cNvSpPr>
            <a:spLocks noGrp="1"/>
          </p:cNvSpPr>
          <p:nvPr>
            <p:ph type="sldNum" sz="quarter" idx="11"/>
          </p:nvPr>
        </p:nvSpPr>
        <p:spPr/>
        <p:txBody>
          <a:bodyPr/>
          <a:lstStyle/>
          <a:p>
            <a:fld id="{0625EBFC-0345-4FA4-A801-51797D94B198}" type="slidenum">
              <a:rPr lang="de-DE" smtClean="0"/>
              <a:t>26</a:t>
            </a:fld>
            <a:endParaRPr lang="de-DE" dirty="0"/>
          </a:p>
        </p:txBody>
      </p:sp>
      <p:pic>
        <p:nvPicPr>
          <p:cNvPr id="1026" name="Picture 2" descr="Image for post">
            <a:extLst>
              <a:ext uri="{FF2B5EF4-FFF2-40B4-BE49-F238E27FC236}">
                <a16:creationId xmlns:a16="http://schemas.microsoft.com/office/drawing/2014/main" id="{8BEFADD0-4240-47B7-B330-90E83C344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3" y="2343150"/>
            <a:ext cx="7648575"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187418"/>
      </p:ext>
    </p:extLst>
  </p:cSld>
  <p:clrMapOvr>
    <a:masterClrMapping/>
  </p:clrMapOvr>
  <p:transition advTm="20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461C9E-A90A-4865-B21E-FF38A6DB7E9E}"/>
              </a:ext>
            </a:extLst>
          </p:cNvPr>
          <p:cNvSpPr>
            <a:spLocks noGrp="1"/>
          </p:cNvSpPr>
          <p:nvPr>
            <p:ph type="title"/>
          </p:nvPr>
        </p:nvSpPr>
        <p:spPr/>
        <p:txBody>
          <a:bodyPr/>
          <a:lstStyle/>
          <a:p>
            <a:r>
              <a:rPr lang="de-DE" dirty="0"/>
              <a:t>Inverse Matrix</a:t>
            </a:r>
            <a:br>
              <a:rPr lang="de-DE" dirty="0"/>
            </a:br>
            <a:endParaRPr lang="de-DE" dirty="0"/>
          </a:p>
        </p:txBody>
      </p:sp>
      <p:sp>
        <p:nvSpPr>
          <p:cNvPr id="4" name="Fußzeilenplatzhalter 3">
            <a:extLst>
              <a:ext uri="{FF2B5EF4-FFF2-40B4-BE49-F238E27FC236}">
                <a16:creationId xmlns:a16="http://schemas.microsoft.com/office/drawing/2014/main" id="{9D97DD15-9843-46D7-AD87-B12C389A5D9D}"/>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44D961D8-329D-4CCC-B273-33E3A4DB8E84}"/>
              </a:ext>
            </a:extLst>
          </p:cNvPr>
          <p:cNvSpPr>
            <a:spLocks noGrp="1"/>
          </p:cNvSpPr>
          <p:nvPr>
            <p:ph type="sldNum" sz="quarter" idx="11"/>
          </p:nvPr>
        </p:nvSpPr>
        <p:spPr/>
        <p:txBody>
          <a:bodyPr/>
          <a:lstStyle/>
          <a:p>
            <a:fld id="{0625EBFC-0345-4FA4-A801-51797D94B198}" type="slidenum">
              <a:rPr lang="de-DE" smtClean="0"/>
              <a:t>27</a:t>
            </a:fld>
            <a:endParaRPr lang="de-DE" dirty="0"/>
          </a:p>
        </p:txBody>
      </p:sp>
      <p:pic>
        <p:nvPicPr>
          <p:cNvPr id="2050" name="Picture 2" descr="Image for post">
            <a:extLst>
              <a:ext uri="{FF2B5EF4-FFF2-40B4-BE49-F238E27FC236}">
                <a16:creationId xmlns:a16="http://schemas.microsoft.com/office/drawing/2014/main" id="{02AA11E1-FDDE-4095-9A98-4F88537AF4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622" b="16173"/>
          <a:stretch/>
        </p:blipFill>
        <p:spPr bwMode="auto">
          <a:xfrm>
            <a:off x="2336315" y="1091979"/>
            <a:ext cx="7677150" cy="17226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for post">
            <a:extLst>
              <a:ext uri="{FF2B5EF4-FFF2-40B4-BE49-F238E27FC236}">
                <a16:creationId xmlns:a16="http://schemas.microsoft.com/office/drawing/2014/main" id="{127B2F03-A96C-4E09-A54A-A6B236054E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836" b="19969"/>
          <a:stretch/>
        </p:blipFill>
        <p:spPr bwMode="auto">
          <a:xfrm>
            <a:off x="2336315" y="2896814"/>
            <a:ext cx="7696200" cy="14025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for post">
            <a:extLst>
              <a:ext uri="{FF2B5EF4-FFF2-40B4-BE49-F238E27FC236}">
                <a16:creationId xmlns:a16="http://schemas.microsoft.com/office/drawing/2014/main" id="{E4F9519E-BE2C-478E-B4C0-4F8F4D9F1F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108" r="39739"/>
          <a:stretch/>
        </p:blipFill>
        <p:spPr bwMode="auto">
          <a:xfrm>
            <a:off x="4968800" y="4381463"/>
            <a:ext cx="2431230"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482543"/>
      </p:ext>
    </p:extLst>
  </p:cSld>
  <p:clrMapOvr>
    <a:masterClrMapping/>
  </p:clrMapOvr>
  <p:transition advTm="20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5BAD4-CDC0-44EE-B0B7-931C8C5D09B2}"/>
              </a:ext>
            </a:extLst>
          </p:cNvPr>
          <p:cNvSpPr>
            <a:spLocks noGrp="1"/>
          </p:cNvSpPr>
          <p:nvPr>
            <p:ph type="title"/>
          </p:nvPr>
        </p:nvSpPr>
        <p:spPr/>
        <p:txBody>
          <a:bodyPr/>
          <a:lstStyle/>
          <a:p>
            <a:r>
              <a:rPr lang="de-DE" dirty="0"/>
              <a:t>Biological Neuron</a:t>
            </a:r>
          </a:p>
        </p:txBody>
      </p:sp>
      <p:sp>
        <p:nvSpPr>
          <p:cNvPr id="4" name="Fußzeilenplatzhalter 3">
            <a:extLst>
              <a:ext uri="{FF2B5EF4-FFF2-40B4-BE49-F238E27FC236}">
                <a16:creationId xmlns:a16="http://schemas.microsoft.com/office/drawing/2014/main" id="{AE55B2E5-218E-4C4F-89FB-E0BE86C27AA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9DAB917C-A117-4034-9145-1EF8D729CFCE}"/>
              </a:ext>
            </a:extLst>
          </p:cNvPr>
          <p:cNvSpPr>
            <a:spLocks noGrp="1"/>
          </p:cNvSpPr>
          <p:nvPr>
            <p:ph type="sldNum" sz="quarter" idx="11"/>
          </p:nvPr>
        </p:nvSpPr>
        <p:spPr/>
        <p:txBody>
          <a:bodyPr/>
          <a:lstStyle/>
          <a:p>
            <a:fld id="{0625EBFC-0345-4FA4-A801-51797D94B198}" type="slidenum">
              <a:rPr lang="de-DE" smtClean="0"/>
              <a:t>3</a:t>
            </a:fld>
            <a:endParaRPr lang="de-DE" dirty="0"/>
          </a:p>
        </p:txBody>
      </p:sp>
      <p:pic>
        <p:nvPicPr>
          <p:cNvPr id="2052" name="Picture 4" descr="Image for post">
            <a:extLst>
              <a:ext uri="{FF2B5EF4-FFF2-40B4-BE49-F238E27FC236}">
                <a16:creationId xmlns:a16="http://schemas.microsoft.com/office/drawing/2014/main" id="{5F065581-0D11-4852-A4A0-D78B96FB4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63" y="1690688"/>
            <a:ext cx="654367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722868"/>
      </p:ext>
    </p:extLst>
  </p:cSld>
  <p:clrMapOvr>
    <a:masterClrMapping/>
  </p:clrMapOvr>
  <p:transition advTm="20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3ADA6-118A-4AB8-A6AB-5AA3504131BC}"/>
              </a:ext>
            </a:extLst>
          </p:cNvPr>
          <p:cNvSpPr>
            <a:spLocks noGrp="1"/>
          </p:cNvSpPr>
          <p:nvPr>
            <p:ph type="title"/>
          </p:nvPr>
        </p:nvSpPr>
        <p:spPr/>
        <p:txBody>
          <a:bodyPr/>
          <a:lstStyle/>
          <a:p>
            <a:r>
              <a:rPr lang="de-DE" dirty="0" err="1"/>
              <a:t>History</a:t>
            </a:r>
            <a:endParaRPr lang="de-DE" dirty="0"/>
          </a:p>
        </p:txBody>
      </p:sp>
      <p:sp>
        <p:nvSpPr>
          <p:cNvPr id="4" name="Fußzeilenplatzhalter 3">
            <a:extLst>
              <a:ext uri="{FF2B5EF4-FFF2-40B4-BE49-F238E27FC236}">
                <a16:creationId xmlns:a16="http://schemas.microsoft.com/office/drawing/2014/main" id="{034E7E26-BA13-4073-A0D1-23BE82C7683B}"/>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13EE4C6C-5340-4932-99CA-AAA4A05A1398}"/>
              </a:ext>
            </a:extLst>
          </p:cNvPr>
          <p:cNvSpPr>
            <a:spLocks noGrp="1"/>
          </p:cNvSpPr>
          <p:nvPr>
            <p:ph type="sldNum" sz="quarter" idx="11"/>
          </p:nvPr>
        </p:nvSpPr>
        <p:spPr/>
        <p:txBody>
          <a:bodyPr/>
          <a:lstStyle/>
          <a:p>
            <a:fld id="{0625EBFC-0345-4FA4-A801-51797D94B198}" type="slidenum">
              <a:rPr lang="de-DE" smtClean="0"/>
              <a:t>4</a:t>
            </a:fld>
            <a:endParaRPr lang="de-DE" dirty="0"/>
          </a:p>
        </p:txBody>
      </p:sp>
      <p:pic>
        <p:nvPicPr>
          <p:cNvPr id="3074" name="Picture 2" descr="Psychon and McCulloch Pitts Neurons">
            <a:extLst>
              <a:ext uri="{FF2B5EF4-FFF2-40B4-BE49-F238E27FC236}">
                <a16:creationId xmlns:a16="http://schemas.microsoft.com/office/drawing/2014/main" id="{DE6256B8-D34D-4069-913A-511138453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015" y="1347804"/>
            <a:ext cx="7465449" cy="474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466797"/>
      </p:ext>
    </p:extLst>
  </p:cSld>
  <p:clrMapOvr>
    <a:masterClrMapping/>
  </p:clrMapOvr>
  <p:transition advTm="20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41F3CB-700D-4C0B-B1DF-69B7AEB90235}"/>
              </a:ext>
            </a:extLst>
          </p:cNvPr>
          <p:cNvSpPr>
            <a:spLocks noGrp="1"/>
          </p:cNvSpPr>
          <p:nvPr>
            <p:ph type="title"/>
          </p:nvPr>
        </p:nvSpPr>
        <p:spPr/>
        <p:txBody>
          <a:bodyPr/>
          <a:lstStyle/>
          <a:p>
            <a:r>
              <a:rPr lang="de-DE" dirty="0" err="1"/>
              <a:t>History</a:t>
            </a:r>
            <a:endParaRPr lang="de-DE" dirty="0"/>
          </a:p>
        </p:txBody>
      </p:sp>
      <p:sp>
        <p:nvSpPr>
          <p:cNvPr id="4" name="Fußzeilenplatzhalter 3">
            <a:extLst>
              <a:ext uri="{FF2B5EF4-FFF2-40B4-BE49-F238E27FC236}">
                <a16:creationId xmlns:a16="http://schemas.microsoft.com/office/drawing/2014/main" id="{02A8667C-A3C6-4B29-AF7E-0BD95DB47E26}"/>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3C476F7B-439D-44FF-B3C0-BB9BA18A9AC9}"/>
              </a:ext>
            </a:extLst>
          </p:cNvPr>
          <p:cNvSpPr>
            <a:spLocks noGrp="1"/>
          </p:cNvSpPr>
          <p:nvPr>
            <p:ph type="sldNum" sz="quarter" idx="11"/>
          </p:nvPr>
        </p:nvSpPr>
        <p:spPr/>
        <p:txBody>
          <a:bodyPr/>
          <a:lstStyle/>
          <a:p>
            <a:fld id="{0625EBFC-0345-4FA4-A801-51797D94B198}" type="slidenum">
              <a:rPr lang="de-DE" smtClean="0"/>
              <a:t>5</a:t>
            </a:fld>
            <a:endParaRPr lang="de-DE" dirty="0"/>
          </a:p>
        </p:txBody>
      </p:sp>
      <p:pic>
        <p:nvPicPr>
          <p:cNvPr id="4098" name="Picture 2" descr="Frank-Rosenblatt-Perceptron">
            <a:extLst>
              <a:ext uri="{FF2B5EF4-FFF2-40B4-BE49-F238E27FC236}">
                <a16:creationId xmlns:a16="http://schemas.microsoft.com/office/drawing/2014/main" id="{C58D3534-649E-41FE-92B9-FB4D03DD3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232111"/>
            <a:ext cx="66294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734765"/>
      </p:ext>
    </p:extLst>
  </p:cSld>
  <p:clrMapOvr>
    <a:masterClrMapping/>
  </p:clrMapOvr>
  <p:transition advTm="20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33018-8D93-402C-9D85-250AAADC7048}"/>
              </a:ext>
            </a:extLst>
          </p:cNvPr>
          <p:cNvSpPr>
            <a:spLocks noGrp="1"/>
          </p:cNvSpPr>
          <p:nvPr>
            <p:ph type="title"/>
          </p:nvPr>
        </p:nvSpPr>
        <p:spPr/>
        <p:txBody>
          <a:bodyPr/>
          <a:lstStyle/>
          <a:p>
            <a:r>
              <a:rPr lang="de-DE" dirty="0"/>
              <a:t>Binary </a:t>
            </a:r>
            <a:r>
              <a:rPr lang="de-DE" dirty="0" err="1"/>
              <a:t>classification</a:t>
            </a:r>
            <a:endParaRPr lang="de-DE" dirty="0"/>
          </a:p>
        </p:txBody>
      </p:sp>
      <p:sp>
        <p:nvSpPr>
          <p:cNvPr id="4" name="Fußzeilenplatzhalter 3">
            <a:extLst>
              <a:ext uri="{FF2B5EF4-FFF2-40B4-BE49-F238E27FC236}">
                <a16:creationId xmlns:a16="http://schemas.microsoft.com/office/drawing/2014/main" id="{1CEFD791-23DA-437F-9413-A6616FFB4D2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99DBCBD6-9F80-4F74-AE02-848F6B002C69}"/>
              </a:ext>
            </a:extLst>
          </p:cNvPr>
          <p:cNvSpPr>
            <a:spLocks noGrp="1"/>
          </p:cNvSpPr>
          <p:nvPr>
            <p:ph type="sldNum" sz="quarter" idx="11"/>
          </p:nvPr>
        </p:nvSpPr>
        <p:spPr/>
        <p:txBody>
          <a:bodyPr/>
          <a:lstStyle/>
          <a:p>
            <a:fld id="{0625EBFC-0345-4FA4-A801-51797D94B198}" type="slidenum">
              <a:rPr lang="de-DE" smtClean="0"/>
              <a:t>6</a:t>
            </a:fld>
            <a:endParaRPr lang="de-DE" dirty="0"/>
          </a:p>
        </p:txBody>
      </p:sp>
      <p:pic>
        <p:nvPicPr>
          <p:cNvPr id="5122" name="Picture 2" descr="Image for post">
            <a:extLst>
              <a:ext uri="{FF2B5EF4-FFF2-40B4-BE49-F238E27FC236}">
                <a16:creationId xmlns:a16="http://schemas.microsoft.com/office/drawing/2014/main" id="{10058464-0CD2-4F47-B2BF-D81DFAF33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263" y="2311494"/>
            <a:ext cx="59817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748561"/>
      </p:ext>
    </p:extLst>
  </p:cSld>
  <p:clrMapOvr>
    <a:masterClrMapping/>
  </p:clrMapOvr>
  <p:transition advTm="20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What</a:t>
            </a:r>
            <a:r>
              <a:rPr lang="de-DE" dirty="0"/>
              <a:t> </a:t>
            </a:r>
            <a:r>
              <a:rPr lang="de-DE" dirty="0" err="1"/>
              <a:t>Is</a:t>
            </a:r>
            <a:r>
              <a:rPr lang="de-DE" dirty="0"/>
              <a:t> a </a:t>
            </a:r>
            <a:r>
              <a:rPr lang="de-DE" dirty="0" err="1"/>
              <a:t>Perceptron</a:t>
            </a:r>
            <a:r>
              <a:rPr lang="de-DE" dirty="0"/>
              <a:t>?</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7</a:t>
            </a:fld>
            <a:endParaRPr lang="de-DE" dirty="0"/>
          </a:p>
        </p:txBody>
      </p:sp>
      <p:pic>
        <p:nvPicPr>
          <p:cNvPr id="1028" name="Picture 4" descr="Image for post">
            <a:extLst>
              <a:ext uri="{FF2B5EF4-FFF2-40B4-BE49-F238E27FC236}">
                <a16:creationId xmlns:a16="http://schemas.microsoft.com/office/drawing/2014/main" id="{DB9F1892-3037-48FE-BE63-B71F874F6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855" y="1962150"/>
            <a:ext cx="7781925"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915405"/>
      </p:ext>
    </p:extLst>
  </p:cSld>
  <p:clrMapOvr>
    <a:masterClrMapping/>
  </p:clrMapOvr>
  <p:transition advTm="20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3FF63C-7DE0-4FFE-A1F6-4374D7886C59}"/>
              </a:ext>
            </a:extLst>
          </p:cNvPr>
          <p:cNvSpPr>
            <a:spLocks noGrp="1"/>
          </p:cNvSpPr>
          <p:nvPr>
            <p:ph type="title"/>
          </p:nvPr>
        </p:nvSpPr>
        <p:spPr/>
        <p:txBody>
          <a:bodyPr/>
          <a:lstStyle/>
          <a:p>
            <a:r>
              <a:rPr lang="de-DE" dirty="0" err="1"/>
              <a:t>Some</a:t>
            </a:r>
            <a:r>
              <a:rPr lang="de-DE" dirty="0"/>
              <a:t> Maths</a:t>
            </a:r>
          </a:p>
        </p:txBody>
      </p:sp>
      <p:sp>
        <p:nvSpPr>
          <p:cNvPr id="4" name="Fußzeilenplatzhalter 3">
            <a:extLst>
              <a:ext uri="{FF2B5EF4-FFF2-40B4-BE49-F238E27FC236}">
                <a16:creationId xmlns:a16="http://schemas.microsoft.com/office/drawing/2014/main" id="{8B2E3DC5-08E5-497F-875F-DF0F73AA5733}"/>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B9DE3A6E-C82E-46C7-817B-AD3A2B6D2611}"/>
              </a:ext>
            </a:extLst>
          </p:cNvPr>
          <p:cNvSpPr>
            <a:spLocks noGrp="1"/>
          </p:cNvSpPr>
          <p:nvPr>
            <p:ph type="sldNum" sz="quarter" idx="11"/>
          </p:nvPr>
        </p:nvSpPr>
        <p:spPr/>
        <p:txBody>
          <a:bodyPr/>
          <a:lstStyle/>
          <a:p>
            <a:fld id="{0625EBFC-0345-4FA4-A801-51797D94B198}" type="slidenum">
              <a:rPr lang="de-DE" smtClean="0"/>
              <a:t>8</a:t>
            </a:fld>
            <a:endParaRPr lang="de-DE" dirty="0"/>
          </a:p>
        </p:txBody>
      </p:sp>
      <p:pic>
        <p:nvPicPr>
          <p:cNvPr id="6152" name="Picture 8" descr="Image for post">
            <a:extLst>
              <a:ext uri="{FF2B5EF4-FFF2-40B4-BE49-F238E27FC236}">
                <a16:creationId xmlns:a16="http://schemas.microsoft.com/office/drawing/2014/main" id="{6E421940-3EFF-4623-BF0D-52D2C5295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07" y="1586094"/>
            <a:ext cx="3362593" cy="10414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for post">
            <a:extLst>
              <a:ext uri="{FF2B5EF4-FFF2-40B4-BE49-F238E27FC236}">
                <a16:creationId xmlns:a16="http://schemas.microsoft.com/office/drawing/2014/main" id="{725E303B-B4F9-4E37-A62E-F1476DFA9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207" y="1708259"/>
            <a:ext cx="2009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Image for post">
            <a:extLst>
              <a:ext uri="{FF2B5EF4-FFF2-40B4-BE49-F238E27FC236}">
                <a16:creationId xmlns:a16="http://schemas.microsoft.com/office/drawing/2014/main" id="{94634E62-4E79-4516-B533-F625486905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9244" y="2611692"/>
            <a:ext cx="2171700" cy="504825"/>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Understanding Machine Learning through Memes | by Harsh Aryan | Nybles |  Medium">
            <a:extLst>
              <a:ext uri="{FF2B5EF4-FFF2-40B4-BE49-F238E27FC236}">
                <a16:creationId xmlns:a16="http://schemas.microsoft.com/office/drawing/2014/main" id="{E77231BC-7F97-4201-999C-BC185DB3F9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6906" y="1305125"/>
            <a:ext cx="4762500" cy="5391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DE29AFDA-19A1-4D74-8784-B65642FB0E5D}"/>
              </a:ext>
            </a:extLst>
          </p:cNvPr>
          <p:cNvSpPr txBox="1"/>
          <p:nvPr/>
        </p:nvSpPr>
        <p:spPr>
          <a:xfrm>
            <a:off x="934155" y="1394690"/>
            <a:ext cx="1954381" cy="369332"/>
          </a:xfrm>
          <a:prstGeom prst="rect">
            <a:avLst/>
          </a:prstGeom>
          <a:noFill/>
        </p:spPr>
        <p:txBody>
          <a:bodyPr wrap="none" rtlCol="0">
            <a:spAutoFit/>
          </a:bodyPr>
          <a:lstStyle/>
          <a:p>
            <a:r>
              <a:rPr lang="de-DE" dirty="0"/>
              <a:t>Output </a:t>
            </a:r>
            <a:r>
              <a:rPr lang="de-DE" dirty="0" err="1"/>
              <a:t>of</a:t>
            </a:r>
            <a:r>
              <a:rPr lang="de-DE" dirty="0"/>
              <a:t> Neuron</a:t>
            </a:r>
          </a:p>
        </p:txBody>
      </p:sp>
      <p:sp>
        <p:nvSpPr>
          <p:cNvPr id="15" name="Textfeld 14">
            <a:extLst>
              <a:ext uri="{FF2B5EF4-FFF2-40B4-BE49-F238E27FC236}">
                <a16:creationId xmlns:a16="http://schemas.microsoft.com/office/drawing/2014/main" id="{C45C7066-7266-4AB2-9039-E512105FA82D}"/>
              </a:ext>
            </a:extLst>
          </p:cNvPr>
          <p:cNvSpPr txBox="1"/>
          <p:nvPr/>
        </p:nvSpPr>
        <p:spPr>
          <a:xfrm>
            <a:off x="4020207" y="1356832"/>
            <a:ext cx="2089033" cy="369332"/>
          </a:xfrm>
          <a:prstGeom prst="rect">
            <a:avLst/>
          </a:prstGeom>
          <a:noFill/>
        </p:spPr>
        <p:txBody>
          <a:bodyPr wrap="none" rtlCol="0">
            <a:spAutoFit/>
          </a:bodyPr>
          <a:lstStyle/>
          <a:p>
            <a:r>
              <a:rPr lang="de-DE" dirty="0"/>
              <a:t>X= Input </a:t>
            </a:r>
            <a:r>
              <a:rPr lang="de-DE" dirty="0" err="1"/>
              <a:t>of</a:t>
            </a:r>
            <a:r>
              <a:rPr lang="de-DE" dirty="0"/>
              <a:t> </a:t>
            </a:r>
            <a:r>
              <a:rPr lang="de-DE" dirty="0" err="1"/>
              <a:t>neuron</a:t>
            </a:r>
            <a:endParaRPr lang="de-DE" dirty="0"/>
          </a:p>
        </p:txBody>
      </p:sp>
      <p:sp>
        <p:nvSpPr>
          <p:cNvPr id="16" name="Textfeld 15">
            <a:extLst>
              <a:ext uri="{FF2B5EF4-FFF2-40B4-BE49-F238E27FC236}">
                <a16:creationId xmlns:a16="http://schemas.microsoft.com/office/drawing/2014/main" id="{6C57125D-4E01-4EC1-9703-E5A988014799}"/>
              </a:ext>
            </a:extLst>
          </p:cNvPr>
          <p:cNvSpPr txBox="1"/>
          <p:nvPr/>
        </p:nvSpPr>
        <p:spPr>
          <a:xfrm>
            <a:off x="3939244" y="2305072"/>
            <a:ext cx="2469587" cy="369332"/>
          </a:xfrm>
          <a:prstGeom prst="rect">
            <a:avLst/>
          </a:prstGeom>
          <a:noFill/>
        </p:spPr>
        <p:txBody>
          <a:bodyPr wrap="none" rtlCol="0">
            <a:spAutoFit/>
          </a:bodyPr>
          <a:lstStyle/>
          <a:p>
            <a:r>
              <a:rPr lang="de-DE" dirty="0"/>
              <a:t>W= </a:t>
            </a:r>
            <a:r>
              <a:rPr lang="de-DE" dirty="0" err="1"/>
              <a:t>Weights</a:t>
            </a:r>
            <a:r>
              <a:rPr lang="de-DE" dirty="0"/>
              <a:t> </a:t>
            </a:r>
            <a:r>
              <a:rPr lang="de-DE" dirty="0" err="1"/>
              <a:t>of</a:t>
            </a:r>
            <a:r>
              <a:rPr lang="de-DE" dirty="0"/>
              <a:t> </a:t>
            </a:r>
            <a:r>
              <a:rPr lang="de-DE" dirty="0" err="1"/>
              <a:t>neuron</a:t>
            </a:r>
            <a:endParaRPr lang="de-DE" dirty="0"/>
          </a:p>
        </p:txBody>
      </p:sp>
      <p:pic>
        <p:nvPicPr>
          <p:cNvPr id="6162" name="Picture 18" descr="Artificial Neural Networks/Activation Functions - Wikibooks, open books for  an open world">
            <a:extLst>
              <a:ext uri="{FF2B5EF4-FFF2-40B4-BE49-F238E27FC236}">
                <a16:creationId xmlns:a16="http://schemas.microsoft.com/office/drawing/2014/main" id="{EF18284A-46D5-41AB-B62B-6CF65DAEA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0203" y="3317696"/>
            <a:ext cx="3564292" cy="2806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73961"/>
      </p:ext>
    </p:extLst>
  </p:cSld>
  <p:clrMapOvr>
    <a:masterClrMapping/>
  </p:clrMapOvr>
  <p:transition advTm="20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BCC769-0B93-4FB7-844D-DF0511DC02CD}"/>
              </a:ext>
            </a:extLst>
          </p:cNvPr>
          <p:cNvSpPr>
            <a:spLocks noGrp="1"/>
          </p:cNvSpPr>
          <p:nvPr>
            <p:ph type="title"/>
          </p:nvPr>
        </p:nvSpPr>
        <p:spPr/>
        <p:txBody>
          <a:bodyPr/>
          <a:lstStyle/>
          <a:p>
            <a:r>
              <a:rPr lang="de-DE" dirty="0" err="1"/>
              <a:t>Activation</a:t>
            </a:r>
            <a:r>
              <a:rPr lang="de-DE" dirty="0"/>
              <a:t> </a:t>
            </a:r>
            <a:r>
              <a:rPr lang="de-DE" dirty="0" err="1"/>
              <a:t>functions</a:t>
            </a:r>
            <a:endParaRPr lang="de-DE" dirty="0"/>
          </a:p>
        </p:txBody>
      </p:sp>
      <p:sp>
        <p:nvSpPr>
          <p:cNvPr id="4" name="Fußzeilenplatzhalter 3">
            <a:extLst>
              <a:ext uri="{FF2B5EF4-FFF2-40B4-BE49-F238E27FC236}">
                <a16:creationId xmlns:a16="http://schemas.microsoft.com/office/drawing/2014/main" id="{E21E40E1-DE7E-42C5-8353-218775A530A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09F1EEEC-EA88-420D-8DDB-6E7D025BF020}"/>
              </a:ext>
            </a:extLst>
          </p:cNvPr>
          <p:cNvSpPr>
            <a:spLocks noGrp="1"/>
          </p:cNvSpPr>
          <p:nvPr>
            <p:ph type="sldNum" sz="quarter" idx="11"/>
          </p:nvPr>
        </p:nvSpPr>
        <p:spPr/>
        <p:txBody>
          <a:bodyPr/>
          <a:lstStyle/>
          <a:p>
            <a:fld id="{0625EBFC-0345-4FA4-A801-51797D94B198}" type="slidenum">
              <a:rPr lang="de-DE" smtClean="0"/>
              <a:t>9</a:t>
            </a:fld>
            <a:endParaRPr lang="de-DE" dirty="0"/>
          </a:p>
        </p:txBody>
      </p:sp>
      <p:pic>
        <p:nvPicPr>
          <p:cNvPr id="7170" name="Picture 2" descr="AI &amp; ML Memes">
            <a:extLst>
              <a:ext uri="{FF2B5EF4-FFF2-40B4-BE49-F238E27FC236}">
                <a16:creationId xmlns:a16="http://schemas.microsoft.com/office/drawing/2014/main" id="{6A998527-5024-4734-9F0A-D8EE60BFF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6312" y="1668331"/>
            <a:ext cx="3289823" cy="411227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ntroduction to Different Activation Functions for Deep Learning | by  Shruti Jadon | Medium">
            <a:extLst>
              <a:ext uri="{FF2B5EF4-FFF2-40B4-BE49-F238E27FC236}">
                <a16:creationId xmlns:a16="http://schemas.microsoft.com/office/drawing/2014/main" id="{47350754-B17A-4896-9193-5967C3FB0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288" y="1828682"/>
            <a:ext cx="6374802" cy="320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240795"/>
      </p:ext>
    </p:extLst>
  </p:cSld>
  <p:clrMapOvr>
    <a:masterClrMapping/>
  </p:clrMapOvr>
  <p:transition advTm="20000"/>
</p:sld>
</file>

<file path=ppt/theme/theme1.xml><?xml version="1.0" encoding="utf-8"?>
<a:theme xmlns:a="http://schemas.openxmlformats.org/drawingml/2006/main" name="Hahn-Schickard PowerPoint Template 16to9">
  <a:themeElements>
    <a:clrScheme name="Hahn Schickard 2015">
      <a:dk1>
        <a:srgbClr val="000000"/>
      </a:dk1>
      <a:lt1>
        <a:srgbClr val="FFFFFF"/>
      </a:lt1>
      <a:dk2>
        <a:srgbClr val="252E35"/>
      </a:dk2>
      <a:lt2>
        <a:srgbClr val="D8D8D8"/>
      </a:lt2>
      <a:accent1>
        <a:srgbClr val="9F2914"/>
      </a:accent1>
      <a:accent2>
        <a:srgbClr val="738A9C"/>
      </a:accent2>
      <a:accent3>
        <a:srgbClr val="EDE0B6"/>
      </a:accent3>
      <a:accent4>
        <a:srgbClr val="4F1409"/>
      </a:accent4>
      <a:accent5>
        <a:srgbClr val="D9BE6A"/>
      </a:accent5>
      <a:accent6>
        <a:srgbClr val="FF9933"/>
      </a:accent6>
      <a:hlink>
        <a:srgbClr val="000000"/>
      </a:hlink>
      <a:folHlink>
        <a:srgbClr val="9E9EFE"/>
      </a:folHlink>
    </a:clrScheme>
    <a:fontScheme name="IMTEK-Powerpoint Template (2010)">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IMTEK-Powerpoint Template (20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MTEK-Powerpoint Template (20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MTEK-Powerpoint Template (20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MTEK-Powerpoint Template (20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MTEK-Powerpoint Template (20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MTEK-Powerpoint Template (20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MTEK-Powerpoint Template (20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28163D68FE8E4D9361964FDD814FC4" ma:contentTypeVersion="13" ma:contentTypeDescription="Create a new document." ma:contentTypeScope="" ma:versionID="d7cdadbb72410e7d3c3619f77e01104d">
  <xsd:schema xmlns:xsd="http://www.w3.org/2001/XMLSchema" xmlns:xs="http://www.w3.org/2001/XMLSchema" xmlns:p="http://schemas.microsoft.com/office/2006/metadata/properties" xmlns:ns3="cc9c437c-ae0c-4066-8d90-a0f7de786127" xmlns:ns4="ba37140e-f4c5-4a6c-a9b4-20a691ce6c8a" targetNamespace="http://schemas.microsoft.com/office/2006/metadata/properties" ma:root="true" ma:fieldsID="a151dd9bf6e0aa11401945feadb2b6c6" ns3:_="" ns4:_="">
    <xsd:import namespace="cc9c437c-ae0c-4066-8d90-a0f7de786127"/>
    <xsd:import namespace="ba37140e-f4c5-4a6c-a9b4-20a691ce6c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9c437c-ae0c-4066-8d90-a0f7de786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37140e-f4c5-4a6c-a9b4-20a691ce6c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59AE0B-1B5C-42BB-AB8F-54DF3D621F63}">
  <ds:schemaRefs>
    <ds:schemaRef ds:uri="http://schemas.microsoft.com/sharepoint/v3/contenttype/forms"/>
  </ds:schemaRefs>
</ds:datastoreItem>
</file>

<file path=customXml/itemProps2.xml><?xml version="1.0" encoding="utf-8"?>
<ds:datastoreItem xmlns:ds="http://schemas.openxmlformats.org/officeDocument/2006/customXml" ds:itemID="{9F2C0806-06D1-45A7-B25F-24C0DCB0B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9c437c-ae0c-4066-8d90-a0f7de786127"/>
    <ds:schemaRef ds:uri="ba37140e-f4c5-4a6c-a9b4-20a691ce6c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2E57CA-CADC-4E1E-9020-C67751D69A6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1_Office Theme</Template>
  <TotalTime>0</TotalTime>
  <Words>2103</Words>
  <Application>Microsoft Office PowerPoint</Application>
  <PresentationFormat>Breitbild</PresentationFormat>
  <Paragraphs>154</Paragraphs>
  <Slides>27</Slides>
  <Notes>11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Arial</vt:lpstr>
      <vt:lpstr>Calibri</vt:lpstr>
      <vt:lpstr>charter</vt:lpstr>
      <vt:lpstr>Helvetica Neue</vt:lpstr>
      <vt:lpstr>Roboto</vt:lpstr>
      <vt:lpstr>sohne</vt:lpstr>
      <vt:lpstr>Wingdings</vt:lpstr>
      <vt:lpstr>Hahn-Schickard PowerPoint Template 16to9</vt:lpstr>
      <vt:lpstr>The Perceptron</vt:lpstr>
      <vt:lpstr>This session:</vt:lpstr>
      <vt:lpstr>Biological Neuron</vt:lpstr>
      <vt:lpstr>History</vt:lpstr>
      <vt:lpstr>History</vt:lpstr>
      <vt:lpstr>Binary classification</vt:lpstr>
      <vt:lpstr>What Is a Perceptron?</vt:lpstr>
      <vt:lpstr>Some Maths</vt:lpstr>
      <vt:lpstr>Activation functions</vt:lpstr>
      <vt:lpstr>One example</vt:lpstr>
      <vt:lpstr>Forward</vt:lpstr>
      <vt:lpstr>Backpropagation</vt:lpstr>
      <vt:lpstr>Backpropagation</vt:lpstr>
      <vt:lpstr>As you can see, the error has decreased by 0.000035026</vt:lpstr>
      <vt:lpstr>PowerPoint-Präsentation</vt:lpstr>
      <vt:lpstr>PowerPoint-Präsentation</vt:lpstr>
      <vt:lpstr>Some problems to solve</vt:lpstr>
      <vt:lpstr>But what is with XOR?</vt:lpstr>
      <vt:lpstr>Linear Algebra for Deep Learning</vt:lpstr>
      <vt:lpstr>Why Math?</vt:lpstr>
      <vt:lpstr>Basics</vt:lpstr>
      <vt:lpstr>Scalars</vt:lpstr>
      <vt:lpstr>Vectors</vt:lpstr>
      <vt:lpstr>Matrices</vt:lpstr>
      <vt:lpstr>Matrix Multiplication</vt:lpstr>
      <vt:lpstr>Transpose Matrix</vt:lpstr>
      <vt:lpstr>Inverse Matrix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“Low-Power Computer Vision”</dc:title>
  <dc:creator>Ira Feldman</dc:creator>
  <cp:lastModifiedBy>Marcus Rüb</cp:lastModifiedBy>
  <cp:revision>115</cp:revision>
  <dcterms:created xsi:type="dcterms:W3CDTF">2020-06-15T18:26:16Z</dcterms:created>
  <dcterms:modified xsi:type="dcterms:W3CDTF">2021-03-07T15:06:23Z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0x010100EB28163D68FE8E4D9361964FDD814FC4</vt:lpwstr>
  </property>
</Properties>
</file>