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Lst>
  <p:notesMasterIdLst>
    <p:notesMasterId r:id="rId46"/>
  </p:notesMasterIdLst>
  <p:handoutMasterIdLst>
    <p:handoutMasterId r:id="rId47"/>
  </p:handoutMasterIdLst>
  <p:sldIdLst>
    <p:sldId id="537" r:id="rId5"/>
    <p:sldId id="540" r:id="rId6"/>
    <p:sldId id="263" r:id="rId7"/>
    <p:sldId id="264" r:id="rId8"/>
    <p:sldId id="265" r:id="rId9"/>
    <p:sldId id="553" r:id="rId10"/>
    <p:sldId id="541" r:id="rId11"/>
    <p:sldId id="542" r:id="rId12"/>
    <p:sldId id="266" r:id="rId13"/>
    <p:sldId id="267" r:id="rId14"/>
    <p:sldId id="268" r:id="rId15"/>
    <p:sldId id="269" r:id="rId16"/>
    <p:sldId id="270" r:id="rId17"/>
    <p:sldId id="271" r:id="rId18"/>
    <p:sldId id="272" r:id="rId19"/>
    <p:sldId id="273" r:id="rId20"/>
    <p:sldId id="543" r:id="rId21"/>
    <p:sldId id="544" r:id="rId22"/>
    <p:sldId id="552" r:id="rId23"/>
    <p:sldId id="545" r:id="rId24"/>
    <p:sldId id="546" r:id="rId25"/>
    <p:sldId id="547" r:id="rId26"/>
    <p:sldId id="556" r:id="rId27"/>
    <p:sldId id="554" r:id="rId28"/>
    <p:sldId id="555" r:id="rId29"/>
    <p:sldId id="548" r:id="rId30"/>
    <p:sldId id="557" r:id="rId31"/>
    <p:sldId id="549" r:id="rId32"/>
    <p:sldId id="558" r:id="rId33"/>
    <p:sldId id="559" r:id="rId34"/>
    <p:sldId id="294" r:id="rId35"/>
    <p:sldId id="295" r:id="rId36"/>
    <p:sldId id="296" r:id="rId37"/>
    <p:sldId id="297" r:id="rId38"/>
    <p:sldId id="298" r:id="rId39"/>
    <p:sldId id="299" r:id="rId40"/>
    <p:sldId id="300" r:id="rId41"/>
    <p:sldId id="301" r:id="rId42"/>
    <p:sldId id="551" r:id="rId43"/>
    <p:sldId id="550" r:id="rId44"/>
    <p:sldId id="56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3840" userDrawn="1">
          <p15:clr>
            <a:srgbClr val="A4A3A4"/>
          </p15:clr>
        </p15:guide>
        <p15:guide id="3" orient="horz" pos="1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D1C"/>
    <a:srgbClr val="395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A4BEF-6C23-4FA2-84EA-A962EE1F7493}" v="5" dt="2021-01-22T09:14:28.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1447" autoAdjust="0"/>
  </p:normalViewPr>
  <p:slideViewPr>
    <p:cSldViewPr snapToGrid="0">
      <p:cViewPr varScale="1">
        <p:scale>
          <a:sx n="78" d="100"/>
          <a:sy n="78" d="100"/>
        </p:scale>
        <p:origin x="1109" y="72"/>
      </p:cViewPr>
      <p:guideLst>
        <p:guide orient="horz" pos="3864"/>
        <p:guide pos="3840"/>
        <p:guide orient="horz" pos="1272"/>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3" d="100"/>
          <a:sy n="73" d="100"/>
        </p:scale>
        <p:origin x="35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Rüb" userId="666c376964fbb763" providerId="LiveId" clId="{9D9A4BEF-6C23-4FA2-84EA-A962EE1F7493}"/>
    <pc:docChg chg="custSel addSld delSld modSld delMainMaster">
      <pc:chgData name="Marcus Rüb" userId="666c376964fbb763" providerId="LiveId" clId="{9D9A4BEF-6C23-4FA2-84EA-A962EE1F7493}" dt="2021-01-22T09:16:32.777" v="286" actId="20577"/>
      <pc:docMkLst>
        <pc:docMk/>
      </pc:docMkLst>
      <pc:sldChg chg="del">
        <pc:chgData name="Marcus Rüb" userId="666c376964fbb763" providerId="LiveId" clId="{9D9A4BEF-6C23-4FA2-84EA-A962EE1F7493}" dt="2021-01-22T09:13:02.241" v="0" actId="47"/>
        <pc:sldMkLst>
          <pc:docMk/>
          <pc:sldMk cId="919042201" sldId="259"/>
        </pc:sldMkLst>
      </pc:sldChg>
      <pc:sldChg chg="del">
        <pc:chgData name="Marcus Rüb" userId="666c376964fbb763" providerId="LiveId" clId="{9D9A4BEF-6C23-4FA2-84EA-A962EE1F7493}" dt="2021-01-22T09:15:54.894" v="200" actId="47"/>
        <pc:sldMkLst>
          <pc:docMk/>
          <pc:sldMk cId="1255650789" sldId="260"/>
        </pc:sldMkLst>
      </pc:sldChg>
      <pc:sldChg chg="del">
        <pc:chgData name="Marcus Rüb" userId="666c376964fbb763" providerId="LiveId" clId="{9D9A4BEF-6C23-4FA2-84EA-A962EE1F7493}" dt="2021-01-22T09:13:14.276" v="29" actId="47"/>
        <pc:sldMkLst>
          <pc:docMk/>
          <pc:sldMk cId="3426044403" sldId="263"/>
        </pc:sldMkLst>
      </pc:sldChg>
      <pc:sldChg chg="del">
        <pc:chgData name="Marcus Rüb" userId="666c376964fbb763" providerId="LiveId" clId="{9D9A4BEF-6C23-4FA2-84EA-A962EE1F7493}" dt="2021-01-22T09:13:07.158" v="7" actId="47"/>
        <pc:sldMkLst>
          <pc:docMk/>
          <pc:sldMk cId="48010335" sldId="265"/>
        </pc:sldMkLst>
      </pc:sldChg>
      <pc:sldChg chg="del">
        <pc:chgData name="Marcus Rüb" userId="666c376964fbb763" providerId="LiveId" clId="{9D9A4BEF-6C23-4FA2-84EA-A962EE1F7493}" dt="2021-01-22T09:13:16.972" v="40" actId="47"/>
        <pc:sldMkLst>
          <pc:docMk/>
          <pc:sldMk cId="604237721" sldId="266"/>
        </pc:sldMkLst>
      </pc:sldChg>
      <pc:sldChg chg="del">
        <pc:chgData name="Marcus Rüb" userId="666c376964fbb763" providerId="LiveId" clId="{9D9A4BEF-6C23-4FA2-84EA-A962EE1F7493}" dt="2021-01-22T09:13:17.562" v="41" actId="47"/>
        <pc:sldMkLst>
          <pc:docMk/>
          <pc:sldMk cId="3422091656" sldId="267"/>
        </pc:sldMkLst>
      </pc:sldChg>
      <pc:sldChg chg="del">
        <pc:chgData name="Marcus Rüb" userId="666c376964fbb763" providerId="LiveId" clId="{9D9A4BEF-6C23-4FA2-84EA-A962EE1F7493}" dt="2021-01-22T09:13:15.557" v="34" actId="47"/>
        <pc:sldMkLst>
          <pc:docMk/>
          <pc:sldMk cId="1341275842" sldId="272"/>
        </pc:sldMkLst>
      </pc:sldChg>
      <pc:sldChg chg="del">
        <pc:chgData name="Marcus Rüb" userId="666c376964fbb763" providerId="LiveId" clId="{9D9A4BEF-6C23-4FA2-84EA-A962EE1F7493}" dt="2021-01-22T09:13:12.470" v="19" actId="47"/>
        <pc:sldMkLst>
          <pc:docMk/>
          <pc:sldMk cId="2341834958" sldId="273"/>
        </pc:sldMkLst>
      </pc:sldChg>
      <pc:sldChg chg="del">
        <pc:chgData name="Marcus Rüb" userId="666c376964fbb763" providerId="LiveId" clId="{9D9A4BEF-6C23-4FA2-84EA-A962EE1F7493}" dt="2021-01-22T09:13:09.516" v="8" actId="47"/>
        <pc:sldMkLst>
          <pc:docMk/>
          <pc:sldMk cId="1710887300" sldId="275"/>
        </pc:sldMkLst>
      </pc:sldChg>
      <pc:sldChg chg="del">
        <pc:chgData name="Marcus Rüb" userId="666c376964fbb763" providerId="LiveId" clId="{9D9A4BEF-6C23-4FA2-84EA-A962EE1F7493}" dt="2021-01-22T09:13:16.211" v="38" actId="47"/>
        <pc:sldMkLst>
          <pc:docMk/>
          <pc:sldMk cId="4236915395" sldId="277"/>
        </pc:sldMkLst>
      </pc:sldChg>
      <pc:sldChg chg="del">
        <pc:chgData name="Marcus Rüb" userId="666c376964fbb763" providerId="LiveId" clId="{9D9A4BEF-6C23-4FA2-84EA-A962EE1F7493}" dt="2021-01-22T09:13:11.192" v="13" actId="47"/>
        <pc:sldMkLst>
          <pc:docMk/>
          <pc:sldMk cId="3159335488" sldId="278"/>
        </pc:sldMkLst>
      </pc:sldChg>
      <pc:sldChg chg="del">
        <pc:chgData name="Marcus Rüb" userId="666c376964fbb763" providerId="LiveId" clId="{9D9A4BEF-6C23-4FA2-84EA-A962EE1F7493}" dt="2021-01-22T09:13:15.825" v="36" actId="47"/>
        <pc:sldMkLst>
          <pc:docMk/>
          <pc:sldMk cId="2673190604" sldId="287"/>
        </pc:sldMkLst>
      </pc:sldChg>
      <pc:sldChg chg="del">
        <pc:chgData name="Marcus Rüb" userId="666c376964fbb763" providerId="LiveId" clId="{9D9A4BEF-6C23-4FA2-84EA-A962EE1F7493}" dt="2021-01-22T09:13:02.671" v="2" actId="47"/>
        <pc:sldMkLst>
          <pc:docMk/>
          <pc:sldMk cId="493951723" sldId="292"/>
        </pc:sldMkLst>
      </pc:sldChg>
      <pc:sldChg chg="del">
        <pc:chgData name="Marcus Rüb" userId="666c376964fbb763" providerId="LiveId" clId="{9D9A4BEF-6C23-4FA2-84EA-A962EE1F7493}" dt="2021-01-22T09:13:15.044" v="32" actId="47"/>
        <pc:sldMkLst>
          <pc:docMk/>
          <pc:sldMk cId="1686399995" sldId="293"/>
        </pc:sldMkLst>
      </pc:sldChg>
      <pc:sldChg chg="del">
        <pc:chgData name="Marcus Rüb" userId="666c376964fbb763" providerId="LiveId" clId="{9D9A4BEF-6C23-4FA2-84EA-A962EE1F7493}" dt="2021-01-22T09:13:16.019" v="37" actId="47"/>
        <pc:sldMkLst>
          <pc:docMk/>
          <pc:sldMk cId="2739102938" sldId="299"/>
        </pc:sldMkLst>
      </pc:sldChg>
      <pc:sldChg chg="del">
        <pc:chgData name="Marcus Rüb" userId="666c376964fbb763" providerId="LiveId" clId="{9D9A4BEF-6C23-4FA2-84EA-A962EE1F7493}" dt="2021-01-22T09:13:03.304" v="4" actId="47"/>
        <pc:sldMkLst>
          <pc:docMk/>
          <pc:sldMk cId="1197867935" sldId="433"/>
        </pc:sldMkLst>
      </pc:sldChg>
      <pc:sldChg chg="del">
        <pc:chgData name="Marcus Rüb" userId="666c376964fbb763" providerId="LiveId" clId="{9D9A4BEF-6C23-4FA2-84EA-A962EE1F7493}" dt="2021-01-22T09:13:02.428" v="1" actId="47"/>
        <pc:sldMkLst>
          <pc:docMk/>
          <pc:sldMk cId="3789454383" sldId="434"/>
        </pc:sldMkLst>
      </pc:sldChg>
      <pc:sldChg chg="del">
        <pc:chgData name="Marcus Rüb" userId="666c376964fbb763" providerId="LiveId" clId="{9D9A4BEF-6C23-4FA2-84EA-A962EE1F7493}" dt="2021-01-22T09:13:02.958" v="3" actId="47"/>
        <pc:sldMkLst>
          <pc:docMk/>
          <pc:sldMk cId="2476647146" sldId="435"/>
        </pc:sldMkLst>
      </pc:sldChg>
      <pc:sldChg chg="del">
        <pc:chgData name="Marcus Rüb" userId="666c376964fbb763" providerId="LiveId" clId="{9D9A4BEF-6C23-4FA2-84EA-A962EE1F7493}" dt="2021-01-22T09:13:04.139" v="5" actId="47"/>
        <pc:sldMkLst>
          <pc:docMk/>
          <pc:sldMk cId="1905285786" sldId="437"/>
        </pc:sldMkLst>
      </pc:sldChg>
      <pc:sldChg chg="del">
        <pc:chgData name="Marcus Rüb" userId="666c376964fbb763" providerId="LiveId" clId="{9D9A4BEF-6C23-4FA2-84EA-A962EE1F7493}" dt="2021-01-22T09:13:15.709" v="35" actId="47"/>
        <pc:sldMkLst>
          <pc:docMk/>
          <pc:sldMk cId="782602600" sldId="439"/>
        </pc:sldMkLst>
      </pc:sldChg>
      <pc:sldChg chg="del">
        <pc:chgData name="Marcus Rüb" userId="666c376964fbb763" providerId="LiveId" clId="{9D9A4BEF-6C23-4FA2-84EA-A962EE1F7493}" dt="2021-01-22T09:13:15.268" v="33" actId="47"/>
        <pc:sldMkLst>
          <pc:docMk/>
          <pc:sldMk cId="1993022412" sldId="440"/>
        </pc:sldMkLst>
      </pc:sldChg>
      <pc:sldChg chg="del">
        <pc:chgData name="Marcus Rüb" userId="666c376964fbb763" providerId="LiveId" clId="{9D9A4BEF-6C23-4FA2-84EA-A962EE1F7493}" dt="2021-01-22T09:13:16.614" v="39" actId="47"/>
        <pc:sldMkLst>
          <pc:docMk/>
          <pc:sldMk cId="620577119" sldId="441"/>
        </pc:sldMkLst>
      </pc:sldChg>
      <pc:sldChg chg="del">
        <pc:chgData name="Marcus Rüb" userId="666c376964fbb763" providerId="LiveId" clId="{9D9A4BEF-6C23-4FA2-84EA-A962EE1F7493}" dt="2021-01-22T09:13:14.505" v="30" actId="47"/>
        <pc:sldMkLst>
          <pc:docMk/>
          <pc:sldMk cId="3469491742" sldId="442"/>
        </pc:sldMkLst>
      </pc:sldChg>
      <pc:sldChg chg="del">
        <pc:chgData name="Marcus Rüb" userId="666c376964fbb763" providerId="LiveId" clId="{9D9A4BEF-6C23-4FA2-84EA-A962EE1F7493}" dt="2021-01-22T09:13:14.859" v="31" actId="47"/>
        <pc:sldMkLst>
          <pc:docMk/>
          <pc:sldMk cId="3739764701" sldId="443"/>
        </pc:sldMkLst>
      </pc:sldChg>
      <pc:sldChg chg="del">
        <pc:chgData name="Marcus Rüb" userId="666c376964fbb763" providerId="LiveId" clId="{9D9A4BEF-6C23-4FA2-84EA-A962EE1F7493}" dt="2021-01-22T09:13:06.249" v="6" actId="47"/>
        <pc:sldMkLst>
          <pc:docMk/>
          <pc:sldMk cId="4136767951" sldId="537"/>
        </pc:sldMkLst>
      </pc:sldChg>
      <pc:sldChg chg="addSp delSp modSp mod">
        <pc:chgData name="Marcus Rüb" userId="666c376964fbb763" providerId="LiveId" clId="{9D9A4BEF-6C23-4FA2-84EA-A962EE1F7493}" dt="2021-01-22T09:16:32.777" v="286" actId="20577"/>
        <pc:sldMkLst>
          <pc:docMk/>
          <pc:sldMk cId="226842763" sldId="538"/>
        </pc:sldMkLst>
        <pc:spChg chg="mod">
          <ac:chgData name="Marcus Rüb" userId="666c376964fbb763" providerId="LiveId" clId="{9D9A4BEF-6C23-4FA2-84EA-A962EE1F7493}" dt="2021-01-22T09:14:01.273" v="71" actId="20577"/>
          <ac:spMkLst>
            <pc:docMk/>
            <pc:sldMk cId="226842763" sldId="538"/>
            <ac:spMk id="2" creationId="{00000000-0000-0000-0000-000000000000}"/>
          </ac:spMkLst>
        </pc:spChg>
        <pc:spChg chg="del">
          <ac:chgData name="Marcus Rüb" userId="666c376964fbb763" providerId="LiveId" clId="{9D9A4BEF-6C23-4FA2-84EA-A962EE1F7493}" dt="2021-01-22T09:13:28.861" v="42" actId="478"/>
          <ac:spMkLst>
            <pc:docMk/>
            <pc:sldMk cId="226842763" sldId="538"/>
            <ac:spMk id="3" creationId="{00000000-0000-0000-0000-000000000000}"/>
          </ac:spMkLst>
        </pc:spChg>
        <pc:spChg chg="add del mod">
          <ac:chgData name="Marcus Rüb" userId="666c376964fbb763" providerId="LiveId" clId="{9D9A4BEF-6C23-4FA2-84EA-A962EE1F7493}" dt="2021-01-22T09:13:35.597" v="46" actId="478"/>
          <ac:spMkLst>
            <pc:docMk/>
            <pc:sldMk cId="226842763" sldId="538"/>
            <ac:spMk id="58" creationId="{EFD4F734-DC3B-484D-9E64-67C38B5769AF}"/>
          </ac:spMkLst>
        </pc:spChg>
        <pc:spChg chg="add del mod">
          <ac:chgData name="Marcus Rüb" userId="666c376964fbb763" providerId="LiveId" clId="{9D9A4BEF-6C23-4FA2-84EA-A962EE1F7493}" dt="2021-01-22T09:13:50.905" v="49"/>
          <ac:spMkLst>
            <pc:docMk/>
            <pc:sldMk cId="226842763" sldId="538"/>
            <ac:spMk id="59" creationId="{A67000E2-2F7A-46EF-93A7-6BDEE8519673}"/>
          </ac:spMkLst>
        </pc:spChg>
        <pc:spChg chg="add mod">
          <ac:chgData name="Marcus Rüb" userId="666c376964fbb763" providerId="LiveId" clId="{9D9A4BEF-6C23-4FA2-84EA-A962EE1F7493}" dt="2021-01-22T09:16:32.777" v="286" actId="20577"/>
          <ac:spMkLst>
            <pc:docMk/>
            <pc:sldMk cId="226842763" sldId="538"/>
            <ac:spMk id="60" creationId="{86021B26-0B80-4660-95AB-281625A062D9}"/>
          </ac:spMkLst>
        </pc:spChg>
        <pc:spChg chg="del">
          <ac:chgData name="Marcus Rüb" userId="666c376964fbb763" providerId="LiveId" clId="{9D9A4BEF-6C23-4FA2-84EA-A962EE1F7493}" dt="2021-01-22T09:13:28.861" v="42" actId="478"/>
          <ac:spMkLst>
            <pc:docMk/>
            <pc:sldMk cId="226842763" sldId="538"/>
            <ac:spMk id="62" creationId="{323E4B5C-81FB-407A-B497-FDB3C1B5A7F9}"/>
          </ac:spMkLst>
        </pc:spChg>
        <pc:grpChg chg="del">
          <ac:chgData name="Marcus Rüb" userId="666c376964fbb763" providerId="LiveId" clId="{9D9A4BEF-6C23-4FA2-84EA-A962EE1F7493}" dt="2021-01-22T09:13:28.861" v="42" actId="478"/>
          <ac:grpSpMkLst>
            <pc:docMk/>
            <pc:sldMk cId="226842763" sldId="538"/>
            <ac:grpSpMk id="5"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28"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51" creationId="{2D17D932-1121-4CB8-8CEC-14B7FD7EB7DF}"/>
          </ac:grpSpMkLst>
        </pc:grpChg>
        <pc:grpChg chg="del">
          <ac:chgData name="Marcus Rüb" userId="666c376964fbb763" providerId="LiveId" clId="{9D9A4BEF-6C23-4FA2-84EA-A962EE1F7493}" dt="2021-01-22T09:13:28.861" v="42" actId="478"/>
          <ac:grpSpMkLst>
            <pc:docMk/>
            <pc:sldMk cId="226842763" sldId="538"/>
            <ac:grpSpMk id="52" creationId="{FFFA341E-5265-46D0-A034-CE9FE01E92EF}"/>
          </ac:grpSpMkLst>
        </pc:grpChg>
        <pc:grpChg chg="del">
          <ac:chgData name="Marcus Rüb" userId="666c376964fbb763" providerId="LiveId" clId="{9D9A4BEF-6C23-4FA2-84EA-A962EE1F7493}" dt="2021-01-22T09:13:28.861" v="42" actId="478"/>
          <ac:grpSpMkLst>
            <pc:docMk/>
            <pc:sldMk cId="226842763" sldId="538"/>
            <ac:grpSpMk id="53" creationId="{55FE336B-5BDD-4354-94C9-68208F9EF64D}"/>
          </ac:grpSpMkLst>
        </pc:grpChg>
        <pc:grpChg chg="del">
          <ac:chgData name="Marcus Rüb" userId="666c376964fbb763" providerId="LiveId" clId="{9D9A4BEF-6C23-4FA2-84EA-A962EE1F7493}" dt="2021-01-22T09:13:28.861" v="42" actId="478"/>
          <ac:grpSpMkLst>
            <pc:docMk/>
            <pc:sldMk cId="226842763" sldId="538"/>
            <ac:grpSpMk id="54" creationId="{2AABCD4C-26BE-4466-98C7-75903A4C48F1}"/>
          </ac:grpSpMkLst>
        </pc:grpChg>
        <pc:picChg chg="add mod">
          <ac:chgData name="Marcus Rüb" userId="666c376964fbb763" providerId="LiveId" clId="{9D9A4BEF-6C23-4FA2-84EA-A962EE1F7493}" dt="2021-01-22T09:13:33.616" v="45" actId="1076"/>
          <ac:picMkLst>
            <pc:docMk/>
            <pc:sldMk cId="226842763" sldId="538"/>
            <ac:picMk id="64" creationId="{71E582EA-D05A-4AB4-A903-4FC45430982F}"/>
          </ac:picMkLst>
        </pc:picChg>
      </pc:sldChg>
      <pc:sldChg chg="new">
        <pc:chgData name="Marcus Rüb" userId="666c376964fbb763" providerId="LiveId" clId="{9D9A4BEF-6C23-4FA2-84EA-A962EE1F7493}" dt="2021-01-22T09:14:06.956" v="72" actId="680"/>
        <pc:sldMkLst>
          <pc:docMk/>
          <pc:sldMk cId="2192594431" sldId="539"/>
        </pc:sldMkLst>
      </pc:sldChg>
      <pc:sldChg chg="del">
        <pc:chgData name="Marcus Rüb" userId="666c376964fbb763" providerId="LiveId" clId="{9D9A4BEF-6C23-4FA2-84EA-A962EE1F7493}" dt="2021-01-22T09:13:11.675" v="15" actId="47"/>
        <pc:sldMkLst>
          <pc:docMk/>
          <pc:sldMk cId="622940251" sldId="554"/>
        </pc:sldMkLst>
      </pc:sldChg>
      <pc:sldChg chg="del">
        <pc:chgData name="Marcus Rüb" userId="666c376964fbb763" providerId="LiveId" clId="{9D9A4BEF-6C23-4FA2-84EA-A962EE1F7493}" dt="2021-01-22T09:13:09.891" v="10" actId="47"/>
        <pc:sldMkLst>
          <pc:docMk/>
          <pc:sldMk cId="4188159509" sldId="555"/>
        </pc:sldMkLst>
      </pc:sldChg>
      <pc:sldChg chg="del">
        <pc:chgData name="Marcus Rüb" userId="666c376964fbb763" providerId="LiveId" clId="{9D9A4BEF-6C23-4FA2-84EA-A962EE1F7493}" dt="2021-01-22T09:13:11.450" v="14" actId="47"/>
        <pc:sldMkLst>
          <pc:docMk/>
          <pc:sldMk cId="1151354895" sldId="556"/>
        </pc:sldMkLst>
      </pc:sldChg>
      <pc:sldChg chg="del">
        <pc:chgData name="Marcus Rüb" userId="666c376964fbb763" providerId="LiveId" clId="{9D9A4BEF-6C23-4FA2-84EA-A962EE1F7493}" dt="2021-01-22T09:13:09.703" v="9" actId="47"/>
        <pc:sldMkLst>
          <pc:docMk/>
          <pc:sldMk cId="2868653396" sldId="557"/>
        </pc:sldMkLst>
      </pc:sldChg>
      <pc:sldChg chg="del">
        <pc:chgData name="Marcus Rüb" userId="666c376964fbb763" providerId="LiveId" clId="{9D9A4BEF-6C23-4FA2-84EA-A962EE1F7493}" dt="2021-01-22T09:13:13.381" v="24" actId="47"/>
        <pc:sldMkLst>
          <pc:docMk/>
          <pc:sldMk cId="2797859421" sldId="558"/>
        </pc:sldMkLst>
      </pc:sldChg>
      <pc:sldChg chg="del">
        <pc:chgData name="Marcus Rüb" userId="666c376964fbb763" providerId="LiveId" clId="{9D9A4BEF-6C23-4FA2-84EA-A962EE1F7493}" dt="2021-01-22T09:13:12.281" v="18" actId="47"/>
        <pc:sldMkLst>
          <pc:docMk/>
          <pc:sldMk cId="1939656451" sldId="560"/>
        </pc:sldMkLst>
      </pc:sldChg>
      <pc:sldChg chg="del">
        <pc:chgData name="Marcus Rüb" userId="666c376964fbb763" providerId="LiveId" clId="{9D9A4BEF-6C23-4FA2-84EA-A962EE1F7493}" dt="2021-01-22T09:13:13.551" v="25" actId="47"/>
        <pc:sldMkLst>
          <pc:docMk/>
          <pc:sldMk cId="303323469" sldId="561"/>
        </pc:sldMkLst>
      </pc:sldChg>
      <pc:sldChg chg="del">
        <pc:chgData name="Marcus Rüb" userId="666c376964fbb763" providerId="LiveId" clId="{9D9A4BEF-6C23-4FA2-84EA-A962EE1F7493}" dt="2021-01-22T09:13:13.009" v="22" actId="47"/>
        <pc:sldMkLst>
          <pc:docMk/>
          <pc:sldMk cId="3746483019" sldId="562"/>
        </pc:sldMkLst>
      </pc:sldChg>
      <pc:sldChg chg="del">
        <pc:chgData name="Marcus Rüb" userId="666c376964fbb763" providerId="LiveId" clId="{9D9A4BEF-6C23-4FA2-84EA-A962EE1F7493}" dt="2021-01-22T09:13:12.827" v="21" actId="47"/>
        <pc:sldMkLst>
          <pc:docMk/>
          <pc:sldMk cId="2776023073" sldId="563"/>
        </pc:sldMkLst>
      </pc:sldChg>
      <pc:sldChg chg="del">
        <pc:chgData name="Marcus Rüb" userId="666c376964fbb763" providerId="LiveId" clId="{9D9A4BEF-6C23-4FA2-84EA-A962EE1F7493}" dt="2021-01-22T09:13:12.663" v="20" actId="47"/>
        <pc:sldMkLst>
          <pc:docMk/>
          <pc:sldMk cId="4145639362" sldId="564"/>
        </pc:sldMkLst>
      </pc:sldChg>
      <pc:sldChg chg="del">
        <pc:chgData name="Marcus Rüb" userId="666c376964fbb763" providerId="LiveId" clId="{9D9A4BEF-6C23-4FA2-84EA-A962EE1F7493}" dt="2021-01-22T09:13:10.032" v="11" actId="47"/>
        <pc:sldMkLst>
          <pc:docMk/>
          <pc:sldMk cId="3197721387" sldId="565"/>
        </pc:sldMkLst>
      </pc:sldChg>
      <pc:sldChg chg="del">
        <pc:chgData name="Marcus Rüb" userId="666c376964fbb763" providerId="LiveId" clId="{9D9A4BEF-6C23-4FA2-84EA-A962EE1F7493}" dt="2021-01-22T09:13:11.892" v="16" actId="47"/>
        <pc:sldMkLst>
          <pc:docMk/>
          <pc:sldMk cId="511860271" sldId="566"/>
        </pc:sldMkLst>
      </pc:sldChg>
      <pc:sldChg chg="del">
        <pc:chgData name="Marcus Rüb" userId="666c376964fbb763" providerId="LiveId" clId="{9D9A4BEF-6C23-4FA2-84EA-A962EE1F7493}" dt="2021-01-22T09:13:14.093" v="28" actId="47"/>
        <pc:sldMkLst>
          <pc:docMk/>
          <pc:sldMk cId="285177714" sldId="567"/>
        </pc:sldMkLst>
      </pc:sldChg>
      <pc:sldChg chg="del">
        <pc:chgData name="Marcus Rüb" userId="666c376964fbb763" providerId="LiveId" clId="{9D9A4BEF-6C23-4FA2-84EA-A962EE1F7493}" dt="2021-01-22T09:13:13.193" v="23" actId="47"/>
        <pc:sldMkLst>
          <pc:docMk/>
          <pc:sldMk cId="3454926596" sldId="568"/>
        </pc:sldMkLst>
      </pc:sldChg>
      <pc:sldChg chg="del">
        <pc:chgData name="Marcus Rüb" userId="666c376964fbb763" providerId="LiveId" clId="{9D9A4BEF-6C23-4FA2-84EA-A962EE1F7493}" dt="2021-01-22T09:13:12.088" v="17" actId="47"/>
        <pc:sldMkLst>
          <pc:docMk/>
          <pc:sldMk cId="2860025049" sldId="570"/>
        </pc:sldMkLst>
      </pc:sldChg>
      <pc:sldChg chg="del">
        <pc:chgData name="Marcus Rüb" userId="666c376964fbb763" providerId="LiveId" clId="{9D9A4BEF-6C23-4FA2-84EA-A962EE1F7493}" dt="2021-01-22T09:13:10.984" v="12" actId="47"/>
        <pc:sldMkLst>
          <pc:docMk/>
          <pc:sldMk cId="449270669" sldId="571"/>
        </pc:sldMkLst>
      </pc:sldChg>
      <pc:sldChg chg="del">
        <pc:chgData name="Marcus Rüb" userId="666c376964fbb763" providerId="LiveId" clId="{9D9A4BEF-6C23-4FA2-84EA-A962EE1F7493}" dt="2021-01-22T09:13:13.738" v="26" actId="47"/>
        <pc:sldMkLst>
          <pc:docMk/>
          <pc:sldMk cId="2743249355" sldId="572"/>
        </pc:sldMkLst>
      </pc:sldChg>
      <pc:sldChg chg="del">
        <pc:chgData name="Marcus Rüb" userId="666c376964fbb763" providerId="LiveId" clId="{9D9A4BEF-6C23-4FA2-84EA-A962EE1F7493}" dt="2021-01-22T09:13:13.905" v="27" actId="47"/>
        <pc:sldMkLst>
          <pc:docMk/>
          <pc:sldMk cId="774689443" sldId="573"/>
        </pc:sldMkLst>
      </pc:sldChg>
      <pc:sldMasterChg chg="del delSldLayout">
        <pc:chgData name="Marcus Rüb" userId="666c376964fbb763" providerId="LiveId" clId="{9D9A4BEF-6C23-4FA2-84EA-A962EE1F7493}" dt="2021-01-22T09:15:54.894" v="200" actId="47"/>
        <pc:sldMasterMkLst>
          <pc:docMk/>
          <pc:sldMasterMk cId="842141456" sldId="2147483660"/>
        </pc:sldMasterMkLst>
        <pc:sldLayoutChg chg="del">
          <pc:chgData name="Marcus Rüb" userId="666c376964fbb763" providerId="LiveId" clId="{9D9A4BEF-6C23-4FA2-84EA-A962EE1F7493}" dt="2021-01-22T09:15:54.894" v="200" actId="47"/>
          <pc:sldLayoutMkLst>
            <pc:docMk/>
            <pc:sldMasterMk cId="842141456" sldId="2147483660"/>
            <pc:sldLayoutMk cId="2759575756" sldId="214748366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3468825" sldId="2147483662"/>
          </pc:sldLayoutMkLst>
        </pc:sldLayoutChg>
        <pc:sldLayoutChg chg="del">
          <pc:chgData name="Marcus Rüb" userId="666c376964fbb763" providerId="LiveId" clId="{9D9A4BEF-6C23-4FA2-84EA-A962EE1F7493}" dt="2021-01-22T09:15:54.894" v="200" actId="47"/>
          <pc:sldLayoutMkLst>
            <pc:docMk/>
            <pc:sldMasterMk cId="842141456" sldId="2147483660"/>
            <pc:sldLayoutMk cId="1445728871" sldId="2147483663"/>
          </pc:sldLayoutMkLst>
        </pc:sldLayoutChg>
        <pc:sldLayoutChg chg="del">
          <pc:chgData name="Marcus Rüb" userId="666c376964fbb763" providerId="LiveId" clId="{9D9A4BEF-6C23-4FA2-84EA-A962EE1F7493}" dt="2021-01-22T09:15:54.894" v="200" actId="47"/>
          <pc:sldLayoutMkLst>
            <pc:docMk/>
            <pc:sldMasterMk cId="842141456" sldId="2147483660"/>
            <pc:sldLayoutMk cId="356766570" sldId="2147483664"/>
          </pc:sldLayoutMkLst>
        </pc:sldLayoutChg>
        <pc:sldLayoutChg chg="del">
          <pc:chgData name="Marcus Rüb" userId="666c376964fbb763" providerId="LiveId" clId="{9D9A4BEF-6C23-4FA2-84EA-A962EE1F7493}" dt="2021-01-22T09:15:54.894" v="200" actId="47"/>
          <pc:sldLayoutMkLst>
            <pc:docMk/>
            <pc:sldMasterMk cId="842141456" sldId="2147483660"/>
            <pc:sldLayoutMk cId="1517575770" sldId="2147483665"/>
          </pc:sldLayoutMkLst>
        </pc:sldLayoutChg>
        <pc:sldLayoutChg chg="del">
          <pc:chgData name="Marcus Rüb" userId="666c376964fbb763" providerId="LiveId" clId="{9D9A4BEF-6C23-4FA2-84EA-A962EE1F7493}" dt="2021-01-22T09:15:54.894" v="200" actId="47"/>
          <pc:sldLayoutMkLst>
            <pc:docMk/>
            <pc:sldMasterMk cId="842141456" sldId="2147483660"/>
            <pc:sldLayoutMk cId="1377910954" sldId="2147483666"/>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3908863" sldId="2147483667"/>
          </pc:sldLayoutMkLst>
        </pc:sldLayoutChg>
        <pc:sldLayoutChg chg="del">
          <pc:chgData name="Marcus Rüb" userId="666c376964fbb763" providerId="LiveId" clId="{9D9A4BEF-6C23-4FA2-84EA-A962EE1F7493}" dt="2021-01-22T09:15:54.894" v="200" actId="47"/>
          <pc:sldLayoutMkLst>
            <pc:docMk/>
            <pc:sldMasterMk cId="842141456" sldId="2147483660"/>
            <pc:sldLayoutMk cId="2404773163" sldId="2147483668"/>
          </pc:sldLayoutMkLst>
        </pc:sldLayoutChg>
        <pc:sldLayoutChg chg="del">
          <pc:chgData name="Marcus Rüb" userId="666c376964fbb763" providerId="LiveId" clId="{9D9A4BEF-6C23-4FA2-84EA-A962EE1F7493}" dt="2021-01-22T09:15:54.894" v="200" actId="47"/>
          <pc:sldLayoutMkLst>
            <pc:docMk/>
            <pc:sldMasterMk cId="842141456" sldId="2147483660"/>
            <pc:sldLayoutMk cId="3066162660" sldId="2147483669"/>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7861692" sldId="2147483670"/>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0393652" sldId="214748367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9436091" sldId="2147483672"/>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3794243" sldId="2147483673"/>
          </pc:sldLayoutMkLst>
        </pc:sldLayoutChg>
      </pc:sldMasterChg>
      <pc:sldMasterChg chg="del delSldLayout">
        <pc:chgData name="Marcus Rüb" userId="666c376964fbb763" providerId="LiveId" clId="{9D9A4BEF-6C23-4FA2-84EA-A962EE1F7493}" dt="2021-01-22T09:13:15.557" v="34" actId="47"/>
        <pc:sldMasterMkLst>
          <pc:docMk/>
          <pc:sldMasterMk cId="1956137551" sldId="2147483675"/>
        </pc:sldMasterMkLst>
        <pc:sldLayoutChg chg="del">
          <pc:chgData name="Marcus Rüb" userId="666c376964fbb763" providerId="LiveId" clId="{9D9A4BEF-6C23-4FA2-84EA-A962EE1F7493}" dt="2021-01-22T09:13:15.557" v="34" actId="47"/>
          <pc:sldLayoutMkLst>
            <pc:docMk/>
            <pc:sldMasterMk cId="1956137551" sldId="2147483675"/>
            <pc:sldLayoutMk cId="2946749003" sldId="2147483676"/>
          </pc:sldLayoutMkLst>
        </pc:sldLayoutChg>
        <pc:sldLayoutChg chg="del">
          <pc:chgData name="Marcus Rüb" userId="666c376964fbb763" providerId="LiveId" clId="{9D9A4BEF-6C23-4FA2-84EA-A962EE1F7493}" dt="2021-01-22T09:13:15.557" v="34" actId="47"/>
          <pc:sldLayoutMkLst>
            <pc:docMk/>
            <pc:sldMasterMk cId="1956137551" sldId="2147483675"/>
            <pc:sldLayoutMk cId="3537125022" sldId="2147483677"/>
          </pc:sldLayoutMkLst>
        </pc:sldLayoutChg>
        <pc:sldLayoutChg chg="del">
          <pc:chgData name="Marcus Rüb" userId="666c376964fbb763" providerId="LiveId" clId="{9D9A4BEF-6C23-4FA2-84EA-A962EE1F7493}" dt="2021-01-22T09:13:15.557" v="34" actId="47"/>
          <pc:sldLayoutMkLst>
            <pc:docMk/>
            <pc:sldMasterMk cId="1956137551" sldId="2147483675"/>
            <pc:sldLayoutMk cId="2697494751" sldId="2147483678"/>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5440629" sldId="2147483679"/>
          </pc:sldLayoutMkLst>
        </pc:sldLayoutChg>
        <pc:sldLayoutChg chg="del">
          <pc:chgData name="Marcus Rüb" userId="666c376964fbb763" providerId="LiveId" clId="{9D9A4BEF-6C23-4FA2-84EA-A962EE1F7493}" dt="2021-01-22T09:13:15.557" v="34" actId="47"/>
          <pc:sldLayoutMkLst>
            <pc:docMk/>
            <pc:sldMasterMk cId="1956137551" sldId="2147483675"/>
            <pc:sldLayoutMk cId="103248628" sldId="2147483680"/>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382913" sldId="2147483681"/>
          </pc:sldLayoutMkLst>
        </pc:sldLayoutChg>
        <pc:sldLayoutChg chg="del">
          <pc:chgData name="Marcus Rüb" userId="666c376964fbb763" providerId="LiveId" clId="{9D9A4BEF-6C23-4FA2-84EA-A962EE1F7493}" dt="2021-01-22T09:13:15.557" v="34" actId="47"/>
          <pc:sldLayoutMkLst>
            <pc:docMk/>
            <pc:sldMasterMk cId="1956137551" sldId="2147483675"/>
            <pc:sldLayoutMk cId="3353837077" sldId="2147483682"/>
          </pc:sldLayoutMkLst>
        </pc:sldLayoutChg>
        <pc:sldLayoutChg chg="del">
          <pc:chgData name="Marcus Rüb" userId="666c376964fbb763" providerId="LiveId" clId="{9D9A4BEF-6C23-4FA2-84EA-A962EE1F7493}" dt="2021-01-22T09:13:15.557" v="34" actId="47"/>
          <pc:sldLayoutMkLst>
            <pc:docMk/>
            <pc:sldMasterMk cId="1956137551" sldId="2147483675"/>
            <pc:sldLayoutMk cId="295122254" sldId="2147483683"/>
          </pc:sldLayoutMkLst>
        </pc:sldLayoutChg>
        <pc:sldLayoutChg chg="del">
          <pc:chgData name="Marcus Rüb" userId="666c376964fbb763" providerId="LiveId" clId="{9D9A4BEF-6C23-4FA2-84EA-A962EE1F7493}" dt="2021-01-22T09:13:15.557" v="34" actId="47"/>
          <pc:sldLayoutMkLst>
            <pc:docMk/>
            <pc:sldMasterMk cId="1956137551" sldId="2147483675"/>
            <pc:sldLayoutMk cId="3234423998" sldId="2147483684"/>
          </pc:sldLayoutMkLst>
        </pc:sldLayoutChg>
        <pc:sldLayoutChg chg="del">
          <pc:chgData name="Marcus Rüb" userId="666c376964fbb763" providerId="LiveId" clId="{9D9A4BEF-6C23-4FA2-84EA-A962EE1F7493}" dt="2021-01-22T09:13:15.557" v="34" actId="47"/>
          <pc:sldLayoutMkLst>
            <pc:docMk/>
            <pc:sldMasterMk cId="1956137551" sldId="2147483675"/>
            <pc:sldLayoutMk cId="3747933719" sldId="2147483685"/>
          </pc:sldLayoutMkLst>
        </pc:sldLayoutChg>
        <pc:sldLayoutChg chg="del">
          <pc:chgData name="Marcus Rüb" userId="666c376964fbb763" providerId="LiveId" clId="{9D9A4BEF-6C23-4FA2-84EA-A962EE1F7493}" dt="2021-01-22T09:13:15.557" v="34" actId="47"/>
          <pc:sldLayoutMkLst>
            <pc:docMk/>
            <pc:sldMasterMk cId="1956137551" sldId="2147483675"/>
            <pc:sldLayoutMk cId="3192750148" sldId="2147483686"/>
          </pc:sldLayoutMkLst>
        </pc:sldLayoutChg>
        <pc:sldLayoutChg chg="del">
          <pc:chgData name="Marcus Rüb" userId="666c376964fbb763" providerId="LiveId" clId="{9D9A4BEF-6C23-4FA2-84EA-A962EE1F7493}" dt="2021-01-22T09:13:15.557" v="34" actId="47"/>
          <pc:sldLayoutMkLst>
            <pc:docMk/>
            <pc:sldMasterMk cId="1956137551" sldId="2147483675"/>
            <pc:sldLayoutMk cId="2150316533" sldId="2147483687"/>
          </pc:sldLayoutMkLst>
        </pc:sldLayoutChg>
      </pc:sldMasterChg>
      <pc:sldMasterChg chg="del delSldLayout">
        <pc:chgData name="Marcus Rüb" userId="666c376964fbb763" providerId="LiveId" clId="{9D9A4BEF-6C23-4FA2-84EA-A962EE1F7493}" dt="2021-01-22T09:13:16.211" v="38" actId="47"/>
        <pc:sldMasterMkLst>
          <pc:docMk/>
          <pc:sldMasterMk cId="4081765253" sldId="2147483696"/>
        </pc:sldMasterMkLst>
        <pc:sldLayoutChg chg="del">
          <pc:chgData name="Marcus Rüb" userId="666c376964fbb763" providerId="LiveId" clId="{9D9A4BEF-6C23-4FA2-84EA-A962EE1F7493}" dt="2021-01-22T09:13:16.211" v="38" actId="47"/>
          <pc:sldLayoutMkLst>
            <pc:docMk/>
            <pc:sldMasterMk cId="4081765253" sldId="2147483696"/>
            <pc:sldLayoutMk cId="386663020" sldId="2147483697"/>
          </pc:sldLayoutMkLst>
        </pc:sldLayoutChg>
        <pc:sldLayoutChg chg="del">
          <pc:chgData name="Marcus Rüb" userId="666c376964fbb763" providerId="LiveId" clId="{9D9A4BEF-6C23-4FA2-84EA-A962EE1F7493}" dt="2021-01-22T09:13:16.211" v="38" actId="47"/>
          <pc:sldLayoutMkLst>
            <pc:docMk/>
            <pc:sldMasterMk cId="4081765253" sldId="2147483696"/>
            <pc:sldLayoutMk cId="2618335834" sldId="2147483698"/>
          </pc:sldLayoutMkLst>
        </pc:sldLayoutChg>
        <pc:sldLayoutChg chg="del">
          <pc:chgData name="Marcus Rüb" userId="666c376964fbb763" providerId="LiveId" clId="{9D9A4BEF-6C23-4FA2-84EA-A962EE1F7493}" dt="2021-01-22T09:13:16.211" v="38" actId="47"/>
          <pc:sldLayoutMkLst>
            <pc:docMk/>
            <pc:sldMasterMk cId="4081765253" sldId="2147483696"/>
            <pc:sldLayoutMk cId="3587725154" sldId="2147483699"/>
          </pc:sldLayoutMkLst>
        </pc:sldLayoutChg>
        <pc:sldLayoutChg chg="del">
          <pc:chgData name="Marcus Rüb" userId="666c376964fbb763" providerId="LiveId" clId="{9D9A4BEF-6C23-4FA2-84EA-A962EE1F7493}" dt="2021-01-22T09:13:16.211" v="38" actId="47"/>
          <pc:sldLayoutMkLst>
            <pc:docMk/>
            <pc:sldMasterMk cId="4081765253" sldId="2147483696"/>
            <pc:sldLayoutMk cId="1226492162" sldId="2147483700"/>
          </pc:sldLayoutMkLst>
        </pc:sldLayoutChg>
        <pc:sldLayoutChg chg="del">
          <pc:chgData name="Marcus Rüb" userId="666c376964fbb763" providerId="LiveId" clId="{9D9A4BEF-6C23-4FA2-84EA-A962EE1F7493}" dt="2021-01-22T09:13:16.211" v="38" actId="47"/>
          <pc:sldLayoutMkLst>
            <pc:docMk/>
            <pc:sldMasterMk cId="4081765253" sldId="2147483696"/>
            <pc:sldLayoutMk cId="2342779014" sldId="2147483701"/>
          </pc:sldLayoutMkLst>
        </pc:sldLayoutChg>
        <pc:sldLayoutChg chg="del">
          <pc:chgData name="Marcus Rüb" userId="666c376964fbb763" providerId="LiveId" clId="{9D9A4BEF-6C23-4FA2-84EA-A962EE1F7493}" dt="2021-01-22T09:13:16.211" v="38" actId="47"/>
          <pc:sldLayoutMkLst>
            <pc:docMk/>
            <pc:sldMasterMk cId="4081765253" sldId="2147483696"/>
            <pc:sldLayoutMk cId="3097543918" sldId="2147483702"/>
          </pc:sldLayoutMkLst>
        </pc:sldLayoutChg>
        <pc:sldLayoutChg chg="del">
          <pc:chgData name="Marcus Rüb" userId="666c376964fbb763" providerId="LiveId" clId="{9D9A4BEF-6C23-4FA2-84EA-A962EE1F7493}" dt="2021-01-22T09:13:16.211" v="38" actId="47"/>
          <pc:sldLayoutMkLst>
            <pc:docMk/>
            <pc:sldMasterMk cId="4081765253" sldId="2147483696"/>
            <pc:sldLayoutMk cId="2816409732" sldId="2147483703"/>
          </pc:sldLayoutMkLst>
        </pc:sldLayoutChg>
        <pc:sldLayoutChg chg="del">
          <pc:chgData name="Marcus Rüb" userId="666c376964fbb763" providerId="LiveId" clId="{9D9A4BEF-6C23-4FA2-84EA-A962EE1F7493}" dt="2021-01-22T09:13:16.211" v="38" actId="47"/>
          <pc:sldLayoutMkLst>
            <pc:docMk/>
            <pc:sldMasterMk cId="4081765253" sldId="2147483696"/>
            <pc:sldLayoutMk cId="2623196231" sldId="2147483704"/>
          </pc:sldLayoutMkLst>
        </pc:sldLayoutChg>
        <pc:sldLayoutChg chg="del">
          <pc:chgData name="Marcus Rüb" userId="666c376964fbb763" providerId="LiveId" clId="{9D9A4BEF-6C23-4FA2-84EA-A962EE1F7493}" dt="2021-01-22T09:13:16.211" v="38" actId="47"/>
          <pc:sldLayoutMkLst>
            <pc:docMk/>
            <pc:sldMasterMk cId="4081765253" sldId="2147483696"/>
            <pc:sldLayoutMk cId="2705447017" sldId="2147483705"/>
          </pc:sldLayoutMkLst>
        </pc:sldLayoutChg>
        <pc:sldLayoutChg chg="del">
          <pc:chgData name="Marcus Rüb" userId="666c376964fbb763" providerId="LiveId" clId="{9D9A4BEF-6C23-4FA2-84EA-A962EE1F7493}" dt="2021-01-22T09:13:16.211" v="38" actId="47"/>
          <pc:sldLayoutMkLst>
            <pc:docMk/>
            <pc:sldMasterMk cId="4081765253" sldId="2147483696"/>
            <pc:sldLayoutMk cId="4280565992" sldId="2147483706"/>
          </pc:sldLayoutMkLst>
        </pc:sldLayoutChg>
        <pc:sldLayoutChg chg="del">
          <pc:chgData name="Marcus Rüb" userId="666c376964fbb763" providerId="LiveId" clId="{9D9A4BEF-6C23-4FA2-84EA-A962EE1F7493}" dt="2021-01-22T09:13:16.211" v="38" actId="47"/>
          <pc:sldLayoutMkLst>
            <pc:docMk/>
            <pc:sldMasterMk cId="4081765253" sldId="2147483696"/>
            <pc:sldLayoutMk cId="4103845163" sldId="2147483707"/>
          </pc:sldLayoutMkLst>
        </pc:sldLayoutChg>
      </pc:sldMasterChg>
      <pc:sldMasterChg chg="del delSldLayout">
        <pc:chgData name="Marcus Rüb" userId="666c376964fbb763" providerId="LiveId" clId="{9D9A4BEF-6C23-4FA2-84EA-A962EE1F7493}" dt="2021-01-22T09:13:15.709" v="35" actId="47"/>
        <pc:sldMasterMkLst>
          <pc:docMk/>
          <pc:sldMasterMk cId="2870321102" sldId="2147483708"/>
        </pc:sldMasterMkLst>
        <pc:sldLayoutChg chg="del">
          <pc:chgData name="Marcus Rüb" userId="666c376964fbb763" providerId="LiveId" clId="{9D9A4BEF-6C23-4FA2-84EA-A962EE1F7493}" dt="2021-01-22T09:13:15.709" v="35" actId="47"/>
          <pc:sldLayoutMkLst>
            <pc:docMk/>
            <pc:sldMasterMk cId="2870321102" sldId="2147483708"/>
            <pc:sldLayoutMk cId="1047693858" sldId="2147483709"/>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1317668" sldId="2147483710"/>
          </pc:sldLayoutMkLst>
        </pc:sldLayoutChg>
        <pc:sldLayoutChg chg="del">
          <pc:chgData name="Marcus Rüb" userId="666c376964fbb763" providerId="LiveId" clId="{9D9A4BEF-6C23-4FA2-84EA-A962EE1F7493}" dt="2021-01-22T09:13:15.709" v="35" actId="47"/>
          <pc:sldLayoutMkLst>
            <pc:docMk/>
            <pc:sldMasterMk cId="2870321102" sldId="2147483708"/>
            <pc:sldLayoutMk cId="2796175078" sldId="2147483711"/>
          </pc:sldLayoutMkLst>
        </pc:sldLayoutChg>
        <pc:sldLayoutChg chg="del">
          <pc:chgData name="Marcus Rüb" userId="666c376964fbb763" providerId="LiveId" clId="{9D9A4BEF-6C23-4FA2-84EA-A962EE1F7493}" dt="2021-01-22T09:13:15.709" v="35" actId="47"/>
          <pc:sldLayoutMkLst>
            <pc:docMk/>
            <pc:sldMasterMk cId="2870321102" sldId="2147483708"/>
            <pc:sldLayoutMk cId="1383102867" sldId="2147483712"/>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8307314" sldId="2147483713"/>
          </pc:sldLayoutMkLst>
        </pc:sldLayoutChg>
        <pc:sldLayoutChg chg="del">
          <pc:chgData name="Marcus Rüb" userId="666c376964fbb763" providerId="LiveId" clId="{9D9A4BEF-6C23-4FA2-84EA-A962EE1F7493}" dt="2021-01-22T09:13:15.709" v="35" actId="47"/>
          <pc:sldLayoutMkLst>
            <pc:docMk/>
            <pc:sldMasterMk cId="2870321102" sldId="2147483708"/>
            <pc:sldLayoutMk cId="310330784" sldId="2147483714"/>
          </pc:sldLayoutMkLst>
        </pc:sldLayoutChg>
        <pc:sldLayoutChg chg="del">
          <pc:chgData name="Marcus Rüb" userId="666c376964fbb763" providerId="LiveId" clId="{9D9A4BEF-6C23-4FA2-84EA-A962EE1F7493}" dt="2021-01-22T09:13:15.709" v="35" actId="47"/>
          <pc:sldLayoutMkLst>
            <pc:docMk/>
            <pc:sldMasterMk cId="2870321102" sldId="2147483708"/>
            <pc:sldLayoutMk cId="2848175354" sldId="2147483715"/>
          </pc:sldLayoutMkLst>
        </pc:sldLayoutChg>
        <pc:sldLayoutChg chg="del">
          <pc:chgData name="Marcus Rüb" userId="666c376964fbb763" providerId="LiveId" clId="{9D9A4BEF-6C23-4FA2-84EA-A962EE1F7493}" dt="2021-01-22T09:13:15.709" v="35" actId="47"/>
          <pc:sldLayoutMkLst>
            <pc:docMk/>
            <pc:sldMasterMk cId="2870321102" sldId="2147483708"/>
            <pc:sldLayoutMk cId="3210523321" sldId="2147483716"/>
          </pc:sldLayoutMkLst>
        </pc:sldLayoutChg>
        <pc:sldLayoutChg chg="del">
          <pc:chgData name="Marcus Rüb" userId="666c376964fbb763" providerId="LiveId" clId="{9D9A4BEF-6C23-4FA2-84EA-A962EE1F7493}" dt="2021-01-22T09:13:15.709" v="35" actId="47"/>
          <pc:sldLayoutMkLst>
            <pc:docMk/>
            <pc:sldMasterMk cId="2870321102" sldId="2147483708"/>
            <pc:sldLayoutMk cId="704815242" sldId="2147483717"/>
          </pc:sldLayoutMkLst>
        </pc:sldLayoutChg>
        <pc:sldLayoutChg chg="del">
          <pc:chgData name="Marcus Rüb" userId="666c376964fbb763" providerId="LiveId" clId="{9D9A4BEF-6C23-4FA2-84EA-A962EE1F7493}" dt="2021-01-22T09:13:15.709" v="35" actId="47"/>
          <pc:sldLayoutMkLst>
            <pc:docMk/>
            <pc:sldMasterMk cId="2870321102" sldId="2147483708"/>
            <pc:sldLayoutMk cId="1208869434" sldId="2147483718"/>
          </pc:sldLayoutMkLst>
        </pc:sldLayoutChg>
        <pc:sldLayoutChg chg="del">
          <pc:chgData name="Marcus Rüb" userId="666c376964fbb763" providerId="LiveId" clId="{9D9A4BEF-6C23-4FA2-84EA-A962EE1F7493}" dt="2021-01-22T09:13:15.709" v="35" actId="47"/>
          <pc:sldLayoutMkLst>
            <pc:docMk/>
            <pc:sldMasterMk cId="2870321102" sldId="2147483708"/>
            <pc:sldLayoutMk cId="2527043456" sldId="2147483719"/>
          </pc:sldLayoutMkLst>
        </pc:sldLayoutChg>
        <pc:sldLayoutChg chg="del">
          <pc:chgData name="Marcus Rüb" userId="666c376964fbb763" providerId="LiveId" clId="{9D9A4BEF-6C23-4FA2-84EA-A962EE1F7493}" dt="2021-01-22T09:13:15.709" v="35" actId="47"/>
          <pc:sldLayoutMkLst>
            <pc:docMk/>
            <pc:sldMasterMk cId="2870321102" sldId="2147483708"/>
            <pc:sldLayoutMk cId="422299721" sldId="2147483720"/>
          </pc:sldLayoutMkLst>
        </pc:sldLayoutChg>
        <pc:sldLayoutChg chg="del">
          <pc:chgData name="Marcus Rüb" userId="666c376964fbb763" providerId="LiveId" clId="{9D9A4BEF-6C23-4FA2-84EA-A962EE1F7493}" dt="2021-01-22T09:13:15.709" v="35" actId="47"/>
          <pc:sldLayoutMkLst>
            <pc:docMk/>
            <pc:sldMasterMk cId="2870321102" sldId="2147483708"/>
            <pc:sldLayoutMk cId="1545930127" sldId="2147483721"/>
          </pc:sldLayoutMkLst>
        </pc:sldLayoutChg>
        <pc:sldLayoutChg chg="del">
          <pc:chgData name="Marcus Rüb" userId="666c376964fbb763" providerId="LiveId" clId="{9D9A4BEF-6C23-4FA2-84EA-A962EE1F7493}" dt="2021-01-22T09:13:15.709" v="35" actId="47"/>
          <pc:sldLayoutMkLst>
            <pc:docMk/>
            <pc:sldMasterMk cId="2870321102" sldId="2147483708"/>
            <pc:sldLayoutMk cId="2248739112" sldId="2147483722"/>
          </pc:sldLayoutMkLst>
        </pc:sldLayoutChg>
        <pc:sldLayoutChg chg="del">
          <pc:chgData name="Marcus Rüb" userId="666c376964fbb763" providerId="LiveId" clId="{9D9A4BEF-6C23-4FA2-84EA-A962EE1F7493}" dt="2021-01-22T09:13:15.709" v="35" actId="47"/>
          <pc:sldLayoutMkLst>
            <pc:docMk/>
            <pc:sldMasterMk cId="2870321102" sldId="2147483708"/>
            <pc:sldLayoutMk cId="3954653395" sldId="2147483723"/>
          </pc:sldLayoutMkLst>
        </pc:sldLayoutChg>
        <pc:sldLayoutChg chg="del">
          <pc:chgData name="Marcus Rüb" userId="666c376964fbb763" providerId="LiveId" clId="{9D9A4BEF-6C23-4FA2-84EA-A962EE1F7493}" dt="2021-01-22T09:13:15.709" v="35" actId="47"/>
          <pc:sldLayoutMkLst>
            <pc:docMk/>
            <pc:sldMasterMk cId="2870321102" sldId="2147483708"/>
            <pc:sldLayoutMk cId="864470903" sldId="2147483724"/>
          </pc:sldLayoutMkLst>
        </pc:sldLayoutChg>
        <pc:sldLayoutChg chg="del">
          <pc:chgData name="Marcus Rüb" userId="666c376964fbb763" providerId="LiveId" clId="{9D9A4BEF-6C23-4FA2-84EA-A962EE1F7493}" dt="2021-01-22T09:13:15.709" v="35" actId="47"/>
          <pc:sldLayoutMkLst>
            <pc:docMk/>
            <pc:sldMasterMk cId="2870321102" sldId="2147483708"/>
            <pc:sldLayoutMk cId="2176662212" sldId="2147483725"/>
          </pc:sldLayoutMkLst>
        </pc:sldLayoutChg>
        <pc:sldLayoutChg chg="del">
          <pc:chgData name="Marcus Rüb" userId="666c376964fbb763" providerId="LiveId" clId="{9D9A4BEF-6C23-4FA2-84EA-A962EE1F7493}" dt="2021-01-22T09:13:15.709" v="35" actId="47"/>
          <pc:sldLayoutMkLst>
            <pc:docMk/>
            <pc:sldMasterMk cId="2870321102" sldId="2147483708"/>
            <pc:sldLayoutMk cId="407754755" sldId="2147483726"/>
          </pc:sldLayoutMkLst>
        </pc:sldLayoutChg>
      </pc:sldMasterChg>
      <pc:sldMasterChg chg="del delSldLayout">
        <pc:chgData name="Marcus Rüb" userId="666c376964fbb763" providerId="LiveId" clId="{9D9A4BEF-6C23-4FA2-84EA-A962EE1F7493}" dt="2021-01-22T09:13:15.825" v="36" actId="47"/>
        <pc:sldMasterMkLst>
          <pc:docMk/>
          <pc:sldMasterMk cId="3318706408" sldId="2147483727"/>
        </pc:sldMasterMkLst>
        <pc:sldLayoutChg chg="del">
          <pc:chgData name="Marcus Rüb" userId="666c376964fbb763" providerId="LiveId" clId="{9D9A4BEF-6C23-4FA2-84EA-A962EE1F7493}" dt="2021-01-22T09:13:15.825" v="36" actId="47"/>
          <pc:sldLayoutMkLst>
            <pc:docMk/>
            <pc:sldMasterMk cId="3318706408" sldId="2147483727"/>
            <pc:sldLayoutMk cId="3557964170" sldId="2147483728"/>
          </pc:sldLayoutMkLst>
        </pc:sldLayoutChg>
        <pc:sldLayoutChg chg="del">
          <pc:chgData name="Marcus Rüb" userId="666c376964fbb763" providerId="LiveId" clId="{9D9A4BEF-6C23-4FA2-84EA-A962EE1F7493}" dt="2021-01-22T09:13:15.825" v="36" actId="47"/>
          <pc:sldLayoutMkLst>
            <pc:docMk/>
            <pc:sldMasterMk cId="3318706408" sldId="2147483727"/>
            <pc:sldLayoutMk cId="3036012875" sldId="2147483729"/>
          </pc:sldLayoutMkLst>
        </pc:sldLayoutChg>
        <pc:sldLayoutChg chg="del">
          <pc:chgData name="Marcus Rüb" userId="666c376964fbb763" providerId="LiveId" clId="{9D9A4BEF-6C23-4FA2-84EA-A962EE1F7493}" dt="2021-01-22T09:13:15.825" v="36" actId="47"/>
          <pc:sldLayoutMkLst>
            <pc:docMk/>
            <pc:sldMasterMk cId="3318706408" sldId="2147483727"/>
            <pc:sldLayoutMk cId="3824347386" sldId="2147483730"/>
          </pc:sldLayoutMkLst>
        </pc:sldLayoutChg>
        <pc:sldLayoutChg chg="del">
          <pc:chgData name="Marcus Rüb" userId="666c376964fbb763" providerId="LiveId" clId="{9D9A4BEF-6C23-4FA2-84EA-A962EE1F7493}" dt="2021-01-22T09:13:15.825" v="36" actId="47"/>
          <pc:sldLayoutMkLst>
            <pc:docMk/>
            <pc:sldMasterMk cId="3318706408" sldId="2147483727"/>
            <pc:sldLayoutMk cId="3931276663" sldId="2147483731"/>
          </pc:sldLayoutMkLst>
        </pc:sldLayoutChg>
        <pc:sldLayoutChg chg="del">
          <pc:chgData name="Marcus Rüb" userId="666c376964fbb763" providerId="LiveId" clId="{9D9A4BEF-6C23-4FA2-84EA-A962EE1F7493}" dt="2021-01-22T09:13:15.825" v="36" actId="47"/>
          <pc:sldLayoutMkLst>
            <pc:docMk/>
            <pc:sldMasterMk cId="3318706408" sldId="2147483727"/>
            <pc:sldLayoutMk cId="1159253591" sldId="2147483732"/>
          </pc:sldLayoutMkLst>
        </pc:sldLayoutChg>
        <pc:sldLayoutChg chg="del">
          <pc:chgData name="Marcus Rüb" userId="666c376964fbb763" providerId="LiveId" clId="{9D9A4BEF-6C23-4FA2-84EA-A962EE1F7493}" dt="2021-01-22T09:13:15.825" v="36" actId="47"/>
          <pc:sldLayoutMkLst>
            <pc:docMk/>
            <pc:sldMasterMk cId="3318706408" sldId="2147483727"/>
            <pc:sldLayoutMk cId="3215127922" sldId="2147483733"/>
          </pc:sldLayoutMkLst>
        </pc:sldLayoutChg>
        <pc:sldLayoutChg chg="del">
          <pc:chgData name="Marcus Rüb" userId="666c376964fbb763" providerId="LiveId" clId="{9D9A4BEF-6C23-4FA2-84EA-A962EE1F7493}" dt="2021-01-22T09:13:15.825" v="36" actId="47"/>
          <pc:sldLayoutMkLst>
            <pc:docMk/>
            <pc:sldMasterMk cId="3318706408" sldId="2147483727"/>
            <pc:sldLayoutMk cId="66696718" sldId="2147483734"/>
          </pc:sldLayoutMkLst>
        </pc:sldLayoutChg>
        <pc:sldLayoutChg chg="del">
          <pc:chgData name="Marcus Rüb" userId="666c376964fbb763" providerId="LiveId" clId="{9D9A4BEF-6C23-4FA2-84EA-A962EE1F7493}" dt="2021-01-22T09:13:15.825" v="36" actId="47"/>
          <pc:sldLayoutMkLst>
            <pc:docMk/>
            <pc:sldMasterMk cId="3318706408" sldId="2147483727"/>
            <pc:sldLayoutMk cId="73124404" sldId="2147483735"/>
          </pc:sldLayoutMkLst>
        </pc:sldLayoutChg>
        <pc:sldLayoutChg chg="del">
          <pc:chgData name="Marcus Rüb" userId="666c376964fbb763" providerId="LiveId" clId="{9D9A4BEF-6C23-4FA2-84EA-A962EE1F7493}" dt="2021-01-22T09:13:15.825" v="36" actId="47"/>
          <pc:sldLayoutMkLst>
            <pc:docMk/>
            <pc:sldMasterMk cId="3318706408" sldId="2147483727"/>
            <pc:sldLayoutMk cId="3484217084" sldId="2147483736"/>
          </pc:sldLayoutMkLst>
        </pc:sldLayoutChg>
        <pc:sldLayoutChg chg="del">
          <pc:chgData name="Marcus Rüb" userId="666c376964fbb763" providerId="LiveId" clId="{9D9A4BEF-6C23-4FA2-84EA-A962EE1F7493}" dt="2021-01-22T09:13:15.825" v="36" actId="47"/>
          <pc:sldLayoutMkLst>
            <pc:docMk/>
            <pc:sldMasterMk cId="3318706408" sldId="2147483727"/>
            <pc:sldLayoutMk cId="3948996937" sldId="2147483737"/>
          </pc:sldLayoutMkLst>
        </pc:sldLayoutChg>
        <pc:sldLayoutChg chg="del">
          <pc:chgData name="Marcus Rüb" userId="666c376964fbb763" providerId="LiveId" clId="{9D9A4BEF-6C23-4FA2-84EA-A962EE1F7493}" dt="2021-01-22T09:13:15.825" v="36" actId="47"/>
          <pc:sldLayoutMkLst>
            <pc:docMk/>
            <pc:sldMasterMk cId="3318706408" sldId="2147483727"/>
            <pc:sldLayoutMk cId="3491605945" sldId="2147483738"/>
          </pc:sldLayoutMkLst>
        </pc:sldLayoutChg>
        <pc:sldLayoutChg chg="del">
          <pc:chgData name="Marcus Rüb" userId="666c376964fbb763" providerId="LiveId" clId="{9D9A4BEF-6C23-4FA2-84EA-A962EE1F7493}" dt="2021-01-22T09:13:15.825" v="36" actId="47"/>
          <pc:sldLayoutMkLst>
            <pc:docMk/>
            <pc:sldMasterMk cId="3318706408" sldId="2147483727"/>
            <pc:sldLayoutMk cId="3249367040" sldId="2147483739"/>
          </pc:sldLayoutMkLst>
        </pc:sldLayoutChg>
      </pc:sldMasterChg>
      <pc:sldMasterChg chg="del delSldLayout">
        <pc:chgData name="Marcus Rüb" userId="666c376964fbb763" providerId="LiveId" clId="{9D9A4BEF-6C23-4FA2-84EA-A962EE1F7493}" dt="2021-01-22T09:13:15.268" v="33" actId="47"/>
        <pc:sldMasterMkLst>
          <pc:docMk/>
          <pc:sldMasterMk cId="3833975963" sldId="2147483740"/>
        </pc:sldMasterMkLst>
        <pc:sldLayoutChg chg="del">
          <pc:chgData name="Marcus Rüb" userId="666c376964fbb763" providerId="LiveId" clId="{9D9A4BEF-6C23-4FA2-84EA-A962EE1F7493}" dt="2021-01-22T09:13:15.268" v="33" actId="47"/>
          <pc:sldLayoutMkLst>
            <pc:docMk/>
            <pc:sldMasterMk cId="3833975963" sldId="2147483740"/>
            <pc:sldLayoutMk cId="2128724041" sldId="2147483741"/>
          </pc:sldLayoutMkLst>
        </pc:sldLayoutChg>
        <pc:sldLayoutChg chg="del">
          <pc:chgData name="Marcus Rüb" userId="666c376964fbb763" providerId="LiveId" clId="{9D9A4BEF-6C23-4FA2-84EA-A962EE1F7493}" dt="2021-01-22T09:13:15.268" v="33" actId="47"/>
          <pc:sldLayoutMkLst>
            <pc:docMk/>
            <pc:sldMasterMk cId="3833975963" sldId="2147483740"/>
            <pc:sldLayoutMk cId="1840000505" sldId="2147483742"/>
          </pc:sldLayoutMkLst>
        </pc:sldLayoutChg>
        <pc:sldLayoutChg chg="del">
          <pc:chgData name="Marcus Rüb" userId="666c376964fbb763" providerId="LiveId" clId="{9D9A4BEF-6C23-4FA2-84EA-A962EE1F7493}" dt="2021-01-22T09:13:15.268" v="33" actId="47"/>
          <pc:sldLayoutMkLst>
            <pc:docMk/>
            <pc:sldMasterMk cId="3833975963" sldId="2147483740"/>
            <pc:sldLayoutMk cId="2376575737" sldId="2147483743"/>
          </pc:sldLayoutMkLst>
        </pc:sldLayoutChg>
        <pc:sldLayoutChg chg="del">
          <pc:chgData name="Marcus Rüb" userId="666c376964fbb763" providerId="LiveId" clId="{9D9A4BEF-6C23-4FA2-84EA-A962EE1F7493}" dt="2021-01-22T09:13:15.268" v="33" actId="47"/>
          <pc:sldLayoutMkLst>
            <pc:docMk/>
            <pc:sldMasterMk cId="3833975963" sldId="2147483740"/>
            <pc:sldLayoutMk cId="1727620237" sldId="2147483744"/>
          </pc:sldLayoutMkLst>
        </pc:sldLayoutChg>
        <pc:sldLayoutChg chg="del">
          <pc:chgData name="Marcus Rüb" userId="666c376964fbb763" providerId="LiveId" clId="{9D9A4BEF-6C23-4FA2-84EA-A962EE1F7493}" dt="2021-01-22T09:13:15.268" v="33" actId="47"/>
          <pc:sldLayoutMkLst>
            <pc:docMk/>
            <pc:sldMasterMk cId="3833975963" sldId="2147483740"/>
            <pc:sldLayoutMk cId="2010020961" sldId="2147483745"/>
          </pc:sldLayoutMkLst>
        </pc:sldLayoutChg>
        <pc:sldLayoutChg chg="del">
          <pc:chgData name="Marcus Rüb" userId="666c376964fbb763" providerId="LiveId" clId="{9D9A4BEF-6C23-4FA2-84EA-A962EE1F7493}" dt="2021-01-22T09:13:15.268" v="33" actId="47"/>
          <pc:sldLayoutMkLst>
            <pc:docMk/>
            <pc:sldMasterMk cId="3833975963" sldId="2147483740"/>
            <pc:sldLayoutMk cId="1689197979" sldId="2147483746"/>
          </pc:sldLayoutMkLst>
        </pc:sldLayoutChg>
        <pc:sldLayoutChg chg="del">
          <pc:chgData name="Marcus Rüb" userId="666c376964fbb763" providerId="LiveId" clId="{9D9A4BEF-6C23-4FA2-84EA-A962EE1F7493}" dt="2021-01-22T09:13:15.268" v="33" actId="47"/>
          <pc:sldLayoutMkLst>
            <pc:docMk/>
            <pc:sldMasterMk cId="3833975963" sldId="2147483740"/>
            <pc:sldLayoutMk cId="2914780575" sldId="2147483747"/>
          </pc:sldLayoutMkLst>
        </pc:sldLayoutChg>
        <pc:sldLayoutChg chg="del">
          <pc:chgData name="Marcus Rüb" userId="666c376964fbb763" providerId="LiveId" clId="{9D9A4BEF-6C23-4FA2-84EA-A962EE1F7493}" dt="2021-01-22T09:13:15.268" v="33" actId="47"/>
          <pc:sldLayoutMkLst>
            <pc:docMk/>
            <pc:sldMasterMk cId="3833975963" sldId="2147483740"/>
            <pc:sldLayoutMk cId="1920544012" sldId="2147483748"/>
          </pc:sldLayoutMkLst>
        </pc:sldLayoutChg>
        <pc:sldLayoutChg chg="del">
          <pc:chgData name="Marcus Rüb" userId="666c376964fbb763" providerId="LiveId" clId="{9D9A4BEF-6C23-4FA2-84EA-A962EE1F7493}" dt="2021-01-22T09:13:15.268" v="33" actId="47"/>
          <pc:sldLayoutMkLst>
            <pc:docMk/>
            <pc:sldMasterMk cId="3833975963" sldId="2147483740"/>
            <pc:sldLayoutMk cId="1484585161" sldId="2147483749"/>
          </pc:sldLayoutMkLst>
        </pc:sldLayoutChg>
        <pc:sldLayoutChg chg="del">
          <pc:chgData name="Marcus Rüb" userId="666c376964fbb763" providerId="LiveId" clId="{9D9A4BEF-6C23-4FA2-84EA-A962EE1F7493}" dt="2021-01-22T09:13:15.268" v="33" actId="47"/>
          <pc:sldLayoutMkLst>
            <pc:docMk/>
            <pc:sldMasterMk cId="3833975963" sldId="2147483740"/>
            <pc:sldLayoutMk cId="380322532" sldId="2147483750"/>
          </pc:sldLayoutMkLst>
        </pc:sldLayoutChg>
        <pc:sldLayoutChg chg="del">
          <pc:chgData name="Marcus Rüb" userId="666c376964fbb763" providerId="LiveId" clId="{9D9A4BEF-6C23-4FA2-84EA-A962EE1F7493}" dt="2021-01-22T09:13:15.268" v="33" actId="47"/>
          <pc:sldLayoutMkLst>
            <pc:docMk/>
            <pc:sldMasterMk cId="3833975963" sldId="2147483740"/>
            <pc:sldLayoutMk cId="2931936123" sldId="2147483751"/>
          </pc:sldLayoutMkLst>
        </pc:sldLayoutChg>
      </pc:sldMasterChg>
      <pc:sldMasterChg chg="del delSldLayout">
        <pc:chgData name="Marcus Rüb" userId="666c376964fbb763" providerId="LiveId" clId="{9D9A4BEF-6C23-4FA2-84EA-A962EE1F7493}" dt="2021-01-22T09:13:16.019" v="37" actId="47"/>
        <pc:sldMasterMkLst>
          <pc:docMk/>
          <pc:sldMasterMk cId="1088567634" sldId="2147483752"/>
        </pc:sldMasterMkLst>
        <pc:sldLayoutChg chg="del">
          <pc:chgData name="Marcus Rüb" userId="666c376964fbb763" providerId="LiveId" clId="{9D9A4BEF-6C23-4FA2-84EA-A962EE1F7493}" dt="2021-01-22T09:13:16.019" v="37" actId="47"/>
          <pc:sldLayoutMkLst>
            <pc:docMk/>
            <pc:sldMasterMk cId="1088567634" sldId="2147483752"/>
            <pc:sldLayoutMk cId="2681736313" sldId="2147483753"/>
          </pc:sldLayoutMkLst>
        </pc:sldLayoutChg>
        <pc:sldLayoutChg chg="del">
          <pc:chgData name="Marcus Rüb" userId="666c376964fbb763" providerId="LiveId" clId="{9D9A4BEF-6C23-4FA2-84EA-A962EE1F7493}" dt="2021-01-22T09:13:16.019" v="37" actId="47"/>
          <pc:sldLayoutMkLst>
            <pc:docMk/>
            <pc:sldMasterMk cId="1088567634" sldId="2147483752"/>
            <pc:sldLayoutMk cId="2088375568" sldId="2147483754"/>
          </pc:sldLayoutMkLst>
        </pc:sldLayoutChg>
        <pc:sldLayoutChg chg="del">
          <pc:chgData name="Marcus Rüb" userId="666c376964fbb763" providerId="LiveId" clId="{9D9A4BEF-6C23-4FA2-84EA-A962EE1F7493}" dt="2021-01-22T09:13:16.019" v="37" actId="47"/>
          <pc:sldLayoutMkLst>
            <pc:docMk/>
            <pc:sldMasterMk cId="1088567634" sldId="2147483752"/>
            <pc:sldLayoutMk cId="3107479320" sldId="2147483755"/>
          </pc:sldLayoutMkLst>
        </pc:sldLayoutChg>
        <pc:sldLayoutChg chg="del">
          <pc:chgData name="Marcus Rüb" userId="666c376964fbb763" providerId="LiveId" clId="{9D9A4BEF-6C23-4FA2-84EA-A962EE1F7493}" dt="2021-01-22T09:13:16.019" v="37" actId="47"/>
          <pc:sldLayoutMkLst>
            <pc:docMk/>
            <pc:sldMasterMk cId="1088567634" sldId="2147483752"/>
            <pc:sldLayoutMk cId="789990413" sldId="2147483756"/>
          </pc:sldLayoutMkLst>
        </pc:sldLayoutChg>
        <pc:sldLayoutChg chg="del">
          <pc:chgData name="Marcus Rüb" userId="666c376964fbb763" providerId="LiveId" clId="{9D9A4BEF-6C23-4FA2-84EA-A962EE1F7493}" dt="2021-01-22T09:13:16.019" v="37" actId="47"/>
          <pc:sldLayoutMkLst>
            <pc:docMk/>
            <pc:sldMasterMk cId="1088567634" sldId="2147483752"/>
            <pc:sldLayoutMk cId="1555503072" sldId="2147483757"/>
          </pc:sldLayoutMkLst>
        </pc:sldLayoutChg>
        <pc:sldLayoutChg chg="del">
          <pc:chgData name="Marcus Rüb" userId="666c376964fbb763" providerId="LiveId" clId="{9D9A4BEF-6C23-4FA2-84EA-A962EE1F7493}" dt="2021-01-22T09:13:16.019" v="37" actId="47"/>
          <pc:sldLayoutMkLst>
            <pc:docMk/>
            <pc:sldMasterMk cId="1088567634" sldId="2147483752"/>
            <pc:sldLayoutMk cId="1686159179" sldId="2147483758"/>
          </pc:sldLayoutMkLst>
        </pc:sldLayoutChg>
        <pc:sldLayoutChg chg="del">
          <pc:chgData name="Marcus Rüb" userId="666c376964fbb763" providerId="LiveId" clId="{9D9A4BEF-6C23-4FA2-84EA-A962EE1F7493}" dt="2021-01-22T09:13:16.019" v="37" actId="47"/>
          <pc:sldLayoutMkLst>
            <pc:docMk/>
            <pc:sldMasterMk cId="1088567634" sldId="2147483752"/>
            <pc:sldLayoutMk cId="1077140808" sldId="2147483759"/>
          </pc:sldLayoutMkLst>
        </pc:sldLayoutChg>
        <pc:sldLayoutChg chg="del">
          <pc:chgData name="Marcus Rüb" userId="666c376964fbb763" providerId="LiveId" clId="{9D9A4BEF-6C23-4FA2-84EA-A962EE1F7493}" dt="2021-01-22T09:13:16.019" v="37" actId="47"/>
          <pc:sldLayoutMkLst>
            <pc:docMk/>
            <pc:sldMasterMk cId="1088567634" sldId="2147483752"/>
            <pc:sldLayoutMk cId="2313169708" sldId="2147483760"/>
          </pc:sldLayoutMkLst>
        </pc:sldLayoutChg>
        <pc:sldLayoutChg chg="del">
          <pc:chgData name="Marcus Rüb" userId="666c376964fbb763" providerId="LiveId" clId="{9D9A4BEF-6C23-4FA2-84EA-A962EE1F7493}" dt="2021-01-22T09:13:16.019" v="37" actId="47"/>
          <pc:sldLayoutMkLst>
            <pc:docMk/>
            <pc:sldMasterMk cId="1088567634" sldId="2147483752"/>
            <pc:sldLayoutMk cId="2462865304" sldId="2147483761"/>
          </pc:sldLayoutMkLst>
        </pc:sldLayoutChg>
        <pc:sldLayoutChg chg="del">
          <pc:chgData name="Marcus Rüb" userId="666c376964fbb763" providerId="LiveId" clId="{9D9A4BEF-6C23-4FA2-84EA-A962EE1F7493}" dt="2021-01-22T09:13:16.019" v="37" actId="47"/>
          <pc:sldLayoutMkLst>
            <pc:docMk/>
            <pc:sldMasterMk cId="1088567634" sldId="2147483752"/>
            <pc:sldLayoutMk cId="2677599826" sldId="2147483762"/>
          </pc:sldLayoutMkLst>
        </pc:sldLayoutChg>
        <pc:sldLayoutChg chg="del">
          <pc:chgData name="Marcus Rüb" userId="666c376964fbb763" providerId="LiveId" clId="{9D9A4BEF-6C23-4FA2-84EA-A962EE1F7493}" dt="2021-01-22T09:13:16.019" v="37" actId="47"/>
          <pc:sldLayoutMkLst>
            <pc:docMk/>
            <pc:sldMasterMk cId="1088567634" sldId="2147483752"/>
            <pc:sldLayoutMk cId="1464318116" sldId="2147483763"/>
          </pc:sldLayoutMkLst>
        </pc:sldLayoutChg>
      </pc:sldMasterChg>
      <pc:sldMasterChg chg="delSldLayout">
        <pc:chgData name="Marcus Rüb" userId="666c376964fbb763" providerId="LiveId" clId="{9D9A4BEF-6C23-4FA2-84EA-A962EE1F7493}" dt="2021-01-22T09:13:14.859" v="31" actId="47"/>
        <pc:sldMasterMkLst>
          <pc:docMk/>
          <pc:sldMasterMk cId="1375292869" sldId="2147483777"/>
        </pc:sldMasterMkLst>
        <pc:sldLayoutChg chg="del">
          <pc:chgData name="Marcus Rüb" userId="666c376964fbb763" providerId="LiveId" clId="{9D9A4BEF-6C23-4FA2-84EA-A962EE1F7493}" dt="2021-01-22T09:13:14.859" v="31" actId="47"/>
          <pc:sldLayoutMkLst>
            <pc:docMk/>
            <pc:sldMasterMk cId="1375292869" sldId="2147483777"/>
            <pc:sldLayoutMk cId="1213210527" sldId="2147483807"/>
          </pc:sldLayoutMkLst>
        </pc:sldLayoutChg>
      </pc:sldMasterChg>
    </pc:docChg>
  </pc:docChgLst>
  <pc:docChgLst>
    <pc:chgData name="Marcus Rüb" userId="666c376964fbb763" providerId="LiveId" clId="{13194C0F-E735-4C98-B877-35E88BECF229}"/>
    <pc:docChg chg="undo custSel addSld delSld modSld sldOrd">
      <pc:chgData name="Marcus Rüb" userId="666c376964fbb763" providerId="LiveId" clId="{13194C0F-E735-4C98-B877-35E88BECF229}" dt="2020-11-04T19:00:12.239" v="1112" actId="478"/>
      <pc:docMkLst>
        <pc:docMk/>
      </pc:docMkLst>
      <pc:sldChg chg="modSp">
        <pc:chgData name="Marcus Rüb" userId="666c376964fbb763" providerId="LiveId" clId="{13194C0F-E735-4C98-B877-35E88BECF229}" dt="2020-11-03T13:15:47.402" v="27"/>
        <pc:sldMkLst>
          <pc:docMk/>
          <pc:sldMk cId="48010335" sldId="265"/>
        </pc:sldMkLst>
        <pc:spChg chg="mod">
          <ac:chgData name="Marcus Rüb" userId="666c376964fbb763" providerId="LiveId" clId="{13194C0F-E735-4C98-B877-35E88BECF229}" dt="2020-11-03T13:15:47.402" v="27"/>
          <ac:spMkLst>
            <pc:docMk/>
            <pc:sldMk cId="48010335" sldId="265"/>
            <ac:spMk id="12" creationId="{00000000-0000-0000-0000-000000000000}"/>
          </ac:spMkLst>
        </pc:spChg>
      </pc:sldChg>
      <pc:sldChg chg="modSp">
        <pc:chgData name="Marcus Rüb" userId="666c376964fbb763" providerId="LiveId" clId="{13194C0F-E735-4C98-B877-35E88BECF229}" dt="2020-11-03T13:16:34.840" v="34" actId="20577"/>
        <pc:sldMkLst>
          <pc:docMk/>
          <pc:sldMk cId="2341834958" sldId="273"/>
        </pc:sldMkLst>
        <pc:spChg chg="mod">
          <ac:chgData name="Marcus Rüb" userId="666c376964fbb763" providerId="LiveId" clId="{13194C0F-E735-4C98-B877-35E88BECF229}" dt="2020-11-03T13:16:26.750" v="31" actId="20577"/>
          <ac:spMkLst>
            <pc:docMk/>
            <pc:sldMk cId="2341834958" sldId="273"/>
            <ac:spMk id="79" creationId="{27777B79-3773-4E21-8C8B-AF1A50BB433A}"/>
          </ac:spMkLst>
        </pc:spChg>
        <pc:spChg chg="mod">
          <ac:chgData name="Marcus Rüb" userId="666c376964fbb763" providerId="LiveId" clId="{13194C0F-E735-4C98-B877-35E88BECF229}" dt="2020-11-03T13:16:34.840" v="34" actId="20577"/>
          <ac:spMkLst>
            <pc:docMk/>
            <pc:sldMk cId="2341834958" sldId="273"/>
            <ac:spMk id="80" creationId="{07165EE8-F79D-468A-BD06-4E3B9AEDA7F7}"/>
          </ac:spMkLst>
        </pc:spChg>
        <pc:spChg chg="mod">
          <ac:chgData name="Marcus Rüb" userId="666c376964fbb763" providerId="LiveId" clId="{13194C0F-E735-4C98-B877-35E88BECF229}" dt="2020-11-03T13:14:26.515" v="18"/>
          <ac:spMkLst>
            <pc:docMk/>
            <pc:sldMk cId="2341834958" sldId="273"/>
            <ac:spMk id="81" creationId="{78ACDE52-79D6-470B-868A-EB28214A5AA4}"/>
          </ac:spMkLst>
        </pc:spChg>
        <pc:spChg chg="mod">
          <ac:chgData name="Marcus Rüb" userId="666c376964fbb763" providerId="LiveId" clId="{13194C0F-E735-4C98-B877-35E88BECF229}" dt="2020-11-03T13:14:28.678" v="19"/>
          <ac:spMkLst>
            <pc:docMk/>
            <pc:sldMk cId="2341834958" sldId="273"/>
            <ac:spMk id="82" creationId="{DC870815-5DFA-4DE2-BA7A-C810010B5486}"/>
          </ac:spMkLst>
        </pc:spChg>
        <pc:grpChg chg="mod">
          <ac:chgData name="Marcus Rüb" userId="666c376964fbb763" providerId="LiveId" clId="{13194C0F-E735-4C98-B877-35E88BECF229}" dt="2020-11-03T13:16:31.665" v="32" actId="1076"/>
          <ac:grpSpMkLst>
            <pc:docMk/>
            <pc:sldMk cId="2341834958" sldId="273"/>
            <ac:grpSpMk id="5" creationId="{DBC0AC0B-7572-433B-B6E1-194D596CFFFB}"/>
          </ac:grpSpMkLst>
        </pc:grpChg>
      </pc:sldChg>
      <pc:sldChg chg="modSp">
        <pc:chgData name="Marcus Rüb" userId="666c376964fbb763" providerId="LiveId" clId="{13194C0F-E735-4C98-B877-35E88BECF229}" dt="2020-11-03T13:12:55.218" v="8" actId="20577"/>
        <pc:sldMkLst>
          <pc:docMk/>
          <pc:sldMk cId="226842763" sldId="538"/>
        </pc:sldMkLst>
        <pc:spChg chg="mod">
          <ac:chgData name="Marcus Rüb" userId="666c376964fbb763" providerId="LiveId" clId="{13194C0F-E735-4C98-B877-35E88BECF229}" dt="2020-11-03T13:12:55.218" v="8" actId="20577"/>
          <ac:spMkLst>
            <pc:docMk/>
            <pc:sldMk cId="226842763" sldId="538"/>
            <ac:spMk id="2" creationId="{00000000-0000-0000-0000-000000000000}"/>
          </ac:spMkLst>
        </pc:spChg>
      </pc:sldChg>
      <pc:sldChg chg="modSp">
        <pc:chgData name="Marcus Rüb" userId="666c376964fbb763" providerId="LiveId" clId="{13194C0F-E735-4C98-B877-35E88BECF229}" dt="2020-11-03T13:13:29.040" v="11" actId="20577"/>
        <pc:sldMkLst>
          <pc:docMk/>
          <pc:sldMk cId="2868653396" sldId="557"/>
        </pc:sldMkLst>
        <pc:spChg chg="mod">
          <ac:chgData name="Marcus Rüb" userId="666c376964fbb763" providerId="LiveId" clId="{13194C0F-E735-4C98-B877-35E88BECF229}" dt="2020-11-03T13:13:07.520" v="9" actId="20577"/>
          <ac:spMkLst>
            <pc:docMk/>
            <pc:sldMk cId="2868653396" sldId="557"/>
            <ac:spMk id="6" creationId="{A09EAC5A-EB90-4AFE-8B79-588B159D8788}"/>
          </ac:spMkLst>
        </pc:spChg>
        <pc:spChg chg="mod">
          <ac:chgData name="Marcus Rüb" userId="666c376964fbb763" providerId="LiveId" clId="{13194C0F-E735-4C98-B877-35E88BECF229}" dt="2020-11-03T13:13:29.040" v="11" actId="20577"/>
          <ac:spMkLst>
            <pc:docMk/>
            <pc:sldMk cId="2868653396" sldId="557"/>
            <ac:spMk id="9" creationId="{FC0F25C8-3B91-4A65-B1D3-0DB0A6E5FD66}"/>
          </ac:spMkLst>
        </pc:spChg>
      </pc:sldChg>
      <pc:sldChg chg="delSp">
        <pc:chgData name="Marcus Rüb" userId="666c376964fbb763" providerId="LiveId" clId="{13194C0F-E735-4C98-B877-35E88BECF229}" dt="2020-11-04T19:00:12.239" v="1112" actId="478"/>
        <pc:sldMkLst>
          <pc:docMk/>
          <pc:sldMk cId="1939656451" sldId="560"/>
        </pc:sldMkLst>
        <pc:spChg chg="del">
          <ac:chgData name="Marcus Rüb" userId="666c376964fbb763" providerId="LiveId" clId="{13194C0F-E735-4C98-B877-35E88BECF229}" dt="2020-11-04T19:00:12.239" v="1112" actId="478"/>
          <ac:spMkLst>
            <pc:docMk/>
            <pc:sldMk cId="1939656451" sldId="560"/>
            <ac:spMk id="4" creationId="{EA5F9AA1-401B-4B6C-92AA-92C2A023F84E}"/>
          </ac:spMkLst>
        </pc:spChg>
      </pc:sldChg>
      <pc:sldChg chg="addSp delSp modSp setBg">
        <pc:chgData name="Marcus Rüb" userId="666c376964fbb763" providerId="LiveId" clId="{13194C0F-E735-4C98-B877-35E88BECF229}" dt="2020-11-03T22:24:29.873" v="1031" actId="33524"/>
        <pc:sldMkLst>
          <pc:docMk/>
          <pc:sldMk cId="303323469" sldId="561"/>
        </pc:sldMkLst>
        <pc:spChg chg="mod">
          <ac:chgData name="Marcus Rüb" userId="666c376964fbb763" providerId="LiveId" clId="{13194C0F-E735-4C98-B877-35E88BECF229}" dt="2020-11-03T21:46:04.060" v="40"/>
          <ac:spMkLst>
            <pc:docMk/>
            <pc:sldMk cId="303323469" sldId="561"/>
            <ac:spMk id="2" creationId="{520D07F2-4E35-48E2-8F64-4AFAE6B22CC2}"/>
          </ac:spMkLst>
        </pc:spChg>
        <pc:spChg chg="add del">
          <ac:chgData name="Marcus Rüb" userId="666c376964fbb763" providerId="LiveId" clId="{13194C0F-E735-4C98-B877-35E88BECF229}" dt="2020-11-03T22:17:26.854" v="897"/>
          <ac:spMkLst>
            <pc:docMk/>
            <pc:sldMk cId="303323469" sldId="561"/>
            <ac:spMk id="3" creationId="{B7D62006-0AD4-4CFE-8ADC-B6C9B83EE3A3}"/>
          </ac:spMkLst>
        </pc:spChg>
        <pc:spChg chg="add del">
          <ac:chgData name="Marcus Rüb" userId="666c376964fbb763" providerId="LiveId" clId="{13194C0F-E735-4C98-B877-35E88BECF229}" dt="2020-11-03T22:17:26.854" v="897"/>
          <ac:spMkLst>
            <pc:docMk/>
            <pc:sldMk cId="303323469" sldId="561"/>
            <ac:spMk id="4" creationId="{0DE03136-A281-474D-B620-49D13C046331}"/>
          </ac:spMkLst>
        </pc:spChg>
        <pc:spChg chg="add del">
          <ac:chgData name="Marcus Rüb" userId="666c376964fbb763" providerId="LiveId" clId="{13194C0F-E735-4C98-B877-35E88BECF229}" dt="2020-11-03T22:17:30.340" v="899"/>
          <ac:spMkLst>
            <pc:docMk/>
            <pc:sldMk cId="303323469" sldId="561"/>
            <ac:spMk id="6" creationId="{69A2CD16-C81B-4907-ADED-75F5F16A96CB}"/>
          </ac:spMkLst>
        </pc:spChg>
        <pc:spChg chg="mod">
          <ac:chgData name="Marcus Rüb" userId="666c376964fbb763" providerId="LiveId" clId="{13194C0F-E735-4C98-B877-35E88BECF229}" dt="2020-11-03T22:24:29.873" v="1031" actId="33524"/>
          <ac:spMkLst>
            <pc:docMk/>
            <pc:sldMk cId="303323469" sldId="561"/>
            <ac:spMk id="7" creationId="{61A49C3B-E0E1-4085-8A72-FD3F722CFAC8}"/>
          </ac:spMkLst>
        </pc:spChg>
        <pc:spChg chg="add del">
          <ac:chgData name="Marcus Rüb" userId="666c376964fbb763" providerId="LiveId" clId="{13194C0F-E735-4C98-B877-35E88BECF229}" dt="2020-11-03T22:17:30.340" v="899"/>
          <ac:spMkLst>
            <pc:docMk/>
            <pc:sldMk cId="303323469" sldId="561"/>
            <ac:spMk id="8" creationId="{E777EC25-EAF5-4752-BD48-733E20C816FD}"/>
          </ac:spMkLst>
        </pc:spChg>
        <pc:spChg chg="add del">
          <ac:chgData name="Marcus Rüb" userId="666c376964fbb763" providerId="LiveId" clId="{13194C0F-E735-4C98-B877-35E88BECF229}" dt="2020-11-03T22:17:40.801" v="901"/>
          <ac:spMkLst>
            <pc:docMk/>
            <pc:sldMk cId="303323469" sldId="561"/>
            <ac:spMk id="9" creationId="{206DC31D-5EE3-420E-ADEF-FE33612EB1BE}"/>
          </ac:spMkLst>
        </pc:spChg>
        <pc:spChg chg="add del">
          <ac:chgData name="Marcus Rüb" userId="666c376964fbb763" providerId="LiveId" clId="{13194C0F-E735-4C98-B877-35E88BECF229}" dt="2020-11-03T22:17:40.801" v="901"/>
          <ac:spMkLst>
            <pc:docMk/>
            <pc:sldMk cId="303323469" sldId="561"/>
            <ac:spMk id="10" creationId="{DE65A614-8F5E-4A50-A5CC-469484503625}"/>
          </ac:spMkLst>
        </pc:spChg>
        <pc:picChg chg="add mod">
          <ac:chgData name="Marcus Rüb" userId="666c376964fbb763" providerId="LiveId" clId="{13194C0F-E735-4C98-B877-35E88BECF229}" dt="2020-11-03T22:23:39.674" v="993" actId="1076"/>
          <ac:picMkLst>
            <pc:docMk/>
            <pc:sldMk cId="303323469" sldId="561"/>
            <ac:picMk id="3081" creationId="{9DE0866F-79C5-45E1-90C5-8E4EF8E1D62C}"/>
          </ac:picMkLst>
        </pc:picChg>
      </pc:sldChg>
      <pc:sldChg chg="modSp">
        <pc:chgData name="Marcus Rüb" userId="666c376964fbb763" providerId="LiveId" clId="{13194C0F-E735-4C98-B877-35E88BECF229}" dt="2020-11-03T13:14:37.270" v="20" actId="20577"/>
        <pc:sldMkLst>
          <pc:docMk/>
          <pc:sldMk cId="4145639362" sldId="564"/>
        </pc:sldMkLst>
        <pc:spChg chg="mod">
          <ac:chgData name="Marcus Rüb" userId="666c376964fbb763" providerId="LiveId" clId="{13194C0F-E735-4C98-B877-35E88BECF229}" dt="2020-11-03T13:14:37.270" v="20" actId="20577"/>
          <ac:spMkLst>
            <pc:docMk/>
            <pc:sldMk cId="4145639362" sldId="564"/>
            <ac:spMk id="6" creationId="{531568C9-AACD-4A05-B503-C1B3590AA942}"/>
          </ac:spMkLst>
        </pc:spChg>
      </pc:sldChg>
      <pc:sldChg chg="addSp delSp modSp">
        <pc:chgData name="Marcus Rüb" userId="666c376964fbb763" providerId="LiveId" clId="{13194C0F-E735-4C98-B877-35E88BECF229}" dt="2020-11-04T12:43:38.016" v="1079" actId="14100"/>
        <pc:sldMkLst>
          <pc:docMk/>
          <pc:sldMk cId="3197721387" sldId="565"/>
        </pc:sldMkLst>
        <pc:spChg chg="mod">
          <ac:chgData name="Marcus Rüb" userId="666c376964fbb763" providerId="LiveId" clId="{13194C0F-E735-4C98-B877-35E88BECF229}" dt="2020-11-04T12:42:12.216" v="1045" actId="1076"/>
          <ac:spMkLst>
            <pc:docMk/>
            <pc:sldMk cId="3197721387" sldId="565"/>
            <ac:spMk id="19" creationId="{5A003193-B2EF-4EEF-BED6-9BE5A7EC6AD8}"/>
          </ac:spMkLst>
        </pc:spChg>
        <pc:spChg chg="mod">
          <ac:chgData name="Marcus Rüb" userId="666c376964fbb763" providerId="LiveId" clId="{13194C0F-E735-4C98-B877-35E88BECF229}" dt="2020-11-04T12:42:12.216" v="1045" actId="1076"/>
          <ac:spMkLst>
            <pc:docMk/>
            <pc:sldMk cId="3197721387" sldId="565"/>
            <ac:spMk id="29" creationId="{D12154D7-D854-44F7-98D3-391748F1ADF5}"/>
          </ac:spMkLst>
        </pc:spChg>
        <pc:spChg chg="add mod">
          <ac:chgData name="Marcus Rüb" userId="666c376964fbb763" providerId="LiveId" clId="{13194C0F-E735-4C98-B877-35E88BECF229}" dt="2020-11-04T12:42:12.216" v="1045" actId="1076"/>
          <ac:spMkLst>
            <pc:docMk/>
            <pc:sldMk cId="3197721387" sldId="565"/>
            <ac:spMk id="31" creationId="{F17392C4-01EB-4EEC-BD2A-1F60DE63B1DD}"/>
          </ac:spMkLst>
        </pc:spChg>
        <pc:spChg chg="add del mod">
          <ac:chgData name="Marcus Rüb" userId="666c376964fbb763" providerId="LiveId" clId="{13194C0F-E735-4C98-B877-35E88BECF229}" dt="2020-11-04T12:43:38.016" v="1079" actId="14100"/>
          <ac:spMkLst>
            <pc:docMk/>
            <pc:sldMk cId="3197721387" sldId="565"/>
            <ac:spMk id="32" creationId="{5491D0FE-37CC-4BE2-A827-4EAF2E99F3A3}"/>
          </ac:spMkLst>
        </pc:spChg>
        <pc:spChg chg="add del mod">
          <ac:chgData name="Marcus Rüb" userId="666c376964fbb763" providerId="LiveId" clId="{13194C0F-E735-4C98-B877-35E88BECF229}" dt="2020-11-04T12:43:37.138" v="1077"/>
          <ac:spMkLst>
            <pc:docMk/>
            <pc:sldMk cId="3197721387" sldId="565"/>
            <ac:spMk id="33" creationId="{BC5ADF5F-6DE6-4238-A296-C6A2B2B69E17}"/>
          </ac:spMkLst>
        </pc:spChg>
        <pc:graphicFrameChg chg="mod modGraphic">
          <ac:chgData name="Marcus Rüb" userId="666c376964fbb763" providerId="LiveId" clId="{13194C0F-E735-4C98-B877-35E88BECF229}" dt="2020-11-04T12:42:12.216" v="1045" actId="1076"/>
          <ac:graphicFrameMkLst>
            <pc:docMk/>
            <pc:sldMk cId="3197721387" sldId="565"/>
            <ac:graphicFrameMk id="16" creationId="{0A22A33A-78DA-44D8-AC82-FC086F93A333}"/>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7" creationId="{F105EE91-DE91-4036-A202-EF316223D8DB}"/>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8" creationId="{C58243AA-A903-41C6-9781-63E02515A7B9}"/>
          </ac:graphicFrameMkLst>
        </pc:graphicFrameChg>
      </pc:sldChg>
      <pc:sldChg chg="modSp">
        <pc:chgData name="Marcus Rüb" userId="666c376964fbb763" providerId="LiveId" clId="{13194C0F-E735-4C98-B877-35E88BECF229}" dt="2020-11-03T13:13:58.072" v="15" actId="20577"/>
        <pc:sldMkLst>
          <pc:docMk/>
          <pc:sldMk cId="511860271" sldId="566"/>
        </pc:sldMkLst>
        <pc:spChg chg="mod">
          <ac:chgData name="Marcus Rüb" userId="666c376964fbb763" providerId="LiveId" clId="{13194C0F-E735-4C98-B877-35E88BECF229}" dt="2020-11-03T13:13:58.072" v="15" actId="20577"/>
          <ac:spMkLst>
            <pc:docMk/>
            <pc:sldMk cId="511860271" sldId="566"/>
            <ac:spMk id="41" creationId="{AFAD1BC3-D78C-4FCB-9F1E-35ADDD4BE25C}"/>
          </ac:spMkLst>
        </pc:spChg>
      </pc:sldChg>
      <pc:sldChg chg="modSp">
        <pc:chgData name="Marcus Rüb" userId="666c376964fbb763" providerId="LiveId" clId="{13194C0F-E735-4C98-B877-35E88BECF229}" dt="2020-11-04T16:21:37.188" v="1111"/>
        <pc:sldMkLst>
          <pc:docMk/>
          <pc:sldMk cId="285177714" sldId="567"/>
        </pc:sldMkLst>
        <pc:spChg chg="mod">
          <ac:chgData name="Marcus Rüb" userId="666c376964fbb763" providerId="LiveId" clId="{13194C0F-E735-4C98-B877-35E88BECF229}" dt="2020-11-04T16:21:37.188" v="1111"/>
          <ac:spMkLst>
            <pc:docMk/>
            <pc:sldMk cId="285177714" sldId="567"/>
            <ac:spMk id="7" creationId="{61A49C3B-E0E1-4085-8A72-FD3F722CFAC8}"/>
          </ac:spMkLst>
        </pc:spChg>
      </pc:sldChg>
      <pc:sldChg chg="modSp">
        <pc:chgData name="Marcus Rüb" userId="666c376964fbb763" providerId="LiveId" clId="{13194C0F-E735-4C98-B877-35E88BECF229}" dt="2020-11-03T13:15:09.777" v="23"/>
        <pc:sldMkLst>
          <pc:docMk/>
          <pc:sldMk cId="3454926596" sldId="568"/>
        </pc:sldMkLst>
        <pc:spChg chg="mod">
          <ac:chgData name="Marcus Rüb" userId="666c376964fbb763" providerId="LiveId" clId="{13194C0F-E735-4C98-B877-35E88BECF229}" dt="2020-11-03T13:15:09.777" v="23"/>
          <ac:spMkLst>
            <pc:docMk/>
            <pc:sldMk cId="3454926596" sldId="568"/>
            <ac:spMk id="6" creationId="{531568C9-AACD-4A05-B503-C1B3590AA942}"/>
          </ac:spMkLst>
        </pc:spChg>
      </pc:sldChg>
      <pc:sldChg chg="modSp">
        <pc:chgData name="Marcus Rüb" userId="666c376964fbb763" providerId="LiveId" clId="{13194C0F-E735-4C98-B877-35E88BECF229}" dt="2020-11-03T13:14:10.839" v="17" actId="20577"/>
        <pc:sldMkLst>
          <pc:docMk/>
          <pc:sldMk cId="2860025049" sldId="570"/>
        </pc:sldMkLst>
        <pc:spChg chg="mod">
          <ac:chgData name="Marcus Rüb" userId="666c376964fbb763" providerId="LiveId" clId="{13194C0F-E735-4C98-B877-35E88BECF229}" dt="2020-11-03T13:14:10.839" v="17" actId="20577"/>
          <ac:spMkLst>
            <pc:docMk/>
            <pc:sldMk cId="2860025049" sldId="570"/>
            <ac:spMk id="8" creationId="{01DF694D-76D0-4A08-8FB2-0FF9A007B4EB}"/>
          </ac:spMkLst>
        </pc:spChg>
      </pc:sldChg>
      <pc:sldChg chg="addSp modSp add ord">
        <pc:chgData name="Marcus Rüb" userId="666c376964fbb763" providerId="LiveId" clId="{13194C0F-E735-4C98-B877-35E88BECF229}" dt="2020-11-03T21:51:46.616" v="221" actId="20577"/>
        <pc:sldMkLst>
          <pc:docMk/>
          <pc:sldMk cId="449270669" sldId="571"/>
        </pc:sldMkLst>
        <pc:spChg chg="mod">
          <ac:chgData name="Marcus Rüb" userId="666c376964fbb763" providerId="LiveId" clId="{13194C0F-E735-4C98-B877-35E88BECF229}" dt="2020-11-03T21:46:15.013" v="42"/>
          <ac:spMkLst>
            <pc:docMk/>
            <pc:sldMk cId="449270669" sldId="571"/>
            <ac:spMk id="2" creationId="{520D07F2-4E35-48E2-8F64-4AFAE6B22CC2}"/>
          </ac:spMkLst>
        </pc:spChg>
        <pc:spChg chg="mod">
          <ac:chgData name="Marcus Rüb" userId="666c376964fbb763" providerId="LiveId" clId="{13194C0F-E735-4C98-B877-35E88BECF229}" dt="2020-11-03T21:51:46.616" v="221" actId="20577"/>
          <ac:spMkLst>
            <pc:docMk/>
            <pc:sldMk cId="449270669" sldId="571"/>
            <ac:spMk id="7" creationId="{61A49C3B-E0E1-4085-8A72-FD3F722CFAC8}"/>
          </ac:spMkLst>
        </pc:spChg>
        <pc:picChg chg="add mod">
          <ac:chgData name="Marcus Rüb" userId="666c376964fbb763" providerId="LiveId" clId="{13194C0F-E735-4C98-B877-35E88BECF229}" dt="2020-11-03T21:48:41.517" v="51" actId="1076"/>
          <ac:picMkLst>
            <pc:docMk/>
            <pc:sldMk cId="449270669" sldId="571"/>
            <ac:picMk id="1026" creationId="{47E9122E-91BA-4080-945A-246A2A07D04F}"/>
          </ac:picMkLst>
        </pc:picChg>
      </pc:sldChg>
      <pc:sldChg chg="addSp modSp add">
        <pc:chgData name="Marcus Rüb" userId="666c376964fbb763" providerId="LiveId" clId="{13194C0F-E735-4C98-B877-35E88BECF229}" dt="2020-11-03T22:01:00.389" v="704" actId="20577"/>
        <pc:sldMkLst>
          <pc:docMk/>
          <pc:sldMk cId="2743249355" sldId="572"/>
        </pc:sldMkLst>
        <pc:spChg chg="mod">
          <ac:chgData name="Marcus Rüb" userId="666c376964fbb763" providerId="LiveId" clId="{13194C0F-E735-4C98-B877-35E88BECF229}" dt="2020-11-03T21:46:19.855" v="43"/>
          <ac:spMkLst>
            <pc:docMk/>
            <pc:sldMk cId="2743249355" sldId="572"/>
            <ac:spMk id="2" creationId="{520D07F2-4E35-48E2-8F64-4AFAE6B22CC2}"/>
          </ac:spMkLst>
        </pc:spChg>
        <pc:spChg chg="mod">
          <ac:chgData name="Marcus Rüb" userId="666c376964fbb763" providerId="LiveId" clId="{13194C0F-E735-4C98-B877-35E88BECF229}" dt="2020-11-03T22:01:00.389" v="704" actId="20577"/>
          <ac:spMkLst>
            <pc:docMk/>
            <pc:sldMk cId="2743249355" sldId="572"/>
            <ac:spMk id="7" creationId="{61A49C3B-E0E1-4085-8A72-FD3F722CFAC8}"/>
          </ac:spMkLst>
        </pc:spChg>
        <pc:spChg chg="mod">
          <ac:chgData name="Marcus Rüb" userId="666c376964fbb763" providerId="LiveId" clId="{13194C0F-E735-4C98-B877-35E88BECF229}" dt="2020-11-03T21:54:41.037" v="263" actId="20577"/>
          <ac:spMkLst>
            <pc:docMk/>
            <pc:sldMk cId="2743249355" sldId="572"/>
            <ac:spMk id="9" creationId="{126A8552-E755-41F3-919C-60179AEECC70}"/>
          </ac:spMkLst>
        </pc:spChg>
        <pc:grpChg chg="add mod">
          <ac:chgData name="Marcus Rüb" userId="666c376964fbb763" providerId="LiveId" clId="{13194C0F-E735-4C98-B877-35E88BECF229}" dt="2020-11-03T21:54:31.268" v="261" actId="1076"/>
          <ac:grpSpMkLst>
            <pc:docMk/>
            <pc:sldMk cId="2743249355" sldId="572"/>
            <ac:grpSpMk id="6" creationId="{B0EF4A99-0BEE-426D-ABB2-DA31520BE2B2}"/>
          </ac:grpSpMkLst>
        </pc:grpChg>
        <pc:cxnChg chg="mod">
          <ac:chgData name="Marcus Rüb" userId="666c376964fbb763" providerId="LiveId" clId="{13194C0F-E735-4C98-B877-35E88BECF229}" dt="2020-11-03T21:54:36.178" v="262" actId="20577"/>
          <ac:cxnSpMkLst>
            <pc:docMk/>
            <pc:sldMk cId="2743249355" sldId="572"/>
            <ac:cxnSpMk id="19" creationId="{7DE67886-9EE6-44F8-92FB-B5A9CDD2B74C}"/>
          </ac:cxnSpMkLst>
        </pc:cxnChg>
      </pc:sldChg>
      <pc:sldChg chg="addSp modSp add">
        <pc:chgData name="Marcus Rüb" userId="666c376964fbb763" providerId="LiveId" clId="{13194C0F-E735-4C98-B877-35E88BECF229}" dt="2020-11-03T22:05:42.120" v="852" actId="20577"/>
        <pc:sldMkLst>
          <pc:docMk/>
          <pc:sldMk cId="774689443" sldId="573"/>
        </pc:sldMkLst>
        <pc:spChg chg="mod">
          <ac:chgData name="Marcus Rüb" userId="666c376964fbb763" providerId="LiveId" clId="{13194C0F-E735-4C98-B877-35E88BECF229}" dt="2020-11-03T21:46:31.826" v="45"/>
          <ac:spMkLst>
            <pc:docMk/>
            <pc:sldMk cId="774689443" sldId="573"/>
            <ac:spMk id="2" creationId="{520D07F2-4E35-48E2-8F64-4AFAE6B22CC2}"/>
          </ac:spMkLst>
        </pc:spChg>
        <pc:spChg chg="mod">
          <ac:chgData name="Marcus Rüb" userId="666c376964fbb763" providerId="LiveId" clId="{13194C0F-E735-4C98-B877-35E88BECF229}" dt="2020-11-03T22:05:42.120" v="852" actId="20577"/>
          <ac:spMkLst>
            <pc:docMk/>
            <pc:sldMk cId="774689443" sldId="573"/>
            <ac:spMk id="7" creationId="{61A49C3B-E0E1-4085-8A72-FD3F722CFAC8}"/>
          </ac:spMkLst>
        </pc:spChg>
        <pc:picChg chg="add mod">
          <ac:chgData name="Marcus Rüb" userId="666c376964fbb763" providerId="LiveId" clId="{13194C0F-E735-4C98-B877-35E88BECF229}" dt="2020-11-03T22:02:36.387" v="706" actId="1076"/>
          <ac:picMkLst>
            <pc:docMk/>
            <pc:sldMk cId="774689443" sldId="573"/>
            <ac:picMk id="2050" creationId="{45C2BEFD-D699-486D-A578-02DDB8B7FD7A}"/>
          </ac:picMkLst>
        </pc:picChg>
      </pc:sldChg>
      <pc:sldChg chg="add del">
        <pc:chgData name="Marcus Rüb" userId="666c376964fbb763" providerId="LiveId" clId="{13194C0F-E735-4C98-B877-35E88BECF229}" dt="2020-11-03T22:05:54.683" v="853" actId="2696"/>
        <pc:sldMkLst>
          <pc:docMk/>
          <pc:sldMk cId="3809743575" sldId="5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54CDB4-DA85-0F4B-92A1-14414F5E50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742F9F-D522-D642-B60C-F8823A1117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9FA5EC-0C68-D64C-AA56-40482E14AC21}" type="datetimeFigureOut">
              <a:rPr lang="en-US" smtClean="0"/>
              <a:t>3/24/2021</a:t>
            </a:fld>
            <a:endParaRPr lang="en-US"/>
          </a:p>
        </p:txBody>
      </p:sp>
      <p:sp>
        <p:nvSpPr>
          <p:cNvPr id="4" name="Footer Placeholder 3">
            <a:extLst>
              <a:ext uri="{FF2B5EF4-FFF2-40B4-BE49-F238E27FC236}">
                <a16:creationId xmlns:a16="http://schemas.microsoft.com/office/drawing/2014/main" id="{ABDE73EC-0FD5-2C4D-8C2B-8FE488179E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8CF70C-F59F-374F-B8D2-9E2428E343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D603FA-7EFE-E142-B55B-E883A5F34588}" type="slidenum">
              <a:rPr lang="en-US" smtClean="0"/>
              <a:t>‹Nr.›</a:t>
            </a:fld>
            <a:endParaRPr lang="en-US"/>
          </a:p>
        </p:txBody>
      </p:sp>
    </p:spTree>
    <p:extLst>
      <p:ext uri="{BB962C8B-B14F-4D97-AF65-F5344CB8AC3E}">
        <p14:creationId xmlns:p14="http://schemas.microsoft.com/office/powerpoint/2010/main" val="4114777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88D1E-9B75-4AD2-A076-CB52F1D93503}"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FE867-2969-4E73-8FA4-273E0FFB98C9}" type="slidenum">
              <a:rPr lang="en-US" smtClean="0"/>
              <a:t>‹Nr.›</a:t>
            </a:fld>
            <a:endParaRPr lang="en-US"/>
          </a:p>
        </p:txBody>
      </p:sp>
    </p:spTree>
    <p:extLst>
      <p:ext uri="{BB962C8B-B14F-4D97-AF65-F5344CB8AC3E}">
        <p14:creationId xmlns:p14="http://schemas.microsoft.com/office/powerpoint/2010/main" val="315924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806700" y="552450"/>
            <a:ext cx="4699000" cy="2643188"/>
          </a:xfrm>
        </p:spPr>
      </p:sp>
      <p:sp>
        <p:nvSpPr>
          <p:cNvPr id="3" name="Notizenplatzhalter 2"/>
          <p:cNvSpPr>
            <a:spLocks noGrp="1"/>
          </p:cNvSpPr>
          <p:nvPr>
            <p:ph type="body" idx="1"/>
          </p:nvPr>
        </p:nvSpPr>
        <p:spPr/>
        <p:txBody>
          <a:bodyPr/>
          <a:lstStyle/>
          <a:p>
            <a:r>
              <a:rPr lang="de-DE" dirty="0"/>
              <a:t>Ob intelligenter Kühlschrank oder Sprachassistent, bereits heute sind in unserem Alltag viele Dinge mit künstlicher Intelligenz ausgestattet. Im Zeitalter des Internet </a:t>
            </a:r>
            <a:r>
              <a:rPr lang="de-DE" dirty="0" err="1"/>
              <a:t>of</a:t>
            </a:r>
            <a:r>
              <a:rPr lang="de-DE" dirty="0"/>
              <a:t> Things (</a:t>
            </a:r>
            <a:r>
              <a:rPr lang="de-DE" dirty="0" err="1"/>
              <a:t>IoT</a:t>
            </a:r>
            <a:r>
              <a:rPr lang="de-DE" dirty="0"/>
              <a:t>) und der Industrie 4.0 werden intelligente Systeme immer wichtiger.</a:t>
            </a:r>
          </a:p>
          <a:p>
            <a:r>
              <a:rPr lang="de-DE" dirty="0"/>
              <a:t>Zur Ausführung von vielen neuronalen Netzen wird allerdings nicht immer die Rechenleistung von großen und teuren Rechner benötigt. Stattdessen kann hier auch die Rechenleistung eines eingebetteten Systems, wie die eines Mikrocontrollers, ausreichen.</a:t>
            </a:r>
          </a:p>
          <a:p>
            <a:r>
              <a:rPr lang="de-DE" dirty="0"/>
              <a:t>Allerdings ist die Unterstützung von Plattformen zur Ausführung von neuronalen Netzen, nicht ohne weiteres gegeben ist.</a:t>
            </a:r>
          </a:p>
          <a:p>
            <a:r>
              <a:rPr lang="de-DE" dirty="0"/>
              <a:t>Das Modell muss zuerst manuell konvertiert, eingebunden und ausgeführt werden</a:t>
            </a:r>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solidFill>
                  <a:srgbClr val="000000"/>
                </a:solidFill>
              </a:rPr>
              <a:pPr>
                <a:defRPr/>
              </a:pPr>
              <a:t>1</a:t>
            </a:fld>
            <a:endParaRPr lang="en-GB" dirty="0">
              <a:solidFill>
                <a:srgbClr val="000000"/>
              </a:solidFill>
            </a:endParaRPr>
          </a:p>
        </p:txBody>
      </p:sp>
    </p:spTree>
    <p:extLst>
      <p:ext uri="{BB962C8B-B14F-4D97-AF65-F5344CB8AC3E}">
        <p14:creationId xmlns:p14="http://schemas.microsoft.com/office/powerpoint/2010/main" val="58586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54199" y="260648"/>
            <a:ext cx="1943104" cy="1594800"/>
          </a:xfrm>
          <a:prstGeom prst="rect">
            <a:avLst/>
          </a:prstGeom>
        </p:spPr>
      </p:pic>
    </p:spTree>
    <p:extLst>
      <p:ext uri="{BB962C8B-B14F-4D97-AF65-F5344CB8AC3E}">
        <p14:creationId xmlns:p14="http://schemas.microsoft.com/office/powerpoint/2010/main" val="1523057900"/>
      </p:ext>
    </p:extLst>
  </p:cSld>
  <p:clrMapOvr>
    <a:masterClrMapping/>
  </p:clrMapOvr>
  <p:transition advTm="20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49575" y="260648"/>
            <a:ext cx="1947728" cy="1166400"/>
          </a:xfrm>
          <a:prstGeom prst="rect">
            <a:avLst/>
          </a:prstGeom>
        </p:spPr>
      </p:pic>
    </p:spTree>
    <p:extLst>
      <p:ext uri="{BB962C8B-B14F-4D97-AF65-F5344CB8AC3E}">
        <p14:creationId xmlns:p14="http://schemas.microsoft.com/office/powerpoint/2010/main" val="2140076281"/>
      </p:ext>
    </p:extLst>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Inhaltsplatzhalter 2"/>
          <p:cNvSpPr>
            <a:spLocks noGrp="1"/>
          </p:cNvSpPr>
          <p:nvPr>
            <p:ph idx="1" hasCustomPrompt="1"/>
          </p:nvPr>
        </p:nvSpPr>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Tree>
    <p:extLst>
      <p:ext uri="{BB962C8B-B14F-4D97-AF65-F5344CB8AC3E}">
        <p14:creationId xmlns:p14="http://schemas.microsoft.com/office/powerpoint/2010/main" val="2840023704"/>
      </p:ext>
    </p:extLst>
  </p:cSld>
  <p:clrMapOvr>
    <a:masterClrMapping/>
  </p:clrMapOvr>
  <p:transition advTm="20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6" name="Inhaltsplatzhalter 2"/>
          <p:cNvSpPr>
            <a:spLocks noGrp="1"/>
          </p:cNvSpPr>
          <p:nvPr>
            <p:ph idx="1" hasCustomPrompt="1"/>
          </p:nvPr>
        </p:nvSpPr>
        <p:spPr>
          <a:xfrm>
            <a:off x="55035" y="1341444"/>
            <a:ext cx="7553329"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1189633517"/>
      </p:ext>
    </p:extLst>
  </p:cSld>
  <p:clrMapOvr>
    <a:masterClrMapping/>
  </p:clrMapOvr>
  <p:transition advTm="20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5" name="Fußzeilenplatzhalter 4"/>
          <p:cNvSpPr>
            <a:spLocks noGrp="1"/>
          </p:cNvSpPr>
          <p:nvPr>
            <p:ph type="ftr" sz="quarter" idx="10"/>
          </p:nvPr>
        </p:nvSpPr>
        <p:spPr/>
        <p:txBody>
          <a:bodyPr/>
          <a:lstStyle>
            <a:lvl1pPr algn="l">
              <a:defRPr/>
            </a:lvl1pPr>
          </a:lstStyle>
          <a:p>
            <a:r>
              <a:rPr lang="en-US" dirty="0"/>
              <a:t>Marcus.Rueb@Hahn-Schickard.de - Tel.: 07721/943-180</a:t>
            </a:r>
          </a:p>
        </p:txBody>
      </p:sp>
      <p:sp>
        <p:nvSpPr>
          <p:cNvPr id="6" name="Foliennummernplatzhalter 5"/>
          <p:cNvSpPr>
            <a:spLocks noGrp="1"/>
          </p:cNvSpPr>
          <p:nvPr>
            <p:ph type="sldNum" sz="quarter" idx="11"/>
          </p:nvPr>
        </p:nvSpPr>
        <p:spPr/>
        <p:txBody>
          <a:bodyPr/>
          <a:lstStyle/>
          <a:p>
            <a:fld id="{0625EBFC-0345-4FA4-A801-51797D94B198}" type="slidenum">
              <a:rPr lang="de-DE" smtClean="0"/>
              <a:t>‹Nr.›</a:t>
            </a:fld>
            <a:endParaRPr lang="de-DE"/>
          </a:p>
        </p:txBody>
      </p:sp>
      <p:sp>
        <p:nvSpPr>
          <p:cNvPr id="10"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11" name="Inhaltsplatzhalter 2"/>
          <p:cNvSpPr>
            <a:spLocks noGrp="1"/>
          </p:cNvSpPr>
          <p:nvPr>
            <p:ph idx="12" hasCustomPrompt="1"/>
          </p:nvPr>
        </p:nvSpPr>
        <p:spPr>
          <a:xfrm>
            <a:off x="5879948" y="1341256"/>
            <a:ext cx="5536174"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465767657"/>
      </p:ext>
    </p:extLst>
  </p:cSld>
  <p:clrMapOvr>
    <a:masterClrMapping/>
  </p:clrMapOvr>
  <p:transition advTm="20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7"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200032574"/>
      </p:ext>
    </p:extLst>
  </p:cSld>
  <p:clrMapOvr>
    <a:masterClrMapping/>
  </p:clrMapOvr>
  <p:transition advTm="2000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Fußzeilenplatzhalter 2"/>
          <p:cNvSpPr>
            <a:spLocks noGrp="1"/>
          </p:cNvSpPr>
          <p:nvPr>
            <p:ph type="ftr" sz="quarter" idx="10"/>
          </p:nvPr>
        </p:nvSpPr>
        <p:spPr>
          <a:xfrm>
            <a:off x="262594" y="6331150"/>
            <a:ext cx="8090296" cy="365125"/>
          </a:xfrm>
        </p:spPr>
        <p:txBody>
          <a:bodyPr/>
          <a:lstStyle>
            <a:lvl1pPr algn="l">
              <a:defRPr/>
            </a:lvl1pPr>
          </a:lstStyle>
          <a:p>
            <a:r>
              <a:rPr lang="en-US" dirty="0"/>
              <a:t>Marcus.Rueb@Hahn-Schickard.de - Tel.: 07721/943-180</a:t>
            </a:r>
          </a:p>
        </p:txBody>
      </p:sp>
      <p:sp>
        <p:nvSpPr>
          <p:cNvPr id="4" name="Foliennummernplatzhalter 3"/>
          <p:cNvSpPr>
            <a:spLocks noGrp="1"/>
          </p:cNvSpPr>
          <p:nvPr>
            <p:ph type="sldNum" sz="quarter" idx="11"/>
          </p:nvPr>
        </p:nvSpPr>
        <p:spPr>
          <a:xfrm>
            <a:off x="8455060" y="6337723"/>
            <a:ext cx="711810"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5621003"/>
      </p:ext>
    </p:extLst>
  </p:cSld>
  <p:clrMapOvr>
    <a:masterClrMapping/>
  </p:clrMapOvr>
  <p:transition advTm="2000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262594" y="6334599"/>
            <a:ext cx="8090296" cy="365125"/>
          </a:xfrm>
        </p:spPr>
        <p:txBody>
          <a:bodyPr/>
          <a:lstStyle>
            <a:lvl1pPr algn="l">
              <a:defRPr/>
            </a:lvl1pPr>
          </a:lstStyle>
          <a:p>
            <a:r>
              <a:rPr lang="en-US" dirty="0"/>
              <a:t>Marcus.Rueb@Hahn-Schickard.de - Tel.: 07721/943-180</a:t>
            </a:r>
          </a:p>
        </p:txBody>
      </p:sp>
      <p:sp>
        <p:nvSpPr>
          <p:cNvPr id="3" name="Foliennummernplatzhalter 2"/>
          <p:cNvSpPr>
            <a:spLocks noGrp="1"/>
          </p:cNvSpPr>
          <p:nvPr>
            <p:ph type="sldNum" sz="quarter" idx="11"/>
          </p:nvPr>
        </p:nvSpPr>
        <p:spPr>
          <a:xfrm>
            <a:off x="8455055" y="6332548"/>
            <a:ext cx="712894"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24989472"/>
      </p:ext>
    </p:extLst>
  </p:cSld>
  <p:clrMapOvr>
    <a:masterClrMapping/>
  </p:clrMapOvr>
  <p:transition advTm="2000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5993" y="269018"/>
            <a:ext cx="11600011" cy="43088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33855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67" b="0" i="0">
                <a:solidFill>
                  <a:srgbClr val="404040"/>
                </a:solidFill>
                <a:latin typeface="Verdana"/>
                <a:cs typeface="Verdana"/>
              </a:defRPr>
            </a:lvl1pPr>
          </a:lstStyle>
          <a:p>
            <a:pPr marL="16933">
              <a:spcBef>
                <a:spcPts val="140"/>
              </a:spcBef>
            </a:pPr>
            <a:r>
              <a:rPr lang="en-US"/>
              <a:t>ESA</a:t>
            </a:r>
            <a:r>
              <a:rPr lang="en-US" spc="-20"/>
              <a:t> </a:t>
            </a:r>
            <a:r>
              <a:rPr lang="en-US"/>
              <a:t>UNCLASSIFIED</a:t>
            </a:r>
            <a:r>
              <a:rPr lang="en-US" spc="-33"/>
              <a:t> </a:t>
            </a:r>
            <a:r>
              <a:rPr lang="en-US"/>
              <a:t>-</a:t>
            </a:r>
            <a:r>
              <a:rPr lang="en-US" spc="-7"/>
              <a:t> </a:t>
            </a:r>
            <a:r>
              <a:rPr lang="en-US"/>
              <a:t>For</a:t>
            </a:r>
            <a:r>
              <a:rPr lang="en-US" spc="-27"/>
              <a:t> </a:t>
            </a:r>
            <a:r>
              <a:rPr lang="en-US"/>
              <a:t>Official</a:t>
            </a:r>
            <a:r>
              <a:rPr lang="en-US" spc="-7"/>
              <a:t> </a:t>
            </a:r>
            <a:r>
              <a:rPr lang="en-US"/>
              <a:t>Use</a:t>
            </a:r>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3/24/2021</a:t>
            </a:fld>
            <a:endParaRPr lang="en-US"/>
          </a:p>
        </p:txBody>
      </p:sp>
      <p:sp>
        <p:nvSpPr>
          <p:cNvPr id="6" name="Holder 6"/>
          <p:cNvSpPr>
            <a:spLocks noGrp="1"/>
          </p:cNvSpPr>
          <p:nvPr>
            <p:ph type="sldNum" sz="quarter" idx="7"/>
          </p:nvPr>
        </p:nvSpPr>
        <p:spPr/>
        <p:txBody>
          <a:bodyPr lIns="0" tIns="0" rIns="0" bIns="0"/>
          <a:lstStyle>
            <a:lvl1pPr>
              <a:defRPr sz="1067" b="0" i="0">
                <a:solidFill>
                  <a:srgbClr val="4D4F52"/>
                </a:solidFill>
                <a:latin typeface="Verdana"/>
                <a:cs typeface="Verdana"/>
              </a:defRPr>
            </a:lvl1pPr>
          </a:lstStyle>
          <a:p>
            <a:pPr marL="16933">
              <a:spcBef>
                <a:spcPts val="140"/>
              </a:spcBef>
            </a:pPr>
            <a:r>
              <a:rPr lang="de-DE" spc="-7"/>
              <a:t>Jose</a:t>
            </a:r>
            <a:r>
              <a:rPr lang="de-DE" spc="-13"/>
              <a:t> </a:t>
            </a:r>
            <a:r>
              <a:rPr lang="de-DE" spc="-7"/>
              <a:t>Martinez</a:t>
            </a:r>
            <a:r>
              <a:rPr lang="de-DE" spc="7"/>
              <a:t> </a:t>
            </a:r>
            <a:r>
              <a:rPr lang="de-DE"/>
              <a:t>Heras</a:t>
            </a:r>
            <a:r>
              <a:rPr lang="de-DE" spc="-27"/>
              <a:t> </a:t>
            </a:r>
            <a:r>
              <a:rPr lang="de-DE"/>
              <a:t>| ESOC</a:t>
            </a:r>
            <a:r>
              <a:rPr lang="de-DE" spc="-27"/>
              <a:t> </a:t>
            </a:r>
            <a:r>
              <a:rPr lang="de-DE"/>
              <a:t>|</a:t>
            </a:r>
            <a:r>
              <a:rPr lang="de-DE" spc="13"/>
              <a:t> </a:t>
            </a:r>
            <a:r>
              <a:rPr lang="de-DE"/>
              <a:t>01/03/2018</a:t>
            </a:r>
            <a:r>
              <a:rPr lang="de-DE" spc="-20"/>
              <a:t> </a:t>
            </a:r>
            <a:r>
              <a:rPr lang="de-DE"/>
              <a:t>|</a:t>
            </a:r>
            <a:r>
              <a:rPr lang="de-DE" spc="-7"/>
              <a:t> </a:t>
            </a:r>
            <a:r>
              <a:rPr lang="de-DE"/>
              <a:t>Slide</a:t>
            </a:r>
            <a:r>
              <a:rPr lang="de-DE" spc="400"/>
              <a:t> </a:t>
            </a:r>
            <a:fld id="{81D60167-4931-47E6-BA6A-407CBD079E47}" type="slidenum">
              <a:rPr smtClean="0"/>
              <a:pPr marL="16933">
                <a:spcBef>
                  <a:spcPts val="140"/>
                </a:spcBef>
              </a:pPr>
              <a:t>‹Nr.›</a:t>
            </a:fld>
            <a:endParaRPr dirty="0"/>
          </a:p>
        </p:txBody>
      </p:sp>
    </p:spTree>
    <p:extLst>
      <p:ext uri="{BB962C8B-B14F-4D97-AF65-F5344CB8AC3E}">
        <p14:creationId xmlns:p14="http://schemas.microsoft.com/office/powerpoint/2010/main" val="77932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p>
            <a:pPr lvl="0"/>
            <a:r>
              <a:rPr lang="en-US" noProof="0" dirty="0"/>
              <a:t>Title/Headline, two lines possible (Arial Bold, 28 Pt)</a:t>
            </a:r>
          </a:p>
        </p:txBody>
      </p:sp>
      <p:sp>
        <p:nvSpPr>
          <p:cNvPr id="1027" name="Rectangle 37"/>
          <p:cNvSpPr>
            <a:spLocks noGrp="1" noChangeArrowheads="1"/>
          </p:cNvSpPr>
          <p:nvPr>
            <p:ph type="body" idx="1"/>
          </p:nvPr>
        </p:nvSpPr>
        <p:spPr bwMode="auto">
          <a:xfrm>
            <a:off x="55035" y="1341443"/>
            <a:ext cx="114173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986" tIns="56728" rIns="127986" bIns="56728" numCol="1" anchor="t" anchorCtr="0" compatLnSpc="1">
            <a:prstTxWarp prst="textNoShape">
              <a:avLst/>
            </a:prstTxWarp>
          </a:body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p:txBody>
      </p:sp>
      <p:sp>
        <p:nvSpPr>
          <p:cNvPr id="1030" name="Line 125"/>
          <p:cNvSpPr>
            <a:spLocks noChangeShapeType="1"/>
          </p:cNvSpPr>
          <p:nvPr/>
        </p:nvSpPr>
        <p:spPr bwMode="auto">
          <a:xfrm>
            <a:off x="-7299" y="1196975"/>
            <a:ext cx="12199300" cy="0"/>
          </a:xfrm>
          <a:prstGeom prst="line">
            <a:avLst/>
          </a:prstGeom>
          <a:noFill/>
          <a:ln w="28575">
            <a:solidFill>
              <a:srgbClr val="C0C0C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endParaRPr lang="de-DE" sz="1800"/>
          </a:p>
        </p:txBody>
      </p:sp>
      <p:sp>
        <p:nvSpPr>
          <p:cNvPr id="5" name="Fußzeilenplatzhalter 4"/>
          <p:cNvSpPr>
            <a:spLocks noGrp="1"/>
          </p:cNvSpPr>
          <p:nvPr>
            <p:ph type="ftr" sz="quarter" idx="3"/>
          </p:nvPr>
        </p:nvSpPr>
        <p:spPr>
          <a:xfrm>
            <a:off x="262594" y="6331150"/>
            <a:ext cx="8090296" cy="365125"/>
          </a:xfrm>
          <a:prstGeom prst="rect">
            <a:avLst/>
          </a:prstGeom>
        </p:spPr>
        <p:txBody>
          <a:bodyPr vert="horz" lIns="121917" tIns="60958" rIns="121917" bIns="60958" rtlCol="0" anchor="ctr"/>
          <a:lstStyle>
            <a:lvl1pPr algn="l">
              <a:defRPr sz="1200">
                <a:solidFill>
                  <a:schemeClr val="tx1"/>
                </a:solidFill>
              </a:defRPr>
            </a:lvl1pPr>
          </a:lstStyle>
          <a:p>
            <a:r>
              <a:rPr lang="en-US" dirty="0"/>
              <a:t>Marcus.Rueb@Hahn-Schickard.de - Tel.: 07721/943-180</a:t>
            </a:r>
          </a:p>
        </p:txBody>
      </p:sp>
      <p:sp>
        <p:nvSpPr>
          <p:cNvPr id="6" name="Foliennummernplatzhalter 5"/>
          <p:cNvSpPr>
            <a:spLocks noGrp="1"/>
          </p:cNvSpPr>
          <p:nvPr>
            <p:ph type="sldNum" sz="quarter" idx="4"/>
          </p:nvPr>
        </p:nvSpPr>
        <p:spPr>
          <a:xfrm>
            <a:off x="8455058" y="6337722"/>
            <a:ext cx="711810" cy="365125"/>
          </a:xfrm>
          <a:prstGeom prst="rect">
            <a:avLst/>
          </a:prstGeom>
        </p:spPr>
        <p:txBody>
          <a:bodyPr vert="horz" lIns="121917" tIns="60958" rIns="121917" bIns="60958" rtlCol="0" anchor="ctr"/>
          <a:lstStyle>
            <a:lvl1pPr algn="r">
              <a:defRPr sz="1200" b="0">
                <a:solidFill>
                  <a:schemeClr val="tx1"/>
                </a:solidFill>
              </a:defRPr>
            </a:lvl1pPr>
          </a:lstStyle>
          <a:p>
            <a:fld id="{0625EBFC-0345-4FA4-A801-51797D94B198}" type="slidenum">
              <a:rPr lang="de-DE" smtClean="0"/>
              <a:pPr/>
              <a:t>‹Nr.›</a:t>
            </a:fld>
            <a:endParaRPr lang="de-DE" dirty="0"/>
          </a:p>
        </p:txBody>
      </p:sp>
      <p:pic>
        <p:nvPicPr>
          <p:cNvPr id="11" name="Picture 10"/>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174769" y="188640"/>
            <a:ext cx="1322535" cy="792000"/>
          </a:xfrm>
          <a:prstGeom prst="rect">
            <a:avLst/>
          </a:prstGeom>
        </p:spPr>
      </p:pic>
    </p:spTree>
    <p:extLst>
      <p:ext uri="{BB962C8B-B14F-4D97-AF65-F5344CB8AC3E}">
        <p14:creationId xmlns:p14="http://schemas.microsoft.com/office/powerpoint/2010/main" val="369346449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Lst>
  <p:transition advTm="20000"/>
  <p:hf hdr="0" dt="0"/>
  <p:txStyles>
    <p:title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p:titleStyle>
    <p:bodyStyle>
      <a:lvl1pPr marL="180000" indent="-180000" algn="l" defTabSz="1136622" rtl="0" eaLnBrk="1" fontAlgn="base" hangingPunct="1">
        <a:spcBef>
          <a:spcPts val="3200"/>
        </a:spcBef>
        <a:spcAft>
          <a:spcPts val="200"/>
        </a:spcAft>
        <a:buClr>
          <a:srgbClr val="0000CC"/>
        </a:buClr>
        <a:buSzPct val="85000"/>
        <a:buFont typeface="Wingdings" pitchFamily="2" charset="2"/>
        <a:buBlip>
          <a:blip r:embed="rId12"/>
        </a:buBlip>
        <a:tabLst>
          <a:tab pos="180975" algn="l"/>
        </a:tabLst>
        <a:defRPr sz="2200" b="1" baseline="0">
          <a:solidFill>
            <a:schemeClr val="tx1"/>
          </a:solidFill>
          <a:latin typeface="+mn-lt"/>
          <a:ea typeface="+mn-ea"/>
          <a:cs typeface="+mn-cs"/>
        </a:defRPr>
      </a:lvl1pPr>
      <a:lvl2pPr marL="540000" indent="-360000" algn="l" defTabSz="1136622" rtl="0" eaLnBrk="1" fontAlgn="base" hangingPunct="1">
        <a:spcBef>
          <a:spcPts val="800"/>
        </a:spcBef>
        <a:spcAft>
          <a:spcPct val="0"/>
        </a:spcAft>
        <a:buClrTx/>
        <a:buSzPct val="120000"/>
        <a:buFont typeface="Wingdings" pitchFamily="2" charset="2"/>
        <a:buChar char="§"/>
        <a:tabLst>
          <a:tab pos="228594" algn="l"/>
        </a:tabLst>
        <a:defRPr lang="en-US" sz="2000" baseline="0" noProof="0" dirty="0" smtClean="0">
          <a:solidFill>
            <a:schemeClr val="tx1"/>
          </a:solidFill>
          <a:latin typeface="+mn-lt"/>
        </a:defRPr>
      </a:lvl2pPr>
      <a:lvl3pPr marL="792000" indent="-252000" algn="l" defTabSz="1136622" rtl="0" eaLnBrk="1" fontAlgn="base" hangingPunct="1">
        <a:spcBef>
          <a:spcPts val="200"/>
        </a:spcBef>
        <a:spcAft>
          <a:spcPct val="0"/>
        </a:spcAft>
        <a:buClrTx/>
        <a:buSzPct val="90000"/>
        <a:buFont typeface="Wingdings" pitchFamily="2" charset="2"/>
        <a:buChar char="Ø"/>
        <a:tabLst>
          <a:tab pos="228594" algn="l"/>
        </a:tabLst>
        <a:defRPr lang="en-US" sz="1800" noProof="0" dirty="0" smtClean="0">
          <a:solidFill>
            <a:schemeClr val="tx1"/>
          </a:solidFill>
          <a:latin typeface="+mn-lt"/>
        </a:defRPr>
      </a:lvl3pPr>
      <a:lvl4pPr marL="1246686" indent="0" algn="l" defTabSz="1136622" rtl="0" eaLnBrk="1" fontAlgn="base" hangingPunct="1">
        <a:spcBef>
          <a:spcPct val="20000"/>
        </a:spcBef>
        <a:spcAft>
          <a:spcPct val="0"/>
        </a:spcAft>
        <a:buClr>
          <a:srgbClr val="000066"/>
        </a:buClr>
        <a:buSzPct val="25000"/>
        <a:buNone/>
        <a:tabLst>
          <a:tab pos="228594" algn="l"/>
        </a:tabLst>
        <a:defRPr sz="1800" baseline="0">
          <a:solidFill>
            <a:schemeClr val="tx1"/>
          </a:solidFill>
          <a:latin typeface="+mn-lt"/>
        </a:defRPr>
      </a:lvl4pPr>
      <a:lvl5pPr marL="1473163" indent="965176"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5pPr>
      <a:lvl6pPr marL="2082748"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6pPr>
      <a:lvl7pPr marL="2692333"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7pPr>
      <a:lvl8pPr marL="3301917"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8pPr>
      <a:lvl9pPr marL="3911502"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9.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image" Target="../media/image36.jpeg"/><Relationship Id="rId16" Type="http://schemas.openxmlformats.org/officeDocument/2006/relationships/image" Target="../media/image50.png"/><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3" Type="http://schemas.openxmlformats.org/officeDocument/2006/relationships/image" Target="../media/image64.png"/><Relationship Id="rId18" Type="http://schemas.openxmlformats.org/officeDocument/2006/relationships/image" Target="../media/image69.png"/><Relationship Id="rId26" Type="http://schemas.openxmlformats.org/officeDocument/2006/relationships/image" Target="../media/image77.png"/><Relationship Id="rId3" Type="http://schemas.openxmlformats.org/officeDocument/2006/relationships/image" Target="../media/image38.png"/><Relationship Id="rId21" Type="http://schemas.openxmlformats.org/officeDocument/2006/relationships/image" Target="../media/image72.png"/><Relationship Id="rId34" Type="http://schemas.openxmlformats.org/officeDocument/2006/relationships/image" Target="../media/image85.jpe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33" Type="http://schemas.openxmlformats.org/officeDocument/2006/relationships/image" Target="../media/image84.png"/><Relationship Id="rId2" Type="http://schemas.openxmlformats.org/officeDocument/2006/relationships/image" Target="../media/image37.png"/><Relationship Id="rId16" Type="http://schemas.openxmlformats.org/officeDocument/2006/relationships/image" Target="../media/image67.png"/><Relationship Id="rId20" Type="http://schemas.openxmlformats.org/officeDocument/2006/relationships/image" Target="../media/image71.png"/><Relationship Id="rId29" Type="http://schemas.openxmlformats.org/officeDocument/2006/relationships/image" Target="../media/image80.png"/><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32" Type="http://schemas.openxmlformats.org/officeDocument/2006/relationships/image" Target="../media/image83.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28" Type="http://schemas.openxmlformats.org/officeDocument/2006/relationships/image" Target="../media/image79.png"/><Relationship Id="rId10" Type="http://schemas.openxmlformats.org/officeDocument/2006/relationships/image" Target="../media/image61.png"/><Relationship Id="rId19" Type="http://schemas.openxmlformats.org/officeDocument/2006/relationships/image" Target="../media/image70.png"/><Relationship Id="rId31" Type="http://schemas.openxmlformats.org/officeDocument/2006/relationships/image" Target="../media/image82.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 Id="rId27" Type="http://schemas.openxmlformats.org/officeDocument/2006/relationships/image" Target="../media/image78.png"/><Relationship Id="rId30" Type="http://schemas.openxmlformats.org/officeDocument/2006/relationships/image" Target="../media/image81.png"/><Relationship Id="rId8"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image" Target="../media/image38.png"/><Relationship Id="rId21" Type="http://schemas.openxmlformats.org/officeDocument/2006/relationships/image" Target="../media/image103.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9.png"/><Relationship Id="rId2" Type="http://schemas.openxmlformats.org/officeDocument/2006/relationships/image" Target="../media/image37.png"/><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slideLayout" Target="../slideLayouts/slideLayout3.xml"/><Relationship Id="rId6" Type="http://schemas.openxmlformats.org/officeDocument/2006/relationships/image" Target="../media/image88.png"/><Relationship Id="rId11" Type="http://schemas.openxmlformats.org/officeDocument/2006/relationships/image" Target="../media/image93.png"/><Relationship Id="rId24" Type="http://schemas.openxmlformats.org/officeDocument/2006/relationships/image" Target="../media/image106.png"/><Relationship Id="rId5" Type="http://schemas.openxmlformats.org/officeDocument/2006/relationships/image" Target="../media/image87.png"/><Relationship Id="rId15" Type="http://schemas.openxmlformats.org/officeDocument/2006/relationships/image" Target="../media/image97.png"/><Relationship Id="rId23" Type="http://schemas.openxmlformats.org/officeDocument/2006/relationships/image" Target="../media/image105.png"/><Relationship Id="rId10" Type="http://schemas.openxmlformats.org/officeDocument/2006/relationships/image" Target="../media/image92.png"/><Relationship Id="rId19" Type="http://schemas.openxmlformats.org/officeDocument/2006/relationships/image" Target="../media/image101.png"/><Relationship Id="rId4" Type="http://schemas.openxmlformats.org/officeDocument/2006/relationships/image" Target="../media/image86.png"/><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04.png"/></Relationships>
</file>

<file path=ppt/slides/_rels/slide31.xml.rels><?xml version="1.0" encoding="UTF-8" standalone="yes"?>
<Relationships xmlns="http://schemas.openxmlformats.org/package/2006/relationships"><Relationship Id="rId2" Type="http://schemas.openxmlformats.org/officeDocument/2006/relationships/image" Target="../media/image107.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76452" y="1908214"/>
            <a:ext cx="11039096" cy="2206587"/>
          </a:xfrm>
        </p:spPr>
        <p:txBody>
          <a:bodyPr/>
          <a:lstStyle/>
          <a:p>
            <a:r>
              <a:rPr lang="en-US" b="1" dirty="0">
                <a:ea typeface="+mn-lt"/>
                <a:cs typeface="+mn-lt"/>
              </a:rPr>
              <a:t>What is Artificial intelligence, Machine Learning and Deep Learning?</a:t>
            </a:r>
          </a:p>
        </p:txBody>
      </p:sp>
      <p:sp>
        <p:nvSpPr>
          <p:cNvPr id="3" name="Untertitel 2"/>
          <p:cNvSpPr>
            <a:spLocks noGrp="1"/>
          </p:cNvSpPr>
          <p:nvPr>
            <p:ph type="subTitle" idx="1"/>
          </p:nvPr>
        </p:nvSpPr>
        <p:spPr>
          <a:xfrm>
            <a:off x="2136000" y="3970555"/>
            <a:ext cx="7920000" cy="1008112"/>
          </a:xfrm>
        </p:spPr>
        <p:txBody>
          <a:bodyPr anchor="ctr"/>
          <a:lstStyle/>
          <a:p>
            <a:pPr>
              <a:lnSpc>
                <a:spcPct val="150000"/>
              </a:lnSpc>
              <a:spcBef>
                <a:spcPts val="0"/>
              </a:spcBef>
            </a:pPr>
            <a:r>
              <a:rPr lang="de-DE" dirty="0"/>
              <a:t>Marcus Rüb</a:t>
            </a:r>
          </a:p>
        </p:txBody>
      </p:sp>
      <p:sp>
        <p:nvSpPr>
          <p:cNvPr id="5" name="Textplatzhalter 4"/>
          <p:cNvSpPr>
            <a:spLocks noGrp="1"/>
          </p:cNvSpPr>
          <p:nvPr>
            <p:ph type="body" sz="quarter" idx="12"/>
          </p:nvPr>
        </p:nvSpPr>
        <p:spPr>
          <a:xfrm>
            <a:off x="2136000" y="5012698"/>
            <a:ext cx="7920000" cy="1296622"/>
          </a:xfrm>
        </p:spPr>
        <p:txBody>
          <a:bodyPr/>
          <a:lstStyle/>
          <a:p>
            <a:pPr>
              <a:buNone/>
            </a:pPr>
            <a:endParaRPr lang="de-DE" dirty="0"/>
          </a:p>
          <a:p>
            <a:r>
              <a:rPr lang="de-DE" dirty="0"/>
              <a:t>Hahn-</a:t>
            </a:r>
            <a:r>
              <a:rPr lang="de-DE" dirty="0" err="1"/>
              <a:t>Schickard</a:t>
            </a:r>
            <a:r>
              <a:rPr lang="de-DE" dirty="0"/>
              <a:t> Villingen-Schwenningen</a:t>
            </a:r>
          </a:p>
          <a:p>
            <a:r>
              <a:rPr lang="de-DE" dirty="0"/>
              <a:t>Marcus.rueb@hahn-schickard.de</a:t>
            </a:r>
          </a:p>
        </p:txBody>
      </p:sp>
    </p:spTree>
    <p:extLst>
      <p:ext uri="{BB962C8B-B14F-4D97-AF65-F5344CB8AC3E}">
        <p14:creationId xmlns:p14="http://schemas.microsoft.com/office/powerpoint/2010/main" val="41367679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sp>
        <p:nvSpPr>
          <p:cNvPr id="3" name="object 3"/>
          <p:cNvSpPr txBox="1"/>
          <p:nvPr/>
        </p:nvSpPr>
        <p:spPr>
          <a:xfrm>
            <a:off x="7592060" y="1484751"/>
            <a:ext cx="3217333" cy="1348104"/>
          </a:xfrm>
          <a:prstGeom prst="rect">
            <a:avLst/>
          </a:prstGeom>
        </p:spPr>
        <p:txBody>
          <a:bodyPr vert="horz" wrap="square" lIns="0" tIns="179493" rIns="0" bIns="0" rtlCol="0">
            <a:spAutoFit/>
          </a:bodyPr>
          <a:lstStyle/>
          <a:p>
            <a:pPr marL="16933">
              <a:spcBef>
                <a:spcPts val="1413"/>
              </a:spcBef>
            </a:pPr>
            <a:r>
              <a:rPr sz="2400" spc="-20" dirty="0">
                <a:latin typeface="Verdana"/>
                <a:cs typeface="Verdana"/>
              </a:rPr>
              <a:t>Real</a:t>
            </a:r>
            <a:r>
              <a:rPr sz="2400" spc="-53" dirty="0">
                <a:latin typeface="Verdana"/>
                <a:cs typeface="Verdana"/>
              </a:rPr>
              <a:t> </a:t>
            </a:r>
            <a:r>
              <a:rPr sz="2400" spc="-7" dirty="0">
                <a:latin typeface="Verdana"/>
                <a:cs typeface="Verdana"/>
              </a:rPr>
              <a:t>Estate</a:t>
            </a:r>
            <a:endParaRPr sz="2400">
              <a:latin typeface="Verdana"/>
              <a:cs typeface="Verdana"/>
            </a:endParaRPr>
          </a:p>
          <a:p>
            <a:pPr marL="171022">
              <a:spcBef>
                <a:spcPts val="1125"/>
              </a:spcBef>
            </a:pPr>
            <a:r>
              <a:rPr sz="2133" spc="-7" dirty="0">
                <a:latin typeface="Verdana"/>
                <a:cs typeface="Verdana"/>
              </a:rPr>
              <a:t>Predict</a:t>
            </a:r>
            <a:r>
              <a:rPr sz="2133" dirty="0">
                <a:latin typeface="Verdana"/>
                <a:cs typeface="Verdana"/>
              </a:rPr>
              <a:t> </a:t>
            </a:r>
            <a:r>
              <a:rPr sz="2133" spc="-7" dirty="0">
                <a:latin typeface="Verdana"/>
                <a:cs typeface="Verdana"/>
              </a:rPr>
              <a:t>at</a:t>
            </a:r>
            <a:r>
              <a:rPr sz="2133" spc="-20" dirty="0">
                <a:latin typeface="Verdana"/>
                <a:cs typeface="Verdana"/>
              </a:rPr>
              <a:t> </a:t>
            </a:r>
            <a:r>
              <a:rPr sz="2133" spc="-13" dirty="0">
                <a:latin typeface="Verdana"/>
                <a:cs typeface="Verdana"/>
              </a:rPr>
              <a:t>which</a:t>
            </a:r>
            <a:r>
              <a:rPr sz="2133" spc="27" dirty="0">
                <a:latin typeface="Verdana"/>
                <a:cs typeface="Verdana"/>
              </a:rPr>
              <a:t> </a:t>
            </a:r>
            <a:r>
              <a:rPr sz="2133" spc="-13" dirty="0">
                <a:latin typeface="Verdana"/>
                <a:cs typeface="Verdana"/>
              </a:rPr>
              <a:t>price</a:t>
            </a:r>
            <a:endParaRPr sz="2133">
              <a:latin typeface="Verdana"/>
              <a:cs typeface="Verdana"/>
            </a:endParaRPr>
          </a:p>
          <a:p>
            <a:pPr marL="171022"/>
            <a:r>
              <a:rPr sz="2133" spc="-7" dirty="0">
                <a:latin typeface="Verdana"/>
                <a:cs typeface="Verdana"/>
              </a:rPr>
              <a:t>a</a:t>
            </a:r>
            <a:r>
              <a:rPr sz="2133" spc="-20" dirty="0">
                <a:latin typeface="Verdana"/>
                <a:cs typeface="Verdana"/>
              </a:rPr>
              <a:t> </a:t>
            </a:r>
            <a:r>
              <a:rPr sz="2133" spc="-13" dirty="0">
                <a:latin typeface="Verdana"/>
                <a:cs typeface="Verdana"/>
              </a:rPr>
              <a:t>property</a:t>
            </a:r>
            <a:r>
              <a:rPr sz="2133" spc="20" dirty="0">
                <a:latin typeface="Verdana"/>
                <a:cs typeface="Verdana"/>
              </a:rPr>
              <a:t> </a:t>
            </a:r>
            <a:r>
              <a:rPr sz="2133" spc="-13" dirty="0">
                <a:latin typeface="Verdana"/>
                <a:cs typeface="Verdana"/>
              </a:rPr>
              <a:t>will</a:t>
            </a:r>
            <a:r>
              <a:rPr sz="2133" dirty="0">
                <a:latin typeface="Verdana"/>
                <a:cs typeface="Verdana"/>
              </a:rPr>
              <a:t> </a:t>
            </a:r>
            <a:r>
              <a:rPr sz="2133" spc="-7" dirty="0">
                <a:latin typeface="Verdana"/>
                <a:cs typeface="Verdana"/>
              </a:rPr>
              <a:t>be</a:t>
            </a:r>
            <a:r>
              <a:rPr sz="2133" spc="-13" dirty="0">
                <a:latin typeface="Verdana"/>
                <a:cs typeface="Verdana"/>
              </a:rPr>
              <a:t> </a:t>
            </a:r>
            <a:r>
              <a:rPr sz="2133" spc="-7" dirty="0">
                <a:latin typeface="Verdana"/>
                <a:cs typeface="Verdana"/>
              </a:rPr>
              <a:t>sold</a:t>
            </a:r>
            <a:endParaRPr sz="2133">
              <a:latin typeface="Verdana"/>
              <a:cs typeface="Verdana"/>
            </a:endParaRPr>
          </a:p>
        </p:txBody>
      </p:sp>
      <p:pic>
        <p:nvPicPr>
          <p:cNvPr id="4" name="object 4"/>
          <p:cNvPicPr/>
          <p:nvPr/>
        </p:nvPicPr>
        <p:blipFill>
          <a:blip r:embed="rId2" cstate="print"/>
          <a:stretch>
            <a:fillRect/>
          </a:stretch>
        </p:blipFill>
        <p:spPr>
          <a:xfrm>
            <a:off x="382015" y="926592"/>
            <a:ext cx="5762752" cy="5088128"/>
          </a:xfrm>
          <a:prstGeom prst="rect">
            <a:avLst/>
          </a:prstGeom>
        </p:spPr>
      </p:pic>
      <p:sp>
        <p:nvSpPr>
          <p:cNvPr id="7" name="Fußzeilenplatzhalter 3">
            <a:extLst>
              <a:ext uri="{FF2B5EF4-FFF2-40B4-BE49-F238E27FC236}">
                <a16:creationId xmlns:a16="http://schemas.microsoft.com/office/drawing/2014/main" id="{BCB6C739-A315-46DC-9E1A-A2AA09AC3CA7}"/>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4753CE76-C8DD-40D4-B9B6-09C87A5C4CE7}"/>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10</a:t>
            </a:fld>
            <a:endParaRPr lang="de-DE"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pic>
        <p:nvPicPr>
          <p:cNvPr id="3" name="object 3"/>
          <p:cNvPicPr/>
          <p:nvPr/>
        </p:nvPicPr>
        <p:blipFill>
          <a:blip r:embed="rId2" cstate="print"/>
          <a:stretch>
            <a:fillRect/>
          </a:stretch>
        </p:blipFill>
        <p:spPr>
          <a:xfrm>
            <a:off x="266192" y="879856"/>
            <a:ext cx="6681216" cy="4949921"/>
          </a:xfrm>
          <a:prstGeom prst="rect">
            <a:avLst/>
          </a:prstGeom>
        </p:spPr>
      </p:pic>
      <p:sp>
        <p:nvSpPr>
          <p:cNvPr id="4" name="object 4"/>
          <p:cNvSpPr txBox="1"/>
          <p:nvPr/>
        </p:nvSpPr>
        <p:spPr>
          <a:xfrm>
            <a:off x="7592061" y="1484751"/>
            <a:ext cx="3690620" cy="1348104"/>
          </a:xfrm>
          <a:prstGeom prst="rect">
            <a:avLst/>
          </a:prstGeom>
        </p:spPr>
        <p:txBody>
          <a:bodyPr vert="horz" wrap="square" lIns="0" tIns="179493" rIns="0" bIns="0" rtlCol="0">
            <a:spAutoFit/>
          </a:bodyPr>
          <a:lstStyle/>
          <a:p>
            <a:pPr marL="16933">
              <a:spcBef>
                <a:spcPts val="1413"/>
              </a:spcBef>
            </a:pPr>
            <a:r>
              <a:rPr sz="2400" dirty="0">
                <a:latin typeface="Verdana"/>
                <a:cs typeface="Verdana"/>
              </a:rPr>
              <a:t>Advertising</a:t>
            </a:r>
            <a:endParaRPr sz="2400">
              <a:latin typeface="Verdana"/>
              <a:cs typeface="Verdana"/>
            </a:endParaRPr>
          </a:p>
          <a:p>
            <a:pPr marL="171022">
              <a:spcBef>
                <a:spcPts val="1125"/>
              </a:spcBef>
            </a:pPr>
            <a:r>
              <a:rPr sz="2133" spc="-7" dirty="0">
                <a:latin typeface="Verdana"/>
                <a:cs typeface="Verdana"/>
              </a:rPr>
              <a:t>Predict</a:t>
            </a:r>
            <a:r>
              <a:rPr sz="2133" spc="7" dirty="0">
                <a:latin typeface="Verdana"/>
                <a:cs typeface="Verdana"/>
              </a:rPr>
              <a:t> </a:t>
            </a:r>
            <a:r>
              <a:rPr sz="2133" spc="-13" dirty="0">
                <a:latin typeface="Verdana"/>
                <a:cs typeface="Verdana"/>
              </a:rPr>
              <a:t>which</a:t>
            </a:r>
            <a:r>
              <a:rPr sz="2133" spc="13" dirty="0">
                <a:latin typeface="Verdana"/>
                <a:cs typeface="Verdana"/>
              </a:rPr>
              <a:t> </a:t>
            </a:r>
            <a:r>
              <a:rPr sz="2133" spc="-7" dirty="0">
                <a:latin typeface="Verdana"/>
                <a:cs typeface="Verdana"/>
              </a:rPr>
              <a:t>ads</a:t>
            </a:r>
            <a:r>
              <a:rPr sz="2133" spc="13" dirty="0">
                <a:latin typeface="Verdana"/>
                <a:cs typeface="Verdana"/>
              </a:rPr>
              <a:t> </a:t>
            </a:r>
            <a:r>
              <a:rPr sz="2133" spc="-13" dirty="0">
                <a:latin typeface="Verdana"/>
                <a:cs typeface="Verdana"/>
              </a:rPr>
              <a:t>you</a:t>
            </a:r>
            <a:r>
              <a:rPr sz="2133" spc="-20" dirty="0">
                <a:latin typeface="Verdana"/>
                <a:cs typeface="Verdana"/>
              </a:rPr>
              <a:t> </a:t>
            </a:r>
            <a:r>
              <a:rPr sz="2133" spc="-7" dirty="0">
                <a:latin typeface="Verdana"/>
                <a:cs typeface="Verdana"/>
              </a:rPr>
              <a:t>are</a:t>
            </a:r>
            <a:endParaRPr sz="2133">
              <a:latin typeface="Verdana"/>
              <a:cs typeface="Verdana"/>
            </a:endParaRPr>
          </a:p>
          <a:p>
            <a:pPr marL="171022"/>
            <a:r>
              <a:rPr sz="2133" spc="-7" dirty="0">
                <a:latin typeface="Verdana"/>
                <a:cs typeface="Verdana"/>
              </a:rPr>
              <a:t>more</a:t>
            </a:r>
            <a:r>
              <a:rPr sz="2133" spc="13" dirty="0">
                <a:latin typeface="Verdana"/>
                <a:cs typeface="Verdana"/>
              </a:rPr>
              <a:t> </a:t>
            </a:r>
            <a:r>
              <a:rPr sz="2133" spc="-13" dirty="0">
                <a:latin typeface="Verdana"/>
                <a:cs typeface="Verdana"/>
              </a:rPr>
              <a:t>likely</a:t>
            </a:r>
            <a:r>
              <a:rPr sz="2133" dirty="0">
                <a:latin typeface="Verdana"/>
                <a:cs typeface="Verdana"/>
              </a:rPr>
              <a:t> </a:t>
            </a:r>
            <a:r>
              <a:rPr sz="2133" spc="-13" dirty="0">
                <a:latin typeface="Verdana"/>
                <a:cs typeface="Verdana"/>
              </a:rPr>
              <a:t>to </a:t>
            </a:r>
            <a:r>
              <a:rPr sz="2133" spc="-7" dirty="0">
                <a:latin typeface="Verdana"/>
                <a:cs typeface="Verdana"/>
              </a:rPr>
              <a:t>click</a:t>
            </a:r>
            <a:r>
              <a:rPr sz="2133" spc="27" dirty="0">
                <a:latin typeface="Verdana"/>
                <a:cs typeface="Verdana"/>
              </a:rPr>
              <a:t> </a:t>
            </a:r>
            <a:r>
              <a:rPr sz="2133" spc="-7" dirty="0">
                <a:latin typeface="Verdana"/>
                <a:cs typeface="Verdana"/>
              </a:rPr>
              <a:t>on</a:t>
            </a:r>
            <a:endParaRPr sz="2133">
              <a:latin typeface="Verdana"/>
              <a:cs typeface="Verdana"/>
            </a:endParaRPr>
          </a:p>
        </p:txBody>
      </p:sp>
      <p:sp>
        <p:nvSpPr>
          <p:cNvPr id="7" name="Fußzeilenplatzhalter 3">
            <a:extLst>
              <a:ext uri="{FF2B5EF4-FFF2-40B4-BE49-F238E27FC236}">
                <a16:creationId xmlns:a16="http://schemas.microsoft.com/office/drawing/2014/main" id="{CB1C75FB-2344-4D7F-BE45-315C5C1169F7}"/>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0CEA5C8B-23C6-43F6-883A-B7D1F3B64F41}"/>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11</a:t>
            </a:fld>
            <a:endParaRPr lang="de-D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pic>
        <p:nvPicPr>
          <p:cNvPr id="3" name="object 3"/>
          <p:cNvPicPr/>
          <p:nvPr/>
        </p:nvPicPr>
        <p:blipFill>
          <a:blip r:embed="rId2" cstate="print"/>
          <a:stretch>
            <a:fillRect/>
          </a:stretch>
        </p:blipFill>
        <p:spPr>
          <a:xfrm>
            <a:off x="392175" y="885951"/>
            <a:ext cx="5080000" cy="5080000"/>
          </a:xfrm>
          <a:prstGeom prst="rect">
            <a:avLst/>
          </a:prstGeom>
        </p:spPr>
      </p:pic>
      <p:pic>
        <p:nvPicPr>
          <p:cNvPr id="4" name="object 4"/>
          <p:cNvPicPr/>
          <p:nvPr/>
        </p:nvPicPr>
        <p:blipFill>
          <a:blip r:embed="rId3" cstate="print"/>
          <a:stretch>
            <a:fillRect/>
          </a:stretch>
        </p:blipFill>
        <p:spPr>
          <a:xfrm>
            <a:off x="5771946" y="1053707"/>
            <a:ext cx="6036863" cy="3606727"/>
          </a:xfrm>
          <a:prstGeom prst="rect">
            <a:avLst/>
          </a:prstGeom>
        </p:spPr>
      </p:pic>
      <p:sp>
        <p:nvSpPr>
          <p:cNvPr id="5" name="object 5"/>
          <p:cNvSpPr txBox="1"/>
          <p:nvPr/>
        </p:nvSpPr>
        <p:spPr>
          <a:xfrm>
            <a:off x="6177449" y="5517828"/>
            <a:ext cx="3123353" cy="386430"/>
          </a:xfrm>
          <a:prstGeom prst="rect">
            <a:avLst/>
          </a:prstGeom>
        </p:spPr>
        <p:txBody>
          <a:bodyPr vert="horz" wrap="square" lIns="0" tIns="16933" rIns="0" bIns="0" rtlCol="0">
            <a:spAutoFit/>
          </a:bodyPr>
          <a:lstStyle/>
          <a:p>
            <a:pPr marL="16933">
              <a:spcBef>
                <a:spcPts val="133"/>
              </a:spcBef>
            </a:pPr>
            <a:r>
              <a:rPr sz="2400" spc="-7" dirty="0">
                <a:latin typeface="Verdana"/>
                <a:cs typeface="Verdana"/>
              </a:rPr>
              <a:t>Image</a:t>
            </a:r>
            <a:r>
              <a:rPr sz="2400" spc="-60" dirty="0">
                <a:latin typeface="Verdana"/>
                <a:cs typeface="Verdana"/>
              </a:rPr>
              <a:t> </a:t>
            </a:r>
            <a:r>
              <a:rPr sz="2400" dirty="0">
                <a:latin typeface="Verdana"/>
                <a:cs typeface="Verdana"/>
              </a:rPr>
              <a:t>Classification</a:t>
            </a:r>
            <a:endParaRPr sz="2400">
              <a:latin typeface="Verdana"/>
              <a:cs typeface="Verdana"/>
            </a:endParaRPr>
          </a:p>
        </p:txBody>
      </p:sp>
      <p:sp>
        <p:nvSpPr>
          <p:cNvPr id="8" name="Fußzeilenplatzhalter 3">
            <a:extLst>
              <a:ext uri="{FF2B5EF4-FFF2-40B4-BE49-F238E27FC236}">
                <a16:creationId xmlns:a16="http://schemas.microsoft.com/office/drawing/2014/main" id="{1B4E9F7D-8FF0-47F8-ABB2-E059397957DA}"/>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9" name="Foliennummernplatzhalter 4">
            <a:extLst>
              <a:ext uri="{FF2B5EF4-FFF2-40B4-BE49-F238E27FC236}">
                <a16:creationId xmlns:a16="http://schemas.microsoft.com/office/drawing/2014/main" id="{084464A7-0BD0-4D0B-BAEC-71647E4F0CE4}"/>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12</a:t>
            </a:fld>
            <a:endParaRPr lang="de-DE"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994" y="244008"/>
            <a:ext cx="8293100" cy="467586"/>
          </a:xfrm>
          <a:prstGeom prst="rect">
            <a:avLst/>
          </a:prstGeom>
        </p:spPr>
        <p:txBody>
          <a:bodyPr vert="horz" wrap="square" lIns="0" tIns="16087" rIns="0" bIns="0" rtlCol="0">
            <a:spAutoFit/>
          </a:bodyPr>
          <a:lstStyle/>
          <a:p>
            <a:pPr marL="16933">
              <a:spcBef>
                <a:spcPts val="127"/>
              </a:spcBef>
            </a:pPr>
            <a:r>
              <a:rPr sz="2933" dirty="0">
                <a:solidFill>
                  <a:srgbClr val="006FC0"/>
                </a:solidFill>
                <a:latin typeface="Verdana"/>
                <a:cs typeface="Verdana"/>
              </a:rPr>
              <a:t>Which</a:t>
            </a:r>
            <a:r>
              <a:rPr sz="2933" spc="-13" dirty="0">
                <a:solidFill>
                  <a:srgbClr val="006FC0"/>
                </a:solidFill>
                <a:latin typeface="Verdana"/>
                <a:cs typeface="Verdana"/>
              </a:rPr>
              <a:t> tasks</a:t>
            </a:r>
            <a:r>
              <a:rPr sz="2933" spc="33" dirty="0">
                <a:solidFill>
                  <a:srgbClr val="006FC0"/>
                </a:solidFill>
                <a:latin typeface="Verdana"/>
                <a:cs typeface="Verdana"/>
              </a:rPr>
              <a:t> </a:t>
            </a:r>
            <a:r>
              <a:rPr sz="2933" spc="-7" dirty="0">
                <a:solidFill>
                  <a:srgbClr val="006FC0"/>
                </a:solidFill>
                <a:latin typeface="Verdana"/>
                <a:cs typeface="Verdana"/>
              </a:rPr>
              <a:t>can</a:t>
            </a:r>
            <a:r>
              <a:rPr sz="2933" dirty="0">
                <a:solidFill>
                  <a:srgbClr val="006FC0"/>
                </a:solidFill>
                <a:latin typeface="Verdana"/>
                <a:cs typeface="Verdana"/>
              </a:rPr>
              <a:t> </a:t>
            </a:r>
            <a:r>
              <a:rPr sz="2933" spc="-7" dirty="0">
                <a:solidFill>
                  <a:srgbClr val="006FC0"/>
                </a:solidFill>
                <a:latin typeface="Verdana"/>
                <a:cs typeface="Verdana"/>
              </a:rPr>
              <a:t>Machine</a:t>
            </a:r>
            <a:r>
              <a:rPr sz="2933" spc="7" dirty="0">
                <a:solidFill>
                  <a:srgbClr val="006FC0"/>
                </a:solidFill>
                <a:latin typeface="Verdana"/>
                <a:cs typeface="Verdana"/>
              </a:rPr>
              <a:t> </a:t>
            </a:r>
            <a:r>
              <a:rPr sz="2933" spc="-7" dirty="0">
                <a:solidFill>
                  <a:srgbClr val="006FC0"/>
                </a:solidFill>
                <a:latin typeface="Verdana"/>
                <a:cs typeface="Verdana"/>
              </a:rPr>
              <a:t>Learning</a:t>
            </a:r>
            <a:r>
              <a:rPr sz="2933" spc="7" dirty="0">
                <a:solidFill>
                  <a:srgbClr val="006FC0"/>
                </a:solidFill>
                <a:latin typeface="Verdana"/>
                <a:cs typeface="Verdana"/>
              </a:rPr>
              <a:t> </a:t>
            </a:r>
            <a:r>
              <a:rPr sz="2933" spc="-13" dirty="0">
                <a:solidFill>
                  <a:srgbClr val="006FC0"/>
                </a:solidFill>
                <a:latin typeface="Verdana"/>
                <a:cs typeface="Verdana"/>
              </a:rPr>
              <a:t>perform?</a:t>
            </a:r>
            <a:endParaRPr sz="2933">
              <a:latin typeface="Verdana"/>
              <a:cs typeface="Verdana"/>
            </a:endParaRPr>
          </a:p>
        </p:txBody>
      </p:sp>
      <p:sp>
        <p:nvSpPr>
          <p:cNvPr id="3" name="object 3"/>
          <p:cNvSpPr txBox="1"/>
          <p:nvPr/>
        </p:nvSpPr>
        <p:spPr>
          <a:xfrm>
            <a:off x="9435591" y="2253148"/>
            <a:ext cx="2537460" cy="386430"/>
          </a:xfrm>
          <a:prstGeom prst="rect">
            <a:avLst/>
          </a:prstGeom>
        </p:spPr>
        <p:txBody>
          <a:bodyPr vert="horz" wrap="square" lIns="0" tIns="16933" rIns="0" bIns="0" rtlCol="0">
            <a:spAutoFit/>
          </a:bodyPr>
          <a:lstStyle/>
          <a:p>
            <a:pPr marL="16933">
              <a:spcBef>
                <a:spcPts val="133"/>
              </a:spcBef>
            </a:pPr>
            <a:r>
              <a:rPr sz="2400" spc="-7" dirty="0">
                <a:latin typeface="Verdana"/>
                <a:cs typeface="Verdana"/>
              </a:rPr>
              <a:t>Self-driving</a:t>
            </a:r>
            <a:r>
              <a:rPr sz="2400" spc="-107" dirty="0">
                <a:latin typeface="Verdana"/>
                <a:cs typeface="Verdana"/>
              </a:rPr>
              <a:t> </a:t>
            </a:r>
            <a:r>
              <a:rPr sz="2400" dirty="0">
                <a:latin typeface="Verdana"/>
                <a:cs typeface="Verdana"/>
              </a:rPr>
              <a:t>cars</a:t>
            </a:r>
            <a:endParaRPr sz="2400">
              <a:latin typeface="Verdana"/>
              <a:cs typeface="Verdana"/>
            </a:endParaRPr>
          </a:p>
        </p:txBody>
      </p:sp>
      <p:pic>
        <p:nvPicPr>
          <p:cNvPr id="4" name="object 4"/>
          <p:cNvPicPr/>
          <p:nvPr/>
        </p:nvPicPr>
        <p:blipFill>
          <a:blip r:embed="rId2" cstate="print"/>
          <a:stretch>
            <a:fillRect/>
          </a:stretch>
        </p:blipFill>
        <p:spPr>
          <a:xfrm>
            <a:off x="335279" y="926592"/>
            <a:ext cx="8906256" cy="5008880"/>
          </a:xfrm>
          <a:prstGeom prst="rect">
            <a:avLst/>
          </a:prstGeom>
        </p:spPr>
      </p:pic>
      <p:sp>
        <p:nvSpPr>
          <p:cNvPr id="5" name="object 5"/>
          <p:cNvSpPr txBox="1">
            <a:spLocks noGrp="1"/>
          </p:cNvSpPr>
          <p:nvPr>
            <p:ph type="ftr" sz="quarter" idx="5"/>
          </p:nvPr>
        </p:nvSpPr>
        <p:spPr>
          <a:xfrm>
            <a:off x="350126" y="8593867"/>
            <a:ext cx="10787061" cy="182166"/>
          </a:xfrm>
          <a:prstGeom prst="rect">
            <a:avLst/>
          </a:prstGeom>
        </p:spPr>
        <p:txBody>
          <a:bodyPr vert="horz" wrap="square" lIns="0" tIns="17780" rIns="0" bIns="0" rtlCol="0" anchor="ctr">
            <a:spAutoFit/>
          </a:bodyPr>
          <a:lstStyle/>
          <a:p>
            <a:pPr marL="16933">
              <a:spcBef>
                <a:spcPts val="140"/>
              </a:spcBef>
            </a:pPr>
            <a:r>
              <a:rPr dirty="0"/>
              <a:t>ESA</a:t>
            </a:r>
            <a:r>
              <a:rPr spc="-20" dirty="0"/>
              <a:t> </a:t>
            </a:r>
            <a:r>
              <a:rPr dirty="0"/>
              <a:t>UNCLASSIFIED</a:t>
            </a:r>
            <a:r>
              <a:rPr spc="-33" dirty="0"/>
              <a:t> </a:t>
            </a:r>
            <a:r>
              <a:rPr dirty="0"/>
              <a:t>-</a:t>
            </a:r>
            <a:r>
              <a:rPr spc="-7" dirty="0"/>
              <a:t> </a:t>
            </a:r>
            <a:r>
              <a:rPr dirty="0"/>
              <a:t>For</a:t>
            </a:r>
            <a:r>
              <a:rPr spc="-27" dirty="0"/>
              <a:t> </a:t>
            </a:r>
            <a:r>
              <a:rPr dirty="0"/>
              <a:t>Official</a:t>
            </a:r>
            <a:r>
              <a:rPr spc="-7" dirty="0"/>
              <a:t> </a:t>
            </a:r>
            <a:r>
              <a:rPr dirty="0"/>
              <a:t>Use</a:t>
            </a:r>
          </a:p>
        </p:txBody>
      </p:sp>
      <p:sp>
        <p:nvSpPr>
          <p:cNvPr id="6" name="object 6"/>
          <p:cNvSpPr txBox="1">
            <a:spLocks noGrp="1"/>
          </p:cNvSpPr>
          <p:nvPr>
            <p:ph type="sldNum" sz="quarter" idx="7"/>
          </p:nvPr>
        </p:nvSpPr>
        <p:spPr>
          <a:xfrm>
            <a:off x="11273411" y="8356313"/>
            <a:ext cx="949080" cy="674800"/>
          </a:xfrm>
          <a:prstGeom prst="rect">
            <a:avLst/>
          </a:prstGeom>
        </p:spPr>
        <p:txBody>
          <a:bodyPr vert="horz" wrap="square" lIns="0" tIns="17780" rIns="0" bIns="0" rtlCol="0" anchor="ctr">
            <a:spAutoFit/>
          </a:bodyPr>
          <a:lstStyle/>
          <a:p>
            <a:pPr marL="16933">
              <a:spcBef>
                <a:spcPts val="140"/>
              </a:spcBef>
            </a:pPr>
            <a:r>
              <a:rPr spc="-7" dirty="0"/>
              <a:t>Jose</a:t>
            </a:r>
            <a:r>
              <a:rPr spc="-13" dirty="0"/>
              <a:t> </a:t>
            </a:r>
            <a:r>
              <a:rPr spc="-7" dirty="0"/>
              <a:t>Martinez</a:t>
            </a:r>
            <a:r>
              <a:rPr spc="7" dirty="0"/>
              <a:t> </a:t>
            </a:r>
            <a:r>
              <a:rPr dirty="0"/>
              <a:t>Heras</a:t>
            </a:r>
            <a:r>
              <a:rPr spc="-27" dirty="0"/>
              <a:t> </a:t>
            </a:r>
            <a:r>
              <a:rPr dirty="0"/>
              <a:t>| ESOC</a:t>
            </a:r>
            <a:r>
              <a:rPr spc="-27" dirty="0"/>
              <a:t> </a:t>
            </a:r>
            <a:r>
              <a:rPr dirty="0"/>
              <a:t>|</a:t>
            </a:r>
            <a:r>
              <a:rPr spc="13" dirty="0"/>
              <a:t> </a:t>
            </a:r>
            <a:r>
              <a:rPr dirty="0"/>
              <a:t>01/03/2018</a:t>
            </a:r>
            <a:r>
              <a:rPr spc="-20" dirty="0"/>
              <a:t> </a:t>
            </a:r>
            <a:r>
              <a:rPr dirty="0"/>
              <a:t>|</a:t>
            </a:r>
            <a:r>
              <a:rPr spc="-7" dirty="0"/>
              <a:t> </a:t>
            </a:r>
            <a:r>
              <a:rPr dirty="0"/>
              <a:t>Slide</a:t>
            </a:r>
            <a:r>
              <a:rPr spc="400" dirty="0"/>
              <a:t> </a:t>
            </a:r>
            <a:fld id="{81D60167-4931-47E6-BA6A-407CBD079E47}" type="slidenum">
              <a:rPr dirty="0"/>
              <a:pPr marL="16933">
                <a:spcBef>
                  <a:spcPts val="140"/>
                </a:spcBef>
              </a:pPr>
              <a:t>13</a:t>
            </a:fld>
            <a:endParaRPr dirty="0"/>
          </a:p>
        </p:txBody>
      </p:sp>
      <p:sp>
        <p:nvSpPr>
          <p:cNvPr id="7" name="Fußzeilenplatzhalter 3">
            <a:extLst>
              <a:ext uri="{FF2B5EF4-FFF2-40B4-BE49-F238E27FC236}">
                <a16:creationId xmlns:a16="http://schemas.microsoft.com/office/drawing/2014/main" id="{E6E0610E-553F-44F6-B992-5C3FC4C4B256}"/>
              </a:ext>
            </a:extLst>
          </p:cNvPr>
          <p:cNvSpPr txBox="1">
            <a:spLocks/>
          </p:cNvSpPr>
          <p:nvPr/>
        </p:nvSpPr>
        <p:spPr>
          <a:xfrm>
            <a:off x="262594" y="6331150"/>
            <a:ext cx="809029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C7D87A91-7A53-4E06-890C-755BC2CC8818}"/>
              </a:ext>
            </a:extLst>
          </p:cNvPr>
          <p:cNvSpPr txBox="1">
            <a:spLocks/>
          </p:cNvSpPr>
          <p:nvPr/>
        </p:nvSpPr>
        <p:spPr>
          <a:xfrm>
            <a:off x="8455058" y="6337722"/>
            <a:ext cx="71181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25EBFC-0345-4FA4-A801-51797D94B198}" type="slidenum">
              <a:rPr lang="de-DE" smtClean="0"/>
              <a:pPr/>
              <a:t>13</a:t>
            </a:fld>
            <a:endParaRPr lang="de-DE"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22554" y="1447542"/>
            <a:ext cx="2213961" cy="4057085"/>
          </a:xfrm>
          <a:prstGeom prst="rect">
            <a:avLst/>
          </a:prstGeom>
        </p:spPr>
      </p:pic>
      <p:sp>
        <p:nvSpPr>
          <p:cNvPr id="3" name="object 3"/>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sp>
        <p:nvSpPr>
          <p:cNvPr id="4" name="object 4"/>
          <p:cNvSpPr txBox="1"/>
          <p:nvPr/>
        </p:nvSpPr>
        <p:spPr>
          <a:xfrm>
            <a:off x="7592060" y="1647207"/>
            <a:ext cx="3034453" cy="755762"/>
          </a:xfrm>
          <a:prstGeom prst="rect">
            <a:avLst/>
          </a:prstGeom>
        </p:spPr>
        <p:txBody>
          <a:bodyPr vert="horz" wrap="square" lIns="0" tIns="16933" rIns="0" bIns="0" rtlCol="0">
            <a:spAutoFit/>
          </a:bodyPr>
          <a:lstStyle/>
          <a:p>
            <a:pPr marL="16933">
              <a:spcBef>
                <a:spcPts val="133"/>
              </a:spcBef>
            </a:pPr>
            <a:r>
              <a:rPr sz="2400" spc="-7" dirty="0">
                <a:latin typeface="Verdana"/>
                <a:cs typeface="Verdana"/>
              </a:rPr>
              <a:t>Speech</a:t>
            </a:r>
            <a:r>
              <a:rPr sz="2400" spc="-80" dirty="0">
                <a:latin typeface="Verdana"/>
                <a:cs typeface="Verdana"/>
              </a:rPr>
              <a:t> </a:t>
            </a:r>
            <a:r>
              <a:rPr sz="2400" spc="-7" dirty="0">
                <a:latin typeface="Verdana"/>
                <a:cs typeface="Verdana"/>
              </a:rPr>
              <a:t>Recognition</a:t>
            </a:r>
            <a:endParaRPr sz="2400">
              <a:latin typeface="Verdana"/>
              <a:cs typeface="Verdana"/>
            </a:endParaRPr>
          </a:p>
          <a:p>
            <a:pPr marL="16933">
              <a:spcBef>
                <a:spcPts val="7"/>
              </a:spcBef>
            </a:pPr>
            <a:r>
              <a:rPr sz="2400" dirty="0">
                <a:latin typeface="Verdana"/>
                <a:cs typeface="Verdana"/>
              </a:rPr>
              <a:t>&amp;</a:t>
            </a:r>
            <a:r>
              <a:rPr sz="2400" spc="-53" dirty="0">
                <a:latin typeface="Verdana"/>
                <a:cs typeface="Verdana"/>
              </a:rPr>
              <a:t> </a:t>
            </a:r>
            <a:r>
              <a:rPr sz="2400" spc="-7" dirty="0">
                <a:latin typeface="Verdana"/>
                <a:cs typeface="Verdana"/>
              </a:rPr>
              <a:t>Synthesis</a:t>
            </a:r>
            <a:endParaRPr sz="2400">
              <a:latin typeface="Verdana"/>
              <a:cs typeface="Verdana"/>
            </a:endParaRPr>
          </a:p>
        </p:txBody>
      </p:sp>
      <p:grpSp>
        <p:nvGrpSpPr>
          <p:cNvPr id="5" name="object 5"/>
          <p:cNvGrpSpPr/>
          <p:nvPr/>
        </p:nvGrpSpPr>
        <p:grpSpPr>
          <a:xfrm>
            <a:off x="1247851" y="1314704"/>
            <a:ext cx="3274060" cy="4271433"/>
            <a:chOff x="935888" y="986027"/>
            <a:chExt cx="2455545" cy="3203575"/>
          </a:xfrm>
        </p:grpSpPr>
        <p:pic>
          <p:nvPicPr>
            <p:cNvPr id="6" name="object 6"/>
            <p:cNvPicPr/>
            <p:nvPr/>
          </p:nvPicPr>
          <p:blipFill>
            <a:blip r:embed="rId3" cstate="print"/>
            <a:stretch>
              <a:fillRect/>
            </a:stretch>
          </p:blipFill>
          <p:spPr>
            <a:xfrm>
              <a:off x="935888" y="986027"/>
              <a:ext cx="2455011" cy="1808988"/>
            </a:xfrm>
            <a:prstGeom prst="rect">
              <a:avLst/>
            </a:prstGeom>
          </p:spPr>
        </p:pic>
        <p:pic>
          <p:nvPicPr>
            <p:cNvPr id="7" name="object 7"/>
            <p:cNvPicPr/>
            <p:nvPr/>
          </p:nvPicPr>
          <p:blipFill>
            <a:blip r:embed="rId4" cstate="print"/>
            <a:stretch>
              <a:fillRect/>
            </a:stretch>
          </p:blipFill>
          <p:spPr>
            <a:xfrm>
              <a:off x="1019032" y="2795016"/>
              <a:ext cx="1373647" cy="1394460"/>
            </a:xfrm>
            <a:prstGeom prst="rect">
              <a:avLst/>
            </a:prstGeom>
          </p:spPr>
        </p:pic>
      </p:grpSp>
      <p:sp>
        <p:nvSpPr>
          <p:cNvPr id="10" name="Fußzeilenplatzhalter 3">
            <a:extLst>
              <a:ext uri="{FF2B5EF4-FFF2-40B4-BE49-F238E27FC236}">
                <a16:creationId xmlns:a16="http://schemas.microsoft.com/office/drawing/2014/main" id="{A4DFA062-5E4F-4940-A191-A1C3B409B624}"/>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1" name="Foliennummernplatzhalter 4">
            <a:extLst>
              <a:ext uri="{FF2B5EF4-FFF2-40B4-BE49-F238E27FC236}">
                <a16:creationId xmlns:a16="http://schemas.microsoft.com/office/drawing/2014/main" id="{0F9A9307-CD38-4391-980A-846BEB31D676}"/>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14</a:t>
            </a:fld>
            <a:endParaRPr lang="de-DE"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994" y="244008"/>
            <a:ext cx="8293100" cy="467586"/>
          </a:xfrm>
          <a:prstGeom prst="rect">
            <a:avLst/>
          </a:prstGeom>
        </p:spPr>
        <p:txBody>
          <a:bodyPr vert="horz" wrap="square" lIns="0" tIns="16087" rIns="0" bIns="0" rtlCol="0">
            <a:spAutoFit/>
          </a:bodyPr>
          <a:lstStyle/>
          <a:p>
            <a:pPr marL="16933">
              <a:spcBef>
                <a:spcPts val="127"/>
              </a:spcBef>
            </a:pPr>
            <a:r>
              <a:rPr sz="2933" dirty="0">
                <a:solidFill>
                  <a:srgbClr val="006FC0"/>
                </a:solidFill>
                <a:latin typeface="Verdana"/>
                <a:cs typeface="Verdana"/>
              </a:rPr>
              <a:t>Which</a:t>
            </a:r>
            <a:r>
              <a:rPr sz="2933" spc="-13" dirty="0">
                <a:solidFill>
                  <a:srgbClr val="006FC0"/>
                </a:solidFill>
                <a:latin typeface="Verdana"/>
                <a:cs typeface="Verdana"/>
              </a:rPr>
              <a:t> tasks</a:t>
            </a:r>
            <a:r>
              <a:rPr sz="2933" spc="33" dirty="0">
                <a:solidFill>
                  <a:srgbClr val="006FC0"/>
                </a:solidFill>
                <a:latin typeface="Verdana"/>
                <a:cs typeface="Verdana"/>
              </a:rPr>
              <a:t> </a:t>
            </a:r>
            <a:r>
              <a:rPr sz="2933" spc="-7" dirty="0">
                <a:solidFill>
                  <a:srgbClr val="006FC0"/>
                </a:solidFill>
                <a:latin typeface="Verdana"/>
                <a:cs typeface="Verdana"/>
              </a:rPr>
              <a:t>can</a:t>
            </a:r>
            <a:r>
              <a:rPr sz="2933" dirty="0">
                <a:solidFill>
                  <a:srgbClr val="006FC0"/>
                </a:solidFill>
                <a:latin typeface="Verdana"/>
                <a:cs typeface="Verdana"/>
              </a:rPr>
              <a:t> </a:t>
            </a:r>
            <a:r>
              <a:rPr sz="2933" spc="-7" dirty="0">
                <a:solidFill>
                  <a:srgbClr val="006FC0"/>
                </a:solidFill>
                <a:latin typeface="Verdana"/>
                <a:cs typeface="Verdana"/>
              </a:rPr>
              <a:t>Machine</a:t>
            </a:r>
            <a:r>
              <a:rPr sz="2933" spc="7" dirty="0">
                <a:solidFill>
                  <a:srgbClr val="006FC0"/>
                </a:solidFill>
                <a:latin typeface="Verdana"/>
                <a:cs typeface="Verdana"/>
              </a:rPr>
              <a:t> </a:t>
            </a:r>
            <a:r>
              <a:rPr sz="2933" spc="-7" dirty="0">
                <a:solidFill>
                  <a:srgbClr val="006FC0"/>
                </a:solidFill>
                <a:latin typeface="Verdana"/>
                <a:cs typeface="Verdana"/>
              </a:rPr>
              <a:t>Learning</a:t>
            </a:r>
            <a:r>
              <a:rPr sz="2933" spc="7" dirty="0">
                <a:solidFill>
                  <a:srgbClr val="006FC0"/>
                </a:solidFill>
                <a:latin typeface="Verdana"/>
                <a:cs typeface="Verdana"/>
              </a:rPr>
              <a:t> </a:t>
            </a:r>
            <a:r>
              <a:rPr sz="2933" spc="-13" dirty="0">
                <a:solidFill>
                  <a:srgbClr val="006FC0"/>
                </a:solidFill>
                <a:latin typeface="Verdana"/>
                <a:cs typeface="Verdana"/>
              </a:rPr>
              <a:t>perform?</a:t>
            </a:r>
            <a:endParaRPr sz="2933">
              <a:latin typeface="Verdana"/>
              <a:cs typeface="Verdana"/>
            </a:endParaRPr>
          </a:p>
        </p:txBody>
      </p:sp>
      <p:pic>
        <p:nvPicPr>
          <p:cNvPr id="3" name="object 3"/>
          <p:cNvPicPr/>
          <p:nvPr/>
        </p:nvPicPr>
        <p:blipFill>
          <a:blip r:embed="rId2" cstate="print"/>
          <a:stretch>
            <a:fillRect/>
          </a:stretch>
        </p:blipFill>
        <p:spPr>
          <a:xfrm>
            <a:off x="652272" y="2084833"/>
            <a:ext cx="10558272" cy="2395508"/>
          </a:xfrm>
          <a:prstGeom prst="rect">
            <a:avLst/>
          </a:prstGeom>
        </p:spPr>
      </p:pic>
      <p:sp>
        <p:nvSpPr>
          <p:cNvPr id="4" name="object 4"/>
          <p:cNvSpPr txBox="1"/>
          <p:nvPr/>
        </p:nvSpPr>
        <p:spPr>
          <a:xfrm>
            <a:off x="7591720" y="1517667"/>
            <a:ext cx="3296920" cy="386430"/>
          </a:xfrm>
          <a:prstGeom prst="rect">
            <a:avLst/>
          </a:prstGeom>
        </p:spPr>
        <p:txBody>
          <a:bodyPr vert="horz" wrap="square" lIns="0" tIns="16933" rIns="0" bIns="0" rtlCol="0">
            <a:spAutoFit/>
          </a:bodyPr>
          <a:lstStyle/>
          <a:p>
            <a:pPr marL="16933">
              <a:spcBef>
                <a:spcPts val="133"/>
              </a:spcBef>
            </a:pPr>
            <a:r>
              <a:rPr sz="2400" dirty="0">
                <a:latin typeface="Verdana"/>
                <a:cs typeface="Verdana"/>
              </a:rPr>
              <a:t>Language</a:t>
            </a:r>
            <a:r>
              <a:rPr sz="2400" spc="-87" dirty="0">
                <a:latin typeface="Verdana"/>
                <a:cs typeface="Verdana"/>
              </a:rPr>
              <a:t> </a:t>
            </a:r>
            <a:r>
              <a:rPr sz="2400" spc="-27" dirty="0">
                <a:latin typeface="Verdana"/>
                <a:cs typeface="Verdana"/>
              </a:rPr>
              <a:t>Translation</a:t>
            </a:r>
            <a:endParaRPr sz="2400">
              <a:latin typeface="Verdana"/>
              <a:cs typeface="Verdana"/>
            </a:endParaRPr>
          </a:p>
        </p:txBody>
      </p:sp>
      <p:sp>
        <p:nvSpPr>
          <p:cNvPr id="5" name="object 5"/>
          <p:cNvSpPr txBox="1">
            <a:spLocks noGrp="1"/>
          </p:cNvSpPr>
          <p:nvPr>
            <p:ph type="ftr" sz="quarter" idx="5"/>
          </p:nvPr>
        </p:nvSpPr>
        <p:spPr>
          <a:xfrm>
            <a:off x="350126" y="8593867"/>
            <a:ext cx="10787061" cy="182166"/>
          </a:xfrm>
          <a:prstGeom prst="rect">
            <a:avLst/>
          </a:prstGeom>
        </p:spPr>
        <p:txBody>
          <a:bodyPr vert="horz" wrap="square" lIns="0" tIns="17780" rIns="0" bIns="0" rtlCol="0" anchor="ctr">
            <a:spAutoFit/>
          </a:bodyPr>
          <a:lstStyle/>
          <a:p>
            <a:pPr marL="16933">
              <a:spcBef>
                <a:spcPts val="140"/>
              </a:spcBef>
            </a:pPr>
            <a:r>
              <a:rPr dirty="0"/>
              <a:t>ESA</a:t>
            </a:r>
            <a:r>
              <a:rPr spc="-20" dirty="0"/>
              <a:t> </a:t>
            </a:r>
            <a:r>
              <a:rPr dirty="0"/>
              <a:t>UNCLASSIFIED</a:t>
            </a:r>
            <a:r>
              <a:rPr spc="-33" dirty="0"/>
              <a:t> </a:t>
            </a:r>
            <a:r>
              <a:rPr dirty="0"/>
              <a:t>-</a:t>
            </a:r>
            <a:r>
              <a:rPr spc="-7" dirty="0"/>
              <a:t> </a:t>
            </a:r>
            <a:r>
              <a:rPr dirty="0"/>
              <a:t>For</a:t>
            </a:r>
            <a:r>
              <a:rPr spc="-27" dirty="0"/>
              <a:t> </a:t>
            </a:r>
            <a:r>
              <a:rPr dirty="0"/>
              <a:t>Official</a:t>
            </a:r>
            <a:r>
              <a:rPr spc="-7" dirty="0"/>
              <a:t> </a:t>
            </a:r>
            <a:r>
              <a:rPr dirty="0"/>
              <a:t>Use</a:t>
            </a:r>
          </a:p>
        </p:txBody>
      </p:sp>
      <p:sp>
        <p:nvSpPr>
          <p:cNvPr id="6" name="object 6"/>
          <p:cNvSpPr txBox="1">
            <a:spLocks noGrp="1"/>
          </p:cNvSpPr>
          <p:nvPr>
            <p:ph type="sldNum" sz="quarter" idx="7"/>
          </p:nvPr>
        </p:nvSpPr>
        <p:spPr>
          <a:xfrm>
            <a:off x="11273411" y="8356313"/>
            <a:ext cx="949080" cy="674800"/>
          </a:xfrm>
          <a:prstGeom prst="rect">
            <a:avLst/>
          </a:prstGeom>
        </p:spPr>
        <p:txBody>
          <a:bodyPr vert="horz" wrap="square" lIns="0" tIns="17780" rIns="0" bIns="0" rtlCol="0" anchor="ctr">
            <a:spAutoFit/>
          </a:bodyPr>
          <a:lstStyle/>
          <a:p>
            <a:pPr marL="16933">
              <a:spcBef>
                <a:spcPts val="140"/>
              </a:spcBef>
            </a:pPr>
            <a:r>
              <a:rPr spc="-7" dirty="0"/>
              <a:t>Jose</a:t>
            </a:r>
            <a:r>
              <a:rPr spc="-13" dirty="0"/>
              <a:t> </a:t>
            </a:r>
            <a:r>
              <a:rPr spc="-7" dirty="0"/>
              <a:t>Martinez</a:t>
            </a:r>
            <a:r>
              <a:rPr spc="7" dirty="0"/>
              <a:t> </a:t>
            </a:r>
            <a:r>
              <a:rPr dirty="0"/>
              <a:t>Heras</a:t>
            </a:r>
            <a:r>
              <a:rPr spc="-27" dirty="0"/>
              <a:t> </a:t>
            </a:r>
            <a:r>
              <a:rPr dirty="0"/>
              <a:t>| ESOC</a:t>
            </a:r>
            <a:r>
              <a:rPr spc="-27" dirty="0"/>
              <a:t> </a:t>
            </a:r>
            <a:r>
              <a:rPr dirty="0"/>
              <a:t>|</a:t>
            </a:r>
            <a:r>
              <a:rPr spc="13" dirty="0"/>
              <a:t> </a:t>
            </a:r>
            <a:r>
              <a:rPr dirty="0"/>
              <a:t>01/03/2018</a:t>
            </a:r>
            <a:r>
              <a:rPr spc="-20" dirty="0"/>
              <a:t> </a:t>
            </a:r>
            <a:r>
              <a:rPr dirty="0"/>
              <a:t>|</a:t>
            </a:r>
            <a:r>
              <a:rPr spc="-7" dirty="0"/>
              <a:t> </a:t>
            </a:r>
            <a:r>
              <a:rPr dirty="0"/>
              <a:t>Slide</a:t>
            </a:r>
            <a:r>
              <a:rPr spc="400" dirty="0"/>
              <a:t> </a:t>
            </a:r>
            <a:fld id="{81D60167-4931-47E6-BA6A-407CBD079E47}" type="slidenum">
              <a:rPr dirty="0"/>
              <a:pPr marL="16933">
                <a:spcBef>
                  <a:spcPts val="140"/>
                </a:spcBef>
              </a:pPr>
              <a:t>15</a:t>
            </a:fld>
            <a:endParaRPr dirty="0"/>
          </a:p>
        </p:txBody>
      </p:sp>
      <p:sp>
        <p:nvSpPr>
          <p:cNvPr id="7" name="Fußzeilenplatzhalter 3">
            <a:extLst>
              <a:ext uri="{FF2B5EF4-FFF2-40B4-BE49-F238E27FC236}">
                <a16:creationId xmlns:a16="http://schemas.microsoft.com/office/drawing/2014/main" id="{E36AAC1D-CA78-4D11-8F7F-30D9A5261286}"/>
              </a:ext>
            </a:extLst>
          </p:cNvPr>
          <p:cNvSpPr txBox="1">
            <a:spLocks/>
          </p:cNvSpPr>
          <p:nvPr/>
        </p:nvSpPr>
        <p:spPr>
          <a:xfrm>
            <a:off x="262594" y="6331150"/>
            <a:ext cx="809029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D3E930A3-1B83-4672-9194-96AC10FC28AC}"/>
              </a:ext>
            </a:extLst>
          </p:cNvPr>
          <p:cNvSpPr txBox="1">
            <a:spLocks/>
          </p:cNvSpPr>
          <p:nvPr/>
        </p:nvSpPr>
        <p:spPr>
          <a:xfrm>
            <a:off x="8455058" y="6337722"/>
            <a:ext cx="71181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25EBFC-0345-4FA4-A801-51797D94B198}" type="slidenum">
              <a:rPr lang="de-DE" smtClean="0"/>
              <a:pPr/>
              <a:t>15</a:t>
            </a:fld>
            <a:endParaRPr lang="de-DE"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994" y="244008"/>
            <a:ext cx="8293100" cy="467586"/>
          </a:xfrm>
          <a:prstGeom prst="rect">
            <a:avLst/>
          </a:prstGeom>
        </p:spPr>
        <p:txBody>
          <a:bodyPr vert="horz" wrap="square" lIns="0" tIns="16087" rIns="0" bIns="0" rtlCol="0">
            <a:spAutoFit/>
          </a:bodyPr>
          <a:lstStyle/>
          <a:p>
            <a:pPr marL="16933">
              <a:spcBef>
                <a:spcPts val="127"/>
              </a:spcBef>
            </a:pPr>
            <a:r>
              <a:rPr sz="2933" dirty="0">
                <a:solidFill>
                  <a:srgbClr val="006FC0"/>
                </a:solidFill>
                <a:latin typeface="Verdana"/>
                <a:cs typeface="Verdana"/>
              </a:rPr>
              <a:t>Which</a:t>
            </a:r>
            <a:r>
              <a:rPr sz="2933" spc="-13" dirty="0">
                <a:solidFill>
                  <a:srgbClr val="006FC0"/>
                </a:solidFill>
                <a:latin typeface="Verdana"/>
                <a:cs typeface="Verdana"/>
              </a:rPr>
              <a:t> tasks</a:t>
            </a:r>
            <a:r>
              <a:rPr sz="2933" spc="33" dirty="0">
                <a:solidFill>
                  <a:srgbClr val="006FC0"/>
                </a:solidFill>
                <a:latin typeface="Verdana"/>
                <a:cs typeface="Verdana"/>
              </a:rPr>
              <a:t> </a:t>
            </a:r>
            <a:r>
              <a:rPr sz="2933" spc="-7" dirty="0">
                <a:solidFill>
                  <a:srgbClr val="006FC0"/>
                </a:solidFill>
                <a:latin typeface="Verdana"/>
                <a:cs typeface="Verdana"/>
              </a:rPr>
              <a:t>can</a:t>
            </a:r>
            <a:r>
              <a:rPr sz="2933" dirty="0">
                <a:solidFill>
                  <a:srgbClr val="006FC0"/>
                </a:solidFill>
                <a:latin typeface="Verdana"/>
                <a:cs typeface="Verdana"/>
              </a:rPr>
              <a:t> </a:t>
            </a:r>
            <a:r>
              <a:rPr sz="2933" spc="-7" dirty="0">
                <a:solidFill>
                  <a:srgbClr val="006FC0"/>
                </a:solidFill>
                <a:latin typeface="Verdana"/>
                <a:cs typeface="Verdana"/>
              </a:rPr>
              <a:t>Machine</a:t>
            </a:r>
            <a:r>
              <a:rPr sz="2933" spc="7" dirty="0">
                <a:solidFill>
                  <a:srgbClr val="006FC0"/>
                </a:solidFill>
                <a:latin typeface="Verdana"/>
                <a:cs typeface="Verdana"/>
              </a:rPr>
              <a:t> </a:t>
            </a:r>
            <a:r>
              <a:rPr sz="2933" spc="-7" dirty="0">
                <a:solidFill>
                  <a:srgbClr val="006FC0"/>
                </a:solidFill>
                <a:latin typeface="Verdana"/>
                <a:cs typeface="Verdana"/>
              </a:rPr>
              <a:t>Learning</a:t>
            </a:r>
            <a:r>
              <a:rPr sz="2933" spc="7" dirty="0">
                <a:solidFill>
                  <a:srgbClr val="006FC0"/>
                </a:solidFill>
                <a:latin typeface="Verdana"/>
                <a:cs typeface="Verdana"/>
              </a:rPr>
              <a:t> </a:t>
            </a:r>
            <a:r>
              <a:rPr sz="2933" spc="-13" dirty="0">
                <a:solidFill>
                  <a:srgbClr val="006FC0"/>
                </a:solidFill>
                <a:latin typeface="Verdana"/>
                <a:cs typeface="Verdana"/>
              </a:rPr>
              <a:t>perform?</a:t>
            </a:r>
            <a:endParaRPr sz="2933">
              <a:latin typeface="Verdana"/>
              <a:cs typeface="Verdana"/>
            </a:endParaRPr>
          </a:p>
        </p:txBody>
      </p:sp>
      <p:sp>
        <p:nvSpPr>
          <p:cNvPr id="3" name="object 3"/>
          <p:cNvSpPr txBox="1"/>
          <p:nvPr/>
        </p:nvSpPr>
        <p:spPr>
          <a:xfrm>
            <a:off x="7591721" y="1517667"/>
            <a:ext cx="2298700" cy="386430"/>
          </a:xfrm>
          <a:prstGeom prst="rect">
            <a:avLst/>
          </a:prstGeom>
        </p:spPr>
        <p:txBody>
          <a:bodyPr vert="horz" wrap="square" lIns="0" tIns="16933" rIns="0" bIns="0" rtlCol="0">
            <a:spAutoFit/>
          </a:bodyPr>
          <a:lstStyle/>
          <a:p>
            <a:pPr marL="16933">
              <a:spcBef>
                <a:spcPts val="133"/>
              </a:spcBef>
            </a:pPr>
            <a:r>
              <a:rPr sz="2400" dirty="0">
                <a:latin typeface="Verdana"/>
                <a:cs typeface="Verdana"/>
              </a:rPr>
              <a:t>Playing</a:t>
            </a:r>
            <a:r>
              <a:rPr sz="2400" spc="-87" dirty="0">
                <a:latin typeface="Verdana"/>
                <a:cs typeface="Verdana"/>
              </a:rPr>
              <a:t> </a:t>
            </a:r>
            <a:r>
              <a:rPr sz="2400" spc="-7" dirty="0">
                <a:latin typeface="Verdana"/>
                <a:cs typeface="Verdana"/>
              </a:rPr>
              <a:t>Games</a:t>
            </a:r>
            <a:endParaRPr sz="2400">
              <a:latin typeface="Verdana"/>
              <a:cs typeface="Verdana"/>
            </a:endParaRPr>
          </a:p>
        </p:txBody>
      </p:sp>
      <p:pic>
        <p:nvPicPr>
          <p:cNvPr id="4" name="object 4"/>
          <p:cNvPicPr/>
          <p:nvPr/>
        </p:nvPicPr>
        <p:blipFill>
          <a:blip r:embed="rId2" cstate="print"/>
          <a:stretch>
            <a:fillRect/>
          </a:stretch>
        </p:blipFill>
        <p:spPr>
          <a:xfrm>
            <a:off x="753873" y="1235455"/>
            <a:ext cx="4141215" cy="2157983"/>
          </a:xfrm>
          <a:prstGeom prst="rect">
            <a:avLst/>
          </a:prstGeom>
        </p:spPr>
      </p:pic>
      <p:pic>
        <p:nvPicPr>
          <p:cNvPr id="5" name="object 5"/>
          <p:cNvPicPr/>
          <p:nvPr/>
        </p:nvPicPr>
        <p:blipFill>
          <a:blip r:embed="rId3" cstate="print"/>
          <a:stretch>
            <a:fillRect/>
          </a:stretch>
        </p:blipFill>
        <p:spPr>
          <a:xfrm>
            <a:off x="753872" y="3600703"/>
            <a:ext cx="4145280" cy="2328672"/>
          </a:xfrm>
          <a:prstGeom prst="rect">
            <a:avLst/>
          </a:prstGeom>
        </p:spPr>
      </p:pic>
      <p:pic>
        <p:nvPicPr>
          <p:cNvPr id="6" name="object 6"/>
          <p:cNvPicPr/>
          <p:nvPr/>
        </p:nvPicPr>
        <p:blipFill>
          <a:blip r:embed="rId4" cstate="print"/>
          <a:stretch>
            <a:fillRect/>
          </a:stretch>
        </p:blipFill>
        <p:spPr>
          <a:xfrm>
            <a:off x="5923279" y="2674111"/>
            <a:ext cx="5789168" cy="3255264"/>
          </a:xfrm>
          <a:prstGeom prst="rect">
            <a:avLst/>
          </a:prstGeom>
        </p:spPr>
      </p:pic>
      <p:sp>
        <p:nvSpPr>
          <p:cNvPr id="7" name="object 7"/>
          <p:cNvSpPr txBox="1">
            <a:spLocks noGrp="1"/>
          </p:cNvSpPr>
          <p:nvPr>
            <p:ph type="ftr" sz="quarter" idx="5"/>
          </p:nvPr>
        </p:nvSpPr>
        <p:spPr>
          <a:xfrm>
            <a:off x="350126" y="8593867"/>
            <a:ext cx="10787061" cy="182166"/>
          </a:xfrm>
          <a:prstGeom prst="rect">
            <a:avLst/>
          </a:prstGeom>
        </p:spPr>
        <p:txBody>
          <a:bodyPr vert="horz" wrap="square" lIns="0" tIns="17780" rIns="0" bIns="0" rtlCol="0" anchor="ctr">
            <a:spAutoFit/>
          </a:bodyPr>
          <a:lstStyle/>
          <a:p>
            <a:pPr marL="16933">
              <a:spcBef>
                <a:spcPts val="140"/>
              </a:spcBef>
            </a:pPr>
            <a:r>
              <a:rPr dirty="0"/>
              <a:t>ESA</a:t>
            </a:r>
            <a:r>
              <a:rPr spc="-20" dirty="0"/>
              <a:t> </a:t>
            </a:r>
            <a:r>
              <a:rPr dirty="0"/>
              <a:t>UNCLASSIFIED</a:t>
            </a:r>
            <a:r>
              <a:rPr spc="-33" dirty="0"/>
              <a:t> </a:t>
            </a:r>
            <a:r>
              <a:rPr dirty="0"/>
              <a:t>-</a:t>
            </a:r>
            <a:r>
              <a:rPr spc="-7" dirty="0"/>
              <a:t> </a:t>
            </a:r>
            <a:r>
              <a:rPr dirty="0"/>
              <a:t>For</a:t>
            </a:r>
            <a:r>
              <a:rPr spc="-27" dirty="0"/>
              <a:t> </a:t>
            </a:r>
            <a:r>
              <a:rPr dirty="0"/>
              <a:t>Official</a:t>
            </a:r>
            <a:r>
              <a:rPr spc="-7" dirty="0"/>
              <a:t> </a:t>
            </a:r>
            <a:r>
              <a:rPr dirty="0"/>
              <a:t>Use</a:t>
            </a:r>
          </a:p>
        </p:txBody>
      </p:sp>
      <p:sp>
        <p:nvSpPr>
          <p:cNvPr id="8" name="object 8"/>
          <p:cNvSpPr txBox="1">
            <a:spLocks noGrp="1"/>
          </p:cNvSpPr>
          <p:nvPr>
            <p:ph type="sldNum" sz="quarter" idx="7"/>
          </p:nvPr>
        </p:nvSpPr>
        <p:spPr>
          <a:xfrm>
            <a:off x="11273411" y="8356313"/>
            <a:ext cx="949080" cy="674800"/>
          </a:xfrm>
          <a:prstGeom prst="rect">
            <a:avLst/>
          </a:prstGeom>
        </p:spPr>
        <p:txBody>
          <a:bodyPr vert="horz" wrap="square" lIns="0" tIns="17780" rIns="0" bIns="0" rtlCol="0" anchor="ctr">
            <a:spAutoFit/>
          </a:bodyPr>
          <a:lstStyle/>
          <a:p>
            <a:pPr marL="16933">
              <a:spcBef>
                <a:spcPts val="140"/>
              </a:spcBef>
            </a:pPr>
            <a:r>
              <a:rPr spc="-7" dirty="0"/>
              <a:t>Jose</a:t>
            </a:r>
            <a:r>
              <a:rPr spc="-13" dirty="0"/>
              <a:t> </a:t>
            </a:r>
            <a:r>
              <a:rPr spc="-7" dirty="0"/>
              <a:t>Martinez</a:t>
            </a:r>
            <a:r>
              <a:rPr spc="7" dirty="0"/>
              <a:t> </a:t>
            </a:r>
            <a:r>
              <a:rPr dirty="0"/>
              <a:t>Heras</a:t>
            </a:r>
            <a:r>
              <a:rPr spc="-27" dirty="0"/>
              <a:t> </a:t>
            </a:r>
            <a:r>
              <a:rPr dirty="0"/>
              <a:t>| ESOC</a:t>
            </a:r>
            <a:r>
              <a:rPr spc="-27" dirty="0"/>
              <a:t> </a:t>
            </a:r>
            <a:r>
              <a:rPr dirty="0"/>
              <a:t>|</a:t>
            </a:r>
            <a:r>
              <a:rPr spc="13" dirty="0"/>
              <a:t> </a:t>
            </a:r>
            <a:r>
              <a:rPr dirty="0"/>
              <a:t>01/03/2018</a:t>
            </a:r>
            <a:r>
              <a:rPr spc="-20" dirty="0"/>
              <a:t> </a:t>
            </a:r>
            <a:r>
              <a:rPr dirty="0"/>
              <a:t>|</a:t>
            </a:r>
            <a:r>
              <a:rPr spc="-7" dirty="0"/>
              <a:t> </a:t>
            </a:r>
            <a:r>
              <a:rPr dirty="0"/>
              <a:t>Slide</a:t>
            </a:r>
            <a:r>
              <a:rPr spc="400" dirty="0"/>
              <a:t> </a:t>
            </a:r>
            <a:fld id="{81D60167-4931-47E6-BA6A-407CBD079E47}" type="slidenum">
              <a:rPr dirty="0"/>
              <a:pPr marL="16933">
                <a:spcBef>
                  <a:spcPts val="140"/>
                </a:spcBef>
              </a:pPr>
              <a:t>16</a:t>
            </a:fld>
            <a:endParaRPr dirty="0"/>
          </a:p>
        </p:txBody>
      </p:sp>
      <p:sp>
        <p:nvSpPr>
          <p:cNvPr id="9" name="Fußzeilenplatzhalter 3">
            <a:extLst>
              <a:ext uri="{FF2B5EF4-FFF2-40B4-BE49-F238E27FC236}">
                <a16:creationId xmlns:a16="http://schemas.microsoft.com/office/drawing/2014/main" id="{EA46A4B0-B7E2-4E3D-BEC8-447DB116AE27}"/>
              </a:ext>
            </a:extLst>
          </p:cNvPr>
          <p:cNvSpPr txBox="1">
            <a:spLocks/>
          </p:cNvSpPr>
          <p:nvPr/>
        </p:nvSpPr>
        <p:spPr>
          <a:xfrm>
            <a:off x="262594" y="6331150"/>
            <a:ext cx="809029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Marcus.Rueb@Hahn-Schickard.de - Tel.: 07721/943-180</a:t>
            </a:r>
            <a:endParaRPr lang="en-US" dirty="0"/>
          </a:p>
        </p:txBody>
      </p:sp>
      <p:sp>
        <p:nvSpPr>
          <p:cNvPr id="10" name="Foliennummernplatzhalter 4">
            <a:extLst>
              <a:ext uri="{FF2B5EF4-FFF2-40B4-BE49-F238E27FC236}">
                <a16:creationId xmlns:a16="http://schemas.microsoft.com/office/drawing/2014/main" id="{4C586842-4922-4260-A350-ACC5B46793ED}"/>
              </a:ext>
            </a:extLst>
          </p:cNvPr>
          <p:cNvSpPr txBox="1">
            <a:spLocks/>
          </p:cNvSpPr>
          <p:nvPr/>
        </p:nvSpPr>
        <p:spPr>
          <a:xfrm>
            <a:off x="8455058" y="6337722"/>
            <a:ext cx="71181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25EBFC-0345-4FA4-A801-51797D94B198}" type="slidenum">
              <a:rPr lang="de-DE" smtClean="0"/>
              <a:pPr/>
              <a:t>16</a:t>
            </a:fld>
            <a:endParaRPr lang="de-DE"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476339-8FC3-4E0B-ABB0-46EBB262718C}"/>
              </a:ext>
            </a:extLst>
          </p:cNvPr>
          <p:cNvSpPr>
            <a:spLocks noGrp="1"/>
          </p:cNvSpPr>
          <p:nvPr>
            <p:ph type="title"/>
          </p:nvPr>
        </p:nvSpPr>
        <p:spPr/>
        <p:txBody>
          <a:bodyPr/>
          <a:lstStyle/>
          <a:p>
            <a:r>
              <a:rPr lang="en-US" dirty="0"/>
              <a:t>Considerations on using Machine Learning</a:t>
            </a:r>
            <a:endParaRPr lang="de-DE" dirty="0"/>
          </a:p>
        </p:txBody>
      </p:sp>
      <p:sp>
        <p:nvSpPr>
          <p:cNvPr id="4" name="Fußzeilenplatzhalter 3">
            <a:extLst>
              <a:ext uri="{FF2B5EF4-FFF2-40B4-BE49-F238E27FC236}">
                <a16:creationId xmlns:a16="http://schemas.microsoft.com/office/drawing/2014/main" id="{A2334852-0354-4A42-875A-1C87A7AF4EDC}"/>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D639B12-24FE-41AC-B8BE-DE2EA3652876}"/>
              </a:ext>
            </a:extLst>
          </p:cNvPr>
          <p:cNvSpPr>
            <a:spLocks noGrp="1"/>
          </p:cNvSpPr>
          <p:nvPr>
            <p:ph type="sldNum" sz="quarter" idx="11"/>
          </p:nvPr>
        </p:nvSpPr>
        <p:spPr/>
        <p:txBody>
          <a:bodyPr/>
          <a:lstStyle/>
          <a:p>
            <a:fld id="{0625EBFC-0345-4FA4-A801-51797D94B198}" type="slidenum">
              <a:rPr lang="de-DE" smtClean="0"/>
              <a:t>17</a:t>
            </a:fld>
            <a:endParaRPr lang="de-DE" dirty="0"/>
          </a:p>
        </p:txBody>
      </p:sp>
      <p:sp>
        <p:nvSpPr>
          <p:cNvPr id="6" name="object 3">
            <a:extLst>
              <a:ext uri="{FF2B5EF4-FFF2-40B4-BE49-F238E27FC236}">
                <a16:creationId xmlns:a16="http://schemas.microsoft.com/office/drawing/2014/main" id="{AF499E71-73C0-44F1-8966-4BA3E68F644E}"/>
              </a:ext>
            </a:extLst>
          </p:cNvPr>
          <p:cNvSpPr txBox="1"/>
          <p:nvPr/>
        </p:nvSpPr>
        <p:spPr>
          <a:xfrm>
            <a:off x="5303799" y="2156447"/>
            <a:ext cx="4259580" cy="895985"/>
          </a:xfrm>
          <a:prstGeom prst="rect">
            <a:avLst/>
          </a:prstGeom>
        </p:spPr>
        <p:txBody>
          <a:bodyPr vert="horz" wrap="square" lIns="0" tIns="12065" rIns="0" bIns="0" rtlCol="0">
            <a:spAutoFit/>
          </a:bodyPr>
          <a:lstStyle/>
          <a:p>
            <a:pPr marL="299085" marR="5080" indent="-287020">
              <a:lnSpc>
                <a:spcPct val="119100"/>
              </a:lnSpc>
              <a:spcBef>
                <a:spcPts val="95"/>
              </a:spcBef>
              <a:buClr>
                <a:srgbClr val="0097DB"/>
              </a:buClr>
              <a:buFont typeface="Arial"/>
              <a:buChar char="•"/>
              <a:tabLst>
                <a:tab pos="299085" algn="l"/>
                <a:tab pos="299720" algn="l"/>
              </a:tabLst>
            </a:pPr>
            <a:r>
              <a:rPr sz="1600" spc="-10" dirty="0">
                <a:solidFill>
                  <a:srgbClr val="4D4F52"/>
                </a:solidFill>
                <a:latin typeface="Verdana"/>
                <a:cs typeface="Verdana"/>
              </a:rPr>
              <a:t>There</a:t>
            </a:r>
            <a:r>
              <a:rPr sz="1600" dirty="0">
                <a:solidFill>
                  <a:srgbClr val="4D4F52"/>
                </a:solidFill>
                <a:latin typeface="Verdana"/>
                <a:cs typeface="Verdana"/>
              </a:rPr>
              <a:t> </a:t>
            </a:r>
            <a:r>
              <a:rPr sz="1600" spc="-10" dirty="0">
                <a:solidFill>
                  <a:srgbClr val="4D4F52"/>
                </a:solidFill>
                <a:latin typeface="Verdana"/>
                <a:cs typeface="Verdana"/>
              </a:rPr>
              <a:t>must</a:t>
            </a:r>
            <a:r>
              <a:rPr sz="1600" spc="10" dirty="0">
                <a:solidFill>
                  <a:srgbClr val="4D4F52"/>
                </a:solidFill>
                <a:latin typeface="Verdana"/>
                <a:cs typeface="Verdana"/>
              </a:rPr>
              <a:t> </a:t>
            </a:r>
            <a:r>
              <a:rPr sz="1600" spc="-5" dirty="0">
                <a:solidFill>
                  <a:srgbClr val="4D4F52"/>
                </a:solidFill>
                <a:latin typeface="Verdana"/>
                <a:cs typeface="Verdana"/>
              </a:rPr>
              <a:t>be</a:t>
            </a:r>
            <a:r>
              <a:rPr sz="1600" spc="5" dirty="0">
                <a:solidFill>
                  <a:srgbClr val="4D4F52"/>
                </a:solidFill>
                <a:latin typeface="Verdana"/>
                <a:cs typeface="Verdana"/>
              </a:rPr>
              <a:t> </a:t>
            </a:r>
            <a:r>
              <a:rPr sz="1600" spc="-5" dirty="0">
                <a:solidFill>
                  <a:srgbClr val="4D4F52"/>
                </a:solidFill>
                <a:latin typeface="Verdana"/>
                <a:cs typeface="Verdana"/>
              </a:rPr>
              <a:t>a pattern</a:t>
            </a:r>
            <a:r>
              <a:rPr sz="1600" spc="5" dirty="0">
                <a:solidFill>
                  <a:srgbClr val="4D4F52"/>
                </a:solidFill>
                <a:latin typeface="Verdana"/>
                <a:cs typeface="Verdana"/>
              </a:rPr>
              <a:t> </a:t>
            </a:r>
            <a:r>
              <a:rPr sz="1600" spc="-10" dirty="0">
                <a:solidFill>
                  <a:srgbClr val="4D4F52"/>
                </a:solidFill>
                <a:latin typeface="Verdana"/>
                <a:cs typeface="Verdana"/>
              </a:rPr>
              <a:t>in </a:t>
            </a:r>
            <a:r>
              <a:rPr sz="1600" spc="-5" dirty="0">
                <a:solidFill>
                  <a:srgbClr val="4D4F52"/>
                </a:solidFill>
                <a:latin typeface="Verdana"/>
                <a:cs typeface="Verdana"/>
              </a:rPr>
              <a:t>the</a:t>
            </a:r>
            <a:r>
              <a:rPr sz="1600" dirty="0">
                <a:solidFill>
                  <a:srgbClr val="4D4F52"/>
                </a:solidFill>
                <a:latin typeface="Verdana"/>
                <a:cs typeface="Verdana"/>
              </a:rPr>
              <a:t> </a:t>
            </a:r>
            <a:r>
              <a:rPr sz="1600" spc="-10" dirty="0">
                <a:solidFill>
                  <a:srgbClr val="4D4F52"/>
                </a:solidFill>
                <a:latin typeface="Verdana"/>
                <a:cs typeface="Verdana"/>
              </a:rPr>
              <a:t>input</a:t>
            </a:r>
            <a:r>
              <a:rPr sz="1600" spc="45" dirty="0">
                <a:solidFill>
                  <a:srgbClr val="4D4F52"/>
                </a:solidFill>
                <a:latin typeface="Verdana"/>
                <a:cs typeface="Verdana"/>
              </a:rPr>
              <a:t> </a:t>
            </a:r>
            <a:r>
              <a:rPr sz="1600" spc="-5" dirty="0">
                <a:solidFill>
                  <a:srgbClr val="4D4F52"/>
                </a:solidFill>
                <a:latin typeface="Verdana"/>
                <a:cs typeface="Verdana"/>
              </a:rPr>
              <a:t>– </a:t>
            </a:r>
            <a:r>
              <a:rPr sz="1600" spc="-545" dirty="0">
                <a:solidFill>
                  <a:srgbClr val="4D4F52"/>
                </a:solidFill>
                <a:latin typeface="Verdana"/>
                <a:cs typeface="Verdana"/>
              </a:rPr>
              <a:t> </a:t>
            </a:r>
            <a:r>
              <a:rPr sz="1600" spc="-5" dirty="0">
                <a:solidFill>
                  <a:srgbClr val="4D4F52"/>
                </a:solidFill>
                <a:latin typeface="Verdana"/>
                <a:cs typeface="Verdana"/>
              </a:rPr>
              <a:t>output </a:t>
            </a:r>
            <a:r>
              <a:rPr sz="1600" spc="-10" dirty="0">
                <a:solidFill>
                  <a:srgbClr val="4D4F52"/>
                </a:solidFill>
                <a:latin typeface="Verdana"/>
                <a:cs typeface="Verdana"/>
              </a:rPr>
              <a:t>relationship</a:t>
            </a:r>
            <a:r>
              <a:rPr sz="1600" spc="50" dirty="0">
                <a:solidFill>
                  <a:srgbClr val="4D4F52"/>
                </a:solidFill>
                <a:latin typeface="Verdana"/>
                <a:cs typeface="Verdana"/>
              </a:rPr>
              <a:t> </a:t>
            </a:r>
            <a:r>
              <a:rPr sz="1600" spc="-5" dirty="0">
                <a:solidFill>
                  <a:srgbClr val="4D4F52"/>
                </a:solidFill>
                <a:latin typeface="Verdana"/>
                <a:cs typeface="Verdana"/>
              </a:rPr>
              <a:t>(lottery</a:t>
            </a:r>
            <a:r>
              <a:rPr sz="1600" spc="5" dirty="0">
                <a:solidFill>
                  <a:srgbClr val="4D4F52"/>
                </a:solidFill>
                <a:latin typeface="Verdana"/>
                <a:cs typeface="Verdana"/>
              </a:rPr>
              <a:t> </a:t>
            </a:r>
            <a:r>
              <a:rPr sz="1600" spc="-10" dirty="0">
                <a:solidFill>
                  <a:srgbClr val="4D4F52"/>
                </a:solidFill>
                <a:latin typeface="Verdana"/>
                <a:cs typeface="Verdana"/>
              </a:rPr>
              <a:t>winning </a:t>
            </a:r>
            <a:r>
              <a:rPr sz="1600" spc="-5" dirty="0">
                <a:solidFill>
                  <a:srgbClr val="4D4F52"/>
                </a:solidFill>
                <a:latin typeface="Verdana"/>
                <a:cs typeface="Verdana"/>
              </a:rPr>
              <a:t> </a:t>
            </a:r>
            <a:r>
              <a:rPr sz="1600" spc="-10" dirty="0">
                <a:solidFill>
                  <a:srgbClr val="4D4F52"/>
                </a:solidFill>
                <a:latin typeface="Verdana"/>
                <a:cs typeface="Verdana"/>
              </a:rPr>
              <a:t>numbers</a:t>
            </a:r>
            <a:r>
              <a:rPr sz="1600" spc="25" dirty="0">
                <a:solidFill>
                  <a:srgbClr val="4D4F52"/>
                </a:solidFill>
                <a:latin typeface="Verdana"/>
                <a:cs typeface="Verdana"/>
              </a:rPr>
              <a:t> </a:t>
            </a:r>
            <a:r>
              <a:rPr sz="1600" spc="-5" dirty="0">
                <a:solidFill>
                  <a:srgbClr val="4D4F52"/>
                </a:solidFill>
                <a:latin typeface="Verdana"/>
                <a:cs typeface="Verdana"/>
              </a:rPr>
              <a:t>cannot</a:t>
            </a:r>
            <a:r>
              <a:rPr sz="1600" spc="20" dirty="0">
                <a:solidFill>
                  <a:srgbClr val="4D4F52"/>
                </a:solidFill>
                <a:latin typeface="Verdana"/>
                <a:cs typeface="Verdana"/>
              </a:rPr>
              <a:t> </a:t>
            </a:r>
            <a:r>
              <a:rPr sz="1600" spc="-5" dirty="0">
                <a:solidFill>
                  <a:srgbClr val="4D4F52"/>
                </a:solidFill>
                <a:latin typeface="Verdana"/>
                <a:cs typeface="Verdana"/>
              </a:rPr>
              <a:t>be</a:t>
            </a:r>
            <a:r>
              <a:rPr sz="1600" spc="10" dirty="0">
                <a:solidFill>
                  <a:srgbClr val="4D4F52"/>
                </a:solidFill>
                <a:latin typeface="Verdana"/>
                <a:cs typeface="Verdana"/>
              </a:rPr>
              <a:t> </a:t>
            </a:r>
            <a:r>
              <a:rPr sz="1600" spc="-10" dirty="0">
                <a:solidFill>
                  <a:srgbClr val="4D4F52"/>
                </a:solidFill>
                <a:latin typeface="Verdana"/>
                <a:cs typeface="Verdana"/>
              </a:rPr>
              <a:t>predicted</a:t>
            </a:r>
            <a:r>
              <a:rPr sz="1600" spc="35" dirty="0">
                <a:solidFill>
                  <a:srgbClr val="4D4F52"/>
                </a:solidFill>
                <a:latin typeface="Verdana"/>
                <a:cs typeface="Verdana"/>
              </a:rPr>
              <a:t> </a:t>
            </a:r>
            <a:r>
              <a:rPr sz="1600" spc="-10" dirty="0">
                <a:solidFill>
                  <a:srgbClr val="4D4F52"/>
                </a:solidFill>
                <a:latin typeface="Verdana"/>
                <a:cs typeface="Verdana"/>
              </a:rPr>
              <a:t>with</a:t>
            </a:r>
            <a:r>
              <a:rPr sz="1600" dirty="0">
                <a:solidFill>
                  <a:srgbClr val="4D4F52"/>
                </a:solidFill>
                <a:latin typeface="Verdana"/>
                <a:cs typeface="Verdana"/>
              </a:rPr>
              <a:t> </a:t>
            </a:r>
            <a:r>
              <a:rPr sz="1600" spc="-5" dirty="0">
                <a:solidFill>
                  <a:srgbClr val="4D4F52"/>
                </a:solidFill>
                <a:latin typeface="Verdana"/>
                <a:cs typeface="Verdana"/>
              </a:rPr>
              <a:t>ML)</a:t>
            </a:r>
            <a:endParaRPr sz="1600">
              <a:latin typeface="Verdana"/>
              <a:cs typeface="Verdana"/>
            </a:endParaRPr>
          </a:p>
        </p:txBody>
      </p:sp>
      <p:sp>
        <p:nvSpPr>
          <p:cNvPr id="7" name="object 4">
            <a:extLst>
              <a:ext uri="{FF2B5EF4-FFF2-40B4-BE49-F238E27FC236}">
                <a16:creationId xmlns:a16="http://schemas.microsoft.com/office/drawing/2014/main" id="{2BFEADBE-9DF7-44BB-B29B-1EAAA72E8150}"/>
              </a:ext>
            </a:extLst>
          </p:cNvPr>
          <p:cNvSpPr txBox="1"/>
          <p:nvPr/>
        </p:nvSpPr>
        <p:spPr>
          <a:xfrm>
            <a:off x="5303799" y="3415525"/>
            <a:ext cx="3421379" cy="604520"/>
          </a:xfrm>
          <a:prstGeom prst="rect">
            <a:avLst/>
          </a:prstGeom>
        </p:spPr>
        <p:txBody>
          <a:bodyPr vert="horz" wrap="square" lIns="0" tIns="12700" rIns="0" bIns="0" rtlCol="0">
            <a:spAutoFit/>
          </a:bodyPr>
          <a:lstStyle/>
          <a:p>
            <a:pPr marL="299085" marR="5080" indent="-287020">
              <a:lnSpc>
                <a:spcPct val="118700"/>
              </a:lnSpc>
              <a:spcBef>
                <a:spcPts val="100"/>
              </a:spcBef>
              <a:buClr>
                <a:srgbClr val="0097DB"/>
              </a:buClr>
              <a:buFont typeface="Arial"/>
              <a:buChar char="•"/>
              <a:tabLst>
                <a:tab pos="299085" algn="l"/>
                <a:tab pos="299720" algn="l"/>
              </a:tabLst>
            </a:pPr>
            <a:r>
              <a:rPr sz="1600" spc="-10" dirty="0">
                <a:solidFill>
                  <a:srgbClr val="4D4F52"/>
                </a:solidFill>
                <a:latin typeface="Verdana"/>
                <a:cs typeface="Verdana"/>
              </a:rPr>
              <a:t>There</a:t>
            </a:r>
            <a:r>
              <a:rPr sz="1600" spc="-5" dirty="0">
                <a:solidFill>
                  <a:srgbClr val="4D4F52"/>
                </a:solidFill>
                <a:latin typeface="Verdana"/>
                <a:cs typeface="Verdana"/>
              </a:rPr>
              <a:t> </a:t>
            </a:r>
            <a:r>
              <a:rPr sz="1600" spc="-10" dirty="0">
                <a:solidFill>
                  <a:srgbClr val="4D4F52"/>
                </a:solidFill>
                <a:latin typeface="Verdana"/>
                <a:cs typeface="Verdana"/>
              </a:rPr>
              <a:t>must</a:t>
            </a:r>
            <a:r>
              <a:rPr sz="1600" spc="10" dirty="0">
                <a:solidFill>
                  <a:srgbClr val="4D4F52"/>
                </a:solidFill>
                <a:latin typeface="Verdana"/>
                <a:cs typeface="Verdana"/>
              </a:rPr>
              <a:t> </a:t>
            </a:r>
            <a:r>
              <a:rPr sz="1600" spc="-5" dirty="0">
                <a:solidFill>
                  <a:srgbClr val="4D4F52"/>
                </a:solidFill>
                <a:latin typeface="Verdana"/>
                <a:cs typeface="Verdana"/>
              </a:rPr>
              <a:t>be</a:t>
            </a:r>
            <a:r>
              <a:rPr sz="1600" spc="5" dirty="0">
                <a:solidFill>
                  <a:srgbClr val="4D4F52"/>
                </a:solidFill>
                <a:latin typeface="Verdana"/>
                <a:cs typeface="Verdana"/>
              </a:rPr>
              <a:t> </a:t>
            </a:r>
            <a:r>
              <a:rPr sz="1600" spc="-5" dirty="0">
                <a:solidFill>
                  <a:srgbClr val="4D4F52"/>
                </a:solidFill>
                <a:latin typeface="Verdana"/>
                <a:cs typeface="Verdana"/>
              </a:rPr>
              <a:t>enough</a:t>
            </a:r>
            <a:r>
              <a:rPr sz="1600" spc="15" dirty="0">
                <a:solidFill>
                  <a:srgbClr val="4D4F52"/>
                </a:solidFill>
                <a:latin typeface="Verdana"/>
                <a:cs typeface="Verdana"/>
              </a:rPr>
              <a:t> </a:t>
            </a:r>
            <a:r>
              <a:rPr sz="1600" spc="-10" dirty="0">
                <a:solidFill>
                  <a:srgbClr val="4D4F52"/>
                </a:solidFill>
                <a:latin typeface="Verdana"/>
                <a:cs typeface="Verdana"/>
              </a:rPr>
              <a:t>data to </a:t>
            </a:r>
            <a:r>
              <a:rPr sz="1600" spc="-550" dirty="0">
                <a:solidFill>
                  <a:srgbClr val="4D4F52"/>
                </a:solidFill>
                <a:latin typeface="Verdana"/>
                <a:cs typeface="Verdana"/>
              </a:rPr>
              <a:t> </a:t>
            </a:r>
            <a:r>
              <a:rPr sz="1600" spc="-10" dirty="0">
                <a:solidFill>
                  <a:srgbClr val="4D4F52"/>
                </a:solidFill>
                <a:latin typeface="Verdana"/>
                <a:cs typeface="Verdana"/>
              </a:rPr>
              <a:t>discover</a:t>
            </a:r>
            <a:r>
              <a:rPr sz="1600" spc="30" dirty="0">
                <a:solidFill>
                  <a:srgbClr val="4D4F52"/>
                </a:solidFill>
                <a:latin typeface="Verdana"/>
                <a:cs typeface="Verdana"/>
              </a:rPr>
              <a:t> </a:t>
            </a:r>
            <a:r>
              <a:rPr sz="1600" spc="-5" dirty="0">
                <a:solidFill>
                  <a:srgbClr val="4D4F52"/>
                </a:solidFill>
                <a:latin typeface="Verdana"/>
                <a:cs typeface="Verdana"/>
              </a:rPr>
              <a:t>this</a:t>
            </a:r>
            <a:r>
              <a:rPr sz="1600" spc="15" dirty="0">
                <a:solidFill>
                  <a:srgbClr val="4D4F52"/>
                </a:solidFill>
                <a:latin typeface="Verdana"/>
                <a:cs typeface="Verdana"/>
              </a:rPr>
              <a:t> </a:t>
            </a:r>
            <a:r>
              <a:rPr sz="1600" spc="-10" dirty="0">
                <a:solidFill>
                  <a:srgbClr val="4D4F52"/>
                </a:solidFill>
                <a:latin typeface="Verdana"/>
                <a:cs typeface="Verdana"/>
              </a:rPr>
              <a:t>pattern</a:t>
            </a:r>
            <a:endParaRPr sz="1600">
              <a:latin typeface="Verdana"/>
              <a:cs typeface="Verdana"/>
            </a:endParaRPr>
          </a:p>
        </p:txBody>
      </p:sp>
      <p:sp>
        <p:nvSpPr>
          <p:cNvPr id="8" name="object 5">
            <a:extLst>
              <a:ext uri="{FF2B5EF4-FFF2-40B4-BE49-F238E27FC236}">
                <a16:creationId xmlns:a16="http://schemas.microsoft.com/office/drawing/2014/main" id="{F14C40B9-81C3-4E0D-9FFC-5ACAE35B7F95}"/>
              </a:ext>
            </a:extLst>
          </p:cNvPr>
          <p:cNvSpPr txBox="1"/>
          <p:nvPr/>
        </p:nvSpPr>
        <p:spPr>
          <a:xfrm>
            <a:off x="5303799" y="4382570"/>
            <a:ext cx="4085590" cy="897255"/>
          </a:xfrm>
          <a:prstGeom prst="rect">
            <a:avLst/>
          </a:prstGeom>
        </p:spPr>
        <p:txBody>
          <a:bodyPr vert="horz" wrap="square" lIns="0" tIns="12700" rIns="0" bIns="0" rtlCol="0">
            <a:spAutoFit/>
          </a:bodyPr>
          <a:lstStyle/>
          <a:p>
            <a:pPr marL="299085" marR="5080" indent="-287020">
              <a:lnSpc>
                <a:spcPct val="119100"/>
              </a:lnSpc>
              <a:spcBef>
                <a:spcPts val="100"/>
              </a:spcBef>
              <a:buClr>
                <a:srgbClr val="0097DB"/>
              </a:buClr>
              <a:buFont typeface="Arial"/>
              <a:buChar char="•"/>
              <a:tabLst>
                <a:tab pos="299085" algn="l"/>
                <a:tab pos="299720" algn="l"/>
              </a:tabLst>
            </a:pPr>
            <a:r>
              <a:rPr sz="1600" spc="-5" dirty="0">
                <a:solidFill>
                  <a:srgbClr val="4D4F52"/>
                </a:solidFill>
                <a:latin typeface="Verdana"/>
                <a:cs typeface="Verdana"/>
              </a:rPr>
              <a:t>It’s</a:t>
            </a:r>
            <a:r>
              <a:rPr sz="1600" spc="-20" dirty="0">
                <a:solidFill>
                  <a:srgbClr val="4D4F52"/>
                </a:solidFill>
                <a:latin typeface="Verdana"/>
                <a:cs typeface="Verdana"/>
              </a:rPr>
              <a:t> </a:t>
            </a:r>
            <a:r>
              <a:rPr sz="1600" spc="-10" dirty="0">
                <a:solidFill>
                  <a:srgbClr val="4D4F52"/>
                </a:solidFill>
                <a:latin typeface="Verdana"/>
                <a:cs typeface="Verdana"/>
              </a:rPr>
              <a:t>difficult</a:t>
            </a:r>
            <a:r>
              <a:rPr sz="1600" spc="25" dirty="0">
                <a:solidFill>
                  <a:srgbClr val="4D4F52"/>
                </a:solidFill>
                <a:latin typeface="Verdana"/>
                <a:cs typeface="Verdana"/>
              </a:rPr>
              <a:t> </a:t>
            </a:r>
            <a:r>
              <a:rPr sz="1600" spc="-10" dirty="0">
                <a:solidFill>
                  <a:srgbClr val="4D4F52"/>
                </a:solidFill>
                <a:latin typeface="Verdana"/>
                <a:cs typeface="Verdana"/>
              </a:rPr>
              <a:t>to</a:t>
            </a:r>
            <a:r>
              <a:rPr sz="1600" dirty="0">
                <a:solidFill>
                  <a:srgbClr val="4D4F52"/>
                </a:solidFill>
                <a:latin typeface="Verdana"/>
                <a:cs typeface="Verdana"/>
              </a:rPr>
              <a:t> </a:t>
            </a:r>
            <a:r>
              <a:rPr sz="1600" spc="-5" dirty="0">
                <a:solidFill>
                  <a:srgbClr val="4D4F52"/>
                </a:solidFill>
                <a:latin typeface="Verdana"/>
                <a:cs typeface="Verdana"/>
              </a:rPr>
              <a:t>formulate</a:t>
            </a:r>
            <a:r>
              <a:rPr sz="1600" spc="30" dirty="0">
                <a:solidFill>
                  <a:srgbClr val="4D4F52"/>
                </a:solidFill>
                <a:latin typeface="Verdana"/>
                <a:cs typeface="Verdana"/>
              </a:rPr>
              <a:t> </a:t>
            </a:r>
            <a:r>
              <a:rPr sz="1600" spc="-5" dirty="0">
                <a:solidFill>
                  <a:srgbClr val="4D4F52"/>
                </a:solidFill>
                <a:latin typeface="Verdana"/>
                <a:cs typeface="Verdana"/>
              </a:rPr>
              <a:t>a </a:t>
            </a:r>
            <a:r>
              <a:rPr sz="1600" dirty="0">
                <a:solidFill>
                  <a:srgbClr val="4D4F52"/>
                </a:solidFill>
                <a:latin typeface="Verdana"/>
                <a:cs typeface="Verdana"/>
              </a:rPr>
              <a:t> </a:t>
            </a:r>
            <a:r>
              <a:rPr sz="1600" spc="-10" dirty="0">
                <a:solidFill>
                  <a:srgbClr val="4D4F52"/>
                </a:solidFill>
                <a:latin typeface="Verdana"/>
                <a:cs typeface="Verdana"/>
              </a:rPr>
              <a:t>mathematical</a:t>
            </a:r>
            <a:r>
              <a:rPr sz="1600" spc="65" dirty="0">
                <a:solidFill>
                  <a:srgbClr val="4D4F52"/>
                </a:solidFill>
                <a:latin typeface="Verdana"/>
                <a:cs typeface="Verdana"/>
              </a:rPr>
              <a:t> </a:t>
            </a:r>
            <a:r>
              <a:rPr sz="1600" spc="-10" dirty="0">
                <a:solidFill>
                  <a:srgbClr val="4D4F52"/>
                </a:solidFill>
                <a:latin typeface="Verdana"/>
                <a:cs typeface="Verdana"/>
              </a:rPr>
              <a:t>expression</a:t>
            </a:r>
            <a:r>
              <a:rPr sz="1600" spc="50" dirty="0">
                <a:solidFill>
                  <a:srgbClr val="4D4F52"/>
                </a:solidFill>
                <a:latin typeface="Verdana"/>
                <a:cs typeface="Verdana"/>
              </a:rPr>
              <a:t> </a:t>
            </a:r>
            <a:r>
              <a:rPr sz="1600" spc="-10" dirty="0">
                <a:solidFill>
                  <a:srgbClr val="4D4F52"/>
                </a:solidFill>
                <a:latin typeface="Verdana"/>
                <a:cs typeface="Verdana"/>
              </a:rPr>
              <a:t>(otherwise </a:t>
            </a:r>
            <a:r>
              <a:rPr sz="1600" spc="-5" dirty="0">
                <a:solidFill>
                  <a:srgbClr val="4D4F52"/>
                </a:solidFill>
                <a:latin typeface="Verdana"/>
                <a:cs typeface="Verdana"/>
              </a:rPr>
              <a:t> </a:t>
            </a:r>
            <a:r>
              <a:rPr sz="1600" spc="-10" dirty="0">
                <a:solidFill>
                  <a:srgbClr val="4D4F52"/>
                </a:solidFill>
                <a:latin typeface="Verdana"/>
                <a:cs typeface="Verdana"/>
              </a:rPr>
              <a:t>we</a:t>
            </a:r>
            <a:r>
              <a:rPr sz="1600" spc="-5" dirty="0">
                <a:solidFill>
                  <a:srgbClr val="4D4F52"/>
                </a:solidFill>
                <a:latin typeface="Verdana"/>
                <a:cs typeface="Verdana"/>
              </a:rPr>
              <a:t> </a:t>
            </a:r>
            <a:r>
              <a:rPr sz="1600" spc="-10" dirty="0">
                <a:solidFill>
                  <a:srgbClr val="4D4F52"/>
                </a:solidFill>
                <a:latin typeface="Verdana"/>
                <a:cs typeface="Verdana"/>
              </a:rPr>
              <a:t>will</a:t>
            </a:r>
            <a:r>
              <a:rPr sz="1600" spc="20" dirty="0">
                <a:solidFill>
                  <a:srgbClr val="4D4F52"/>
                </a:solidFill>
                <a:latin typeface="Verdana"/>
                <a:cs typeface="Verdana"/>
              </a:rPr>
              <a:t> </a:t>
            </a:r>
            <a:r>
              <a:rPr sz="1600" spc="-10" dirty="0">
                <a:solidFill>
                  <a:srgbClr val="4D4F52"/>
                </a:solidFill>
                <a:latin typeface="Verdana"/>
                <a:cs typeface="Verdana"/>
              </a:rPr>
              <a:t>just</a:t>
            </a:r>
            <a:r>
              <a:rPr sz="1600" dirty="0">
                <a:solidFill>
                  <a:srgbClr val="4D4F52"/>
                </a:solidFill>
                <a:latin typeface="Verdana"/>
                <a:cs typeface="Verdana"/>
              </a:rPr>
              <a:t> </a:t>
            </a:r>
            <a:r>
              <a:rPr sz="1600" spc="-10" dirty="0">
                <a:solidFill>
                  <a:srgbClr val="4D4F52"/>
                </a:solidFill>
                <a:latin typeface="Verdana"/>
                <a:cs typeface="Verdana"/>
              </a:rPr>
              <a:t>use</a:t>
            </a:r>
            <a:r>
              <a:rPr sz="1600" spc="10" dirty="0">
                <a:solidFill>
                  <a:srgbClr val="4D4F52"/>
                </a:solidFill>
                <a:latin typeface="Verdana"/>
                <a:cs typeface="Verdana"/>
              </a:rPr>
              <a:t> </a:t>
            </a:r>
            <a:r>
              <a:rPr sz="1600" spc="-5" dirty="0">
                <a:solidFill>
                  <a:srgbClr val="4D4F52"/>
                </a:solidFill>
                <a:latin typeface="Verdana"/>
                <a:cs typeface="Verdana"/>
              </a:rPr>
              <a:t>this</a:t>
            </a:r>
            <a:r>
              <a:rPr sz="1600" spc="15" dirty="0">
                <a:solidFill>
                  <a:srgbClr val="4D4F52"/>
                </a:solidFill>
                <a:latin typeface="Verdana"/>
                <a:cs typeface="Verdana"/>
              </a:rPr>
              <a:t> </a:t>
            </a:r>
            <a:r>
              <a:rPr sz="1600" spc="-5" dirty="0">
                <a:solidFill>
                  <a:srgbClr val="4D4F52"/>
                </a:solidFill>
                <a:latin typeface="Verdana"/>
                <a:cs typeface="Verdana"/>
              </a:rPr>
              <a:t>formula</a:t>
            </a:r>
            <a:r>
              <a:rPr sz="1600" spc="25" dirty="0">
                <a:solidFill>
                  <a:srgbClr val="4D4F52"/>
                </a:solidFill>
                <a:latin typeface="Verdana"/>
                <a:cs typeface="Verdana"/>
              </a:rPr>
              <a:t> </a:t>
            </a:r>
            <a:r>
              <a:rPr sz="1600" spc="-10" dirty="0">
                <a:solidFill>
                  <a:srgbClr val="4D4F52"/>
                </a:solidFill>
                <a:latin typeface="Verdana"/>
                <a:cs typeface="Verdana"/>
              </a:rPr>
              <a:t>instead)</a:t>
            </a:r>
            <a:endParaRPr sz="1600">
              <a:latin typeface="Verdana"/>
              <a:cs typeface="Verdana"/>
            </a:endParaRPr>
          </a:p>
        </p:txBody>
      </p:sp>
      <p:sp>
        <p:nvSpPr>
          <p:cNvPr id="9" name="object 6">
            <a:extLst>
              <a:ext uri="{FF2B5EF4-FFF2-40B4-BE49-F238E27FC236}">
                <a16:creationId xmlns:a16="http://schemas.microsoft.com/office/drawing/2014/main" id="{67C86AD9-7070-4551-96F6-F9D1CC450808}"/>
              </a:ext>
            </a:extLst>
          </p:cNvPr>
          <p:cNvSpPr/>
          <p:nvPr/>
        </p:nvSpPr>
        <p:spPr>
          <a:xfrm>
            <a:off x="1434845" y="2816313"/>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0"/>
                </a:lnTo>
                <a:lnTo>
                  <a:pt x="50" y="48640"/>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10" name="object 7">
            <a:extLst>
              <a:ext uri="{FF2B5EF4-FFF2-40B4-BE49-F238E27FC236}">
                <a16:creationId xmlns:a16="http://schemas.microsoft.com/office/drawing/2014/main" id="{C777E5BA-FFB6-49D3-8882-28B7F85F81F8}"/>
              </a:ext>
            </a:extLst>
          </p:cNvPr>
          <p:cNvSpPr txBox="1"/>
          <p:nvPr/>
        </p:nvSpPr>
        <p:spPr>
          <a:xfrm>
            <a:off x="1581581" y="2545422"/>
            <a:ext cx="4470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11" name="object 8">
            <a:extLst>
              <a:ext uri="{FF2B5EF4-FFF2-40B4-BE49-F238E27FC236}">
                <a16:creationId xmlns:a16="http://schemas.microsoft.com/office/drawing/2014/main" id="{DCAF7F4A-E490-4558-BC10-A410ADE4389D}"/>
              </a:ext>
            </a:extLst>
          </p:cNvPr>
          <p:cNvSpPr txBox="1"/>
          <p:nvPr/>
        </p:nvSpPr>
        <p:spPr>
          <a:xfrm>
            <a:off x="2441473" y="2551518"/>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marL="244475">
              <a:lnSpc>
                <a:spcPct val="100000"/>
              </a:lnSpc>
              <a:spcBef>
                <a:spcPts val="1295"/>
              </a:spcBef>
            </a:pPr>
            <a:r>
              <a:rPr sz="1800" spc="-5" dirty="0">
                <a:solidFill>
                  <a:srgbClr val="FFFFFF"/>
                </a:solidFill>
                <a:latin typeface="Verdana"/>
                <a:cs typeface="Verdana"/>
              </a:rPr>
              <a:t>Model</a:t>
            </a:r>
            <a:endParaRPr sz="1800">
              <a:latin typeface="Verdana"/>
              <a:cs typeface="Verdana"/>
            </a:endParaRPr>
          </a:p>
        </p:txBody>
      </p:sp>
      <p:sp>
        <p:nvSpPr>
          <p:cNvPr id="12" name="object 9">
            <a:extLst>
              <a:ext uri="{FF2B5EF4-FFF2-40B4-BE49-F238E27FC236}">
                <a16:creationId xmlns:a16="http://schemas.microsoft.com/office/drawing/2014/main" id="{7CAF8971-D1CB-4F99-892F-7E7E8922A371}"/>
              </a:ext>
            </a:extLst>
          </p:cNvPr>
          <p:cNvSpPr txBox="1"/>
          <p:nvPr/>
        </p:nvSpPr>
        <p:spPr>
          <a:xfrm>
            <a:off x="2438678" y="2186013"/>
            <a:ext cx="116776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80" dirty="0">
                <a:latin typeface="Verdana"/>
                <a:cs typeface="Verdana"/>
              </a:rPr>
              <a:t> </a:t>
            </a:r>
            <a:r>
              <a:rPr sz="1400" spc="-5" dirty="0">
                <a:latin typeface="Verdana"/>
                <a:cs typeface="Verdana"/>
              </a:rPr>
              <a:t>task</a:t>
            </a:r>
            <a:endParaRPr sz="1400">
              <a:latin typeface="Verdana"/>
              <a:cs typeface="Verdana"/>
            </a:endParaRPr>
          </a:p>
        </p:txBody>
      </p:sp>
      <p:sp>
        <p:nvSpPr>
          <p:cNvPr id="13" name="object 10">
            <a:extLst>
              <a:ext uri="{FF2B5EF4-FFF2-40B4-BE49-F238E27FC236}">
                <a16:creationId xmlns:a16="http://schemas.microsoft.com/office/drawing/2014/main" id="{7066CE66-BB83-421F-B8F2-8305950B58EB}"/>
              </a:ext>
            </a:extLst>
          </p:cNvPr>
          <p:cNvSpPr/>
          <p:nvPr/>
        </p:nvSpPr>
        <p:spPr>
          <a:xfrm>
            <a:off x="3605046" y="2810344"/>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2"/>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14" name="object 11">
            <a:extLst>
              <a:ext uri="{FF2B5EF4-FFF2-40B4-BE49-F238E27FC236}">
                <a16:creationId xmlns:a16="http://schemas.microsoft.com/office/drawing/2014/main" id="{4633DD2A-91B6-4F06-8B81-69E84A6ABFB3}"/>
              </a:ext>
            </a:extLst>
          </p:cNvPr>
          <p:cNvSpPr txBox="1"/>
          <p:nvPr/>
        </p:nvSpPr>
        <p:spPr>
          <a:xfrm>
            <a:off x="3819677" y="2582888"/>
            <a:ext cx="671195" cy="239395"/>
          </a:xfrm>
          <a:prstGeom prst="rect">
            <a:avLst/>
          </a:prstGeom>
        </p:spPr>
        <p:txBody>
          <a:bodyPr vert="horz" wrap="square" lIns="0" tIns="13335" rIns="0" bIns="0" rtlCol="0">
            <a:spAutoFit/>
          </a:bodyPr>
          <a:lstStyle/>
          <a:p>
            <a:pPr marL="12700">
              <a:lnSpc>
                <a:spcPct val="100000"/>
              </a:lnSpc>
              <a:spcBef>
                <a:spcPts val="105"/>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15" name="object 12">
            <a:extLst>
              <a:ext uri="{FF2B5EF4-FFF2-40B4-BE49-F238E27FC236}">
                <a16:creationId xmlns:a16="http://schemas.microsoft.com/office/drawing/2014/main" id="{4381D0AF-27C4-4F91-BF55-887414326328}"/>
              </a:ext>
            </a:extLst>
          </p:cNvPr>
          <p:cNvSpPr/>
          <p:nvPr/>
        </p:nvSpPr>
        <p:spPr>
          <a:xfrm>
            <a:off x="1434845" y="4262590"/>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1"/>
                </a:lnTo>
                <a:lnTo>
                  <a:pt x="50" y="48641"/>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16" name="object 13">
            <a:extLst>
              <a:ext uri="{FF2B5EF4-FFF2-40B4-BE49-F238E27FC236}">
                <a16:creationId xmlns:a16="http://schemas.microsoft.com/office/drawing/2014/main" id="{6EEAF44C-BDE8-4F8F-AB91-651EFF551198}"/>
              </a:ext>
            </a:extLst>
          </p:cNvPr>
          <p:cNvSpPr txBox="1"/>
          <p:nvPr/>
        </p:nvSpPr>
        <p:spPr>
          <a:xfrm>
            <a:off x="1581581" y="3991318"/>
            <a:ext cx="44704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D</a:t>
            </a:r>
            <a:r>
              <a:rPr sz="1400" spc="-5" dirty="0">
                <a:latin typeface="Verdana"/>
                <a:cs typeface="Verdana"/>
              </a:rPr>
              <a:t>ata</a:t>
            </a:r>
            <a:endParaRPr sz="1400" dirty="0">
              <a:latin typeface="Verdana"/>
              <a:cs typeface="Verdana"/>
            </a:endParaRPr>
          </a:p>
        </p:txBody>
      </p:sp>
      <p:sp>
        <p:nvSpPr>
          <p:cNvPr id="17" name="object 14">
            <a:extLst>
              <a:ext uri="{FF2B5EF4-FFF2-40B4-BE49-F238E27FC236}">
                <a16:creationId xmlns:a16="http://schemas.microsoft.com/office/drawing/2014/main" id="{FA34B41A-AE50-495F-91E1-EFB839521AEB}"/>
              </a:ext>
            </a:extLst>
          </p:cNvPr>
          <p:cNvSpPr txBox="1"/>
          <p:nvPr/>
        </p:nvSpPr>
        <p:spPr>
          <a:xfrm>
            <a:off x="2441473" y="4197438"/>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algn="ctr">
              <a:lnSpc>
                <a:spcPct val="100000"/>
              </a:lnSpc>
              <a:spcBef>
                <a:spcPts val="1295"/>
              </a:spcBef>
            </a:pPr>
            <a:r>
              <a:rPr sz="1800" spc="-5" dirty="0">
                <a:solidFill>
                  <a:srgbClr val="FFFFFF"/>
                </a:solidFill>
                <a:latin typeface="Verdana"/>
                <a:cs typeface="Verdana"/>
              </a:rPr>
              <a:t>ML</a:t>
            </a:r>
            <a:endParaRPr sz="1800">
              <a:latin typeface="Verdana"/>
              <a:cs typeface="Verdana"/>
            </a:endParaRPr>
          </a:p>
        </p:txBody>
      </p:sp>
      <p:sp>
        <p:nvSpPr>
          <p:cNvPr id="18" name="object 15">
            <a:extLst>
              <a:ext uri="{FF2B5EF4-FFF2-40B4-BE49-F238E27FC236}">
                <a16:creationId xmlns:a16="http://schemas.microsoft.com/office/drawing/2014/main" id="{DE9E4775-0198-4DD7-9458-5A7185BA365A}"/>
              </a:ext>
            </a:extLst>
          </p:cNvPr>
          <p:cNvSpPr txBox="1"/>
          <p:nvPr/>
        </p:nvSpPr>
        <p:spPr>
          <a:xfrm>
            <a:off x="2621812" y="3832187"/>
            <a:ext cx="80200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Learn</a:t>
            </a:r>
            <a:r>
              <a:rPr sz="1400" spc="10" dirty="0">
                <a:latin typeface="Verdana"/>
                <a:cs typeface="Verdana"/>
              </a:rPr>
              <a:t>i</a:t>
            </a:r>
            <a:r>
              <a:rPr sz="1400" dirty="0">
                <a:latin typeface="Verdana"/>
                <a:cs typeface="Verdana"/>
              </a:rPr>
              <a:t>ng</a:t>
            </a:r>
            <a:endParaRPr sz="1400">
              <a:latin typeface="Verdana"/>
              <a:cs typeface="Verdana"/>
            </a:endParaRPr>
          </a:p>
        </p:txBody>
      </p:sp>
      <p:sp>
        <p:nvSpPr>
          <p:cNvPr id="19" name="object 16">
            <a:extLst>
              <a:ext uri="{FF2B5EF4-FFF2-40B4-BE49-F238E27FC236}">
                <a16:creationId xmlns:a16="http://schemas.microsoft.com/office/drawing/2014/main" id="{3A2A8CE0-54E2-4BB7-BB90-07E84582BA96}"/>
              </a:ext>
            </a:extLst>
          </p:cNvPr>
          <p:cNvSpPr txBox="1"/>
          <p:nvPr/>
        </p:nvSpPr>
        <p:spPr>
          <a:xfrm>
            <a:off x="3819677" y="4229062"/>
            <a:ext cx="55181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M</a:t>
            </a:r>
            <a:r>
              <a:rPr sz="1400" dirty="0">
                <a:latin typeface="Verdana"/>
                <a:cs typeface="Verdana"/>
              </a:rPr>
              <a:t>odel</a:t>
            </a:r>
            <a:endParaRPr sz="1400">
              <a:latin typeface="Verdana"/>
              <a:cs typeface="Verdana"/>
            </a:endParaRPr>
          </a:p>
        </p:txBody>
      </p:sp>
      <p:sp>
        <p:nvSpPr>
          <p:cNvPr id="20" name="object 17">
            <a:extLst>
              <a:ext uri="{FF2B5EF4-FFF2-40B4-BE49-F238E27FC236}">
                <a16:creationId xmlns:a16="http://schemas.microsoft.com/office/drawing/2014/main" id="{EC373DFC-7618-4925-8580-E3CCC5E5FCA4}"/>
              </a:ext>
            </a:extLst>
          </p:cNvPr>
          <p:cNvSpPr/>
          <p:nvPr/>
        </p:nvSpPr>
        <p:spPr>
          <a:xfrm>
            <a:off x="1416544" y="4651336"/>
            <a:ext cx="1024255" cy="76200"/>
          </a:xfrm>
          <a:custGeom>
            <a:avLst/>
            <a:gdLst/>
            <a:ahLst/>
            <a:cxnLst/>
            <a:rect l="l" t="t" r="r" b="b"/>
            <a:pathLst>
              <a:path w="1024255" h="76200">
                <a:moveTo>
                  <a:pt x="1011772" y="31622"/>
                </a:moveTo>
                <a:lnTo>
                  <a:pt x="960412" y="31622"/>
                </a:lnTo>
                <a:lnTo>
                  <a:pt x="960412" y="44322"/>
                </a:lnTo>
                <a:lnTo>
                  <a:pt x="947754" y="44408"/>
                </a:lnTo>
                <a:lnTo>
                  <a:pt x="947966" y="76199"/>
                </a:lnTo>
                <a:lnTo>
                  <a:pt x="1023912" y="37591"/>
                </a:lnTo>
                <a:lnTo>
                  <a:pt x="1011772" y="31622"/>
                </a:lnTo>
                <a:close/>
              </a:path>
              <a:path w="1024255" h="76200">
                <a:moveTo>
                  <a:pt x="947669" y="31708"/>
                </a:moveTo>
                <a:lnTo>
                  <a:pt x="0" y="38099"/>
                </a:lnTo>
                <a:lnTo>
                  <a:pt x="76" y="50799"/>
                </a:lnTo>
                <a:lnTo>
                  <a:pt x="947754" y="44408"/>
                </a:lnTo>
                <a:lnTo>
                  <a:pt x="947669" y="31708"/>
                </a:lnTo>
                <a:close/>
              </a:path>
              <a:path w="1024255" h="76200">
                <a:moveTo>
                  <a:pt x="960412" y="31622"/>
                </a:moveTo>
                <a:lnTo>
                  <a:pt x="947669" y="31708"/>
                </a:lnTo>
                <a:lnTo>
                  <a:pt x="947754" y="44408"/>
                </a:lnTo>
                <a:lnTo>
                  <a:pt x="960412" y="44322"/>
                </a:lnTo>
                <a:lnTo>
                  <a:pt x="960412" y="31622"/>
                </a:lnTo>
                <a:close/>
              </a:path>
              <a:path w="1024255" h="76200">
                <a:moveTo>
                  <a:pt x="947458" y="0"/>
                </a:moveTo>
                <a:lnTo>
                  <a:pt x="947669" y="31708"/>
                </a:lnTo>
                <a:lnTo>
                  <a:pt x="1011772" y="31622"/>
                </a:lnTo>
                <a:lnTo>
                  <a:pt x="947458" y="0"/>
                </a:lnTo>
                <a:close/>
              </a:path>
            </a:pathLst>
          </a:custGeom>
          <a:solidFill>
            <a:srgbClr val="0096DB"/>
          </a:solidFill>
        </p:spPr>
        <p:txBody>
          <a:bodyPr wrap="square" lIns="0" tIns="0" rIns="0" bIns="0" rtlCol="0"/>
          <a:lstStyle/>
          <a:p>
            <a:endParaRPr/>
          </a:p>
        </p:txBody>
      </p:sp>
      <p:sp>
        <p:nvSpPr>
          <p:cNvPr id="21" name="object 18">
            <a:extLst>
              <a:ext uri="{FF2B5EF4-FFF2-40B4-BE49-F238E27FC236}">
                <a16:creationId xmlns:a16="http://schemas.microsoft.com/office/drawing/2014/main" id="{309CD04A-07D9-46F2-8B05-5A7C3CB520BD}"/>
              </a:ext>
            </a:extLst>
          </p:cNvPr>
          <p:cNvSpPr txBox="1"/>
          <p:nvPr/>
        </p:nvSpPr>
        <p:spPr>
          <a:xfrm>
            <a:off x="1575180" y="4395178"/>
            <a:ext cx="670560" cy="239395"/>
          </a:xfrm>
          <a:prstGeom prst="rect">
            <a:avLst/>
          </a:prstGeom>
        </p:spPr>
        <p:txBody>
          <a:bodyPr vert="horz" wrap="square" lIns="0" tIns="12700" rIns="0" bIns="0" rtlCol="0">
            <a:spAutoFit/>
          </a:bodyPr>
          <a:lstStyle/>
          <a:p>
            <a:pPr marL="12700">
              <a:lnSpc>
                <a:spcPct val="100000"/>
              </a:lnSpc>
              <a:spcBef>
                <a:spcPts val="100"/>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22" name="object 19">
            <a:extLst>
              <a:ext uri="{FF2B5EF4-FFF2-40B4-BE49-F238E27FC236}">
                <a16:creationId xmlns:a16="http://schemas.microsoft.com/office/drawing/2014/main" id="{D3A95CA3-4C84-4BD1-BAC9-D247D583AD64}"/>
              </a:ext>
            </a:extLst>
          </p:cNvPr>
          <p:cNvSpPr/>
          <p:nvPr/>
        </p:nvSpPr>
        <p:spPr>
          <a:xfrm>
            <a:off x="2984778" y="3157309"/>
            <a:ext cx="1629410" cy="1349375"/>
          </a:xfrm>
          <a:custGeom>
            <a:avLst/>
            <a:gdLst/>
            <a:ahLst/>
            <a:cxnLst/>
            <a:rect l="l" t="t" r="r" b="b"/>
            <a:pathLst>
              <a:path w="1629410" h="1349375">
                <a:moveTo>
                  <a:pt x="1616709" y="1336294"/>
                </a:moveTo>
                <a:lnTo>
                  <a:pt x="620268" y="1336294"/>
                </a:lnTo>
                <a:lnTo>
                  <a:pt x="620268" y="1348994"/>
                </a:lnTo>
                <a:lnTo>
                  <a:pt x="1626616" y="1348994"/>
                </a:lnTo>
                <a:lnTo>
                  <a:pt x="1629409" y="1346200"/>
                </a:lnTo>
                <a:lnTo>
                  <a:pt x="1629409" y="1342644"/>
                </a:lnTo>
                <a:lnTo>
                  <a:pt x="1616709" y="1342644"/>
                </a:lnTo>
                <a:lnTo>
                  <a:pt x="1616709" y="1336294"/>
                </a:lnTo>
                <a:close/>
              </a:path>
              <a:path w="1629410" h="1349375">
                <a:moveTo>
                  <a:pt x="1616709" y="397763"/>
                </a:moveTo>
                <a:lnTo>
                  <a:pt x="1616709" y="1342644"/>
                </a:lnTo>
                <a:lnTo>
                  <a:pt x="1623059" y="1336294"/>
                </a:lnTo>
                <a:lnTo>
                  <a:pt x="1629409" y="1336294"/>
                </a:lnTo>
                <a:lnTo>
                  <a:pt x="1629409" y="404113"/>
                </a:lnTo>
                <a:lnTo>
                  <a:pt x="1623059" y="404113"/>
                </a:lnTo>
                <a:lnTo>
                  <a:pt x="1616709" y="397763"/>
                </a:lnTo>
                <a:close/>
              </a:path>
              <a:path w="1629410" h="1349375">
                <a:moveTo>
                  <a:pt x="1629409" y="1336294"/>
                </a:moveTo>
                <a:lnTo>
                  <a:pt x="1623059" y="1336294"/>
                </a:lnTo>
                <a:lnTo>
                  <a:pt x="1616709" y="1342644"/>
                </a:lnTo>
                <a:lnTo>
                  <a:pt x="1629409" y="1342644"/>
                </a:lnTo>
                <a:lnTo>
                  <a:pt x="1629409" y="1336294"/>
                </a:lnTo>
                <a:close/>
              </a:path>
              <a:path w="1629410" h="1349375">
                <a:moveTo>
                  <a:pt x="44450" y="63500"/>
                </a:moveTo>
                <a:lnTo>
                  <a:pt x="31750" y="63500"/>
                </a:lnTo>
                <a:lnTo>
                  <a:pt x="31750" y="401319"/>
                </a:lnTo>
                <a:lnTo>
                  <a:pt x="34543" y="404113"/>
                </a:lnTo>
                <a:lnTo>
                  <a:pt x="1616709" y="404113"/>
                </a:lnTo>
                <a:lnTo>
                  <a:pt x="1616709" y="397763"/>
                </a:lnTo>
                <a:lnTo>
                  <a:pt x="44450" y="397763"/>
                </a:lnTo>
                <a:lnTo>
                  <a:pt x="38100" y="391413"/>
                </a:lnTo>
                <a:lnTo>
                  <a:pt x="44450" y="391413"/>
                </a:lnTo>
                <a:lnTo>
                  <a:pt x="44450" y="63500"/>
                </a:lnTo>
                <a:close/>
              </a:path>
              <a:path w="1629410" h="1349375">
                <a:moveTo>
                  <a:pt x="1626616" y="391413"/>
                </a:moveTo>
                <a:lnTo>
                  <a:pt x="44450" y="391413"/>
                </a:lnTo>
                <a:lnTo>
                  <a:pt x="44450" y="397763"/>
                </a:lnTo>
                <a:lnTo>
                  <a:pt x="1616709" y="397763"/>
                </a:lnTo>
                <a:lnTo>
                  <a:pt x="1623059" y="404113"/>
                </a:lnTo>
                <a:lnTo>
                  <a:pt x="1629409" y="404113"/>
                </a:lnTo>
                <a:lnTo>
                  <a:pt x="1629409" y="394335"/>
                </a:lnTo>
                <a:lnTo>
                  <a:pt x="1626616" y="391413"/>
                </a:lnTo>
                <a:close/>
              </a:path>
              <a:path w="1629410" h="1349375">
                <a:moveTo>
                  <a:pt x="44450" y="391413"/>
                </a:moveTo>
                <a:lnTo>
                  <a:pt x="38100" y="391413"/>
                </a:lnTo>
                <a:lnTo>
                  <a:pt x="44450" y="397763"/>
                </a:lnTo>
                <a:lnTo>
                  <a:pt x="44450" y="391413"/>
                </a:lnTo>
                <a:close/>
              </a:path>
              <a:path w="1629410" h="1349375">
                <a:moveTo>
                  <a:pt x="38100" y="0"/>
                </a:moveTo>
                <a:lnTo>
                  <a:pt x="0" y="76200"/>
                </a:lnTo>
                <a:lnTo>
                  <a:pt x="31750" y="76200"/>
                </a:lnTo>
                <a:lnTo>
                  <a:pt x="31750" y="63500"/>
                </a:lnTo>
                <a:lnTo>
                  <a:pt x="69850" y="63500"/>
                </a:lnTo>
                <a:lnTo>
                  <a:pt x="38100" y="0"/>
                </a:lnTo>
                <a:close/>
              </a:path>
              <a:path w="1629410" h="134937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spTree>
    <p:extLst>
      <p:ext uri="{BB962C8B-B14F-4D97-AF65-F5344CB8AC3E}">
        <p14:creationId xmlns:p14="http://schemas.microsoft.com/office/powerpoint/2010/main" val="32249075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1D781-A6F8-44F7-BAD6-8B2CAE9C8A95}"/>
              </a:ext>
            </a:extLst>
          </p:cNvPr>
          <p:cNvSpPr>
            <a:spLocks noGrp="1"/>
          </p:cNvSpPr>
          <p:nvPr>
            <p:ph type="title"/>
          </p:nvPr>
        </p:nvSpPr>
        <p:spPr/>
        <p:txBody>
          <a:bodyPr/>
          <a:lstStyle/>
          <a:p>
            <a:r>
              <a:rPr lang="de-DE" dirty="0" err="1"/>
              <a:t>How</a:t>
            </a:r>
            <a:r>
              <a:rPr lang="de-DE" dirty="0"/>
              <a:t> </a:t>
            </a:r>
            <a:r>
              <a:rPr lang="de-DE" dirty="0" err="1"/>
              <a:t>Machine</a:t>
            </a:r>
            <a:r>
              <a:rPr lang="de-DE" dirty="0"/>
              <a:t> Learning </a:t>
            </a:r>
            <a:r>
              <a:rPr lang="de-DE" dirty="0" err="1"/>
              <a:t>Learns</a:t>
            </a:r>
            <a:r>
              <a:rPr lang="de-DE" dirty="0"/>
              <a:t>?</a:t>
            </a:r>
          </a:p>
        </p:txBody>
      </p:sp>
      <p:sp>
        <p:nvSpPr>
          <p:cNvPr id="4" name="Fußzeilenplatzhalter 3">
            <a:extLst>
              <a:ext uri="{FF2B5EF4-FFF2-40B4-BE49-F238E27FC236}">
                <a16:creationId xmlns:a16="http://schemas.microsoft.com/office/drawing/2014/main" id="{4D4F2CFA-4528-4903-9D5A-510800D706F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DC0D8B0-AA8D-42BF-B042-4C228CA002E7}"/>
              </a:ext>
            </a:extLst>
          </p:cNvPr>
          <p:cNvSpPr>
            <a:spLocks noGrp="1"/>
          </p:cNvSpPr>
          <p:nvPr>
            <p:ph type="sldNum" sz="quarter" idx="11"/>
          </p:nvPr>
        </p:nvSpPr>
        <p:spPr/>
        <p:txBody>
          <a:bodyPr/>
          <a:lstStyle/>
          <a:p>
            <a:fld id="{0625EBFC-0345-4FA4-A801-51797D94B198}" type="slidenum">
              <a:rPr lang="de-DE" smtClean="0"/>
              <a:t>18</a:t>
            </a:fld>
            <a:endParaRPr lang="de-DE" dirty="0"/>
          </a:p>
        </p:txBody>
      </p:sp>
      <p:sp>
        <p:nvSpPr>
          <p:cNvPr id="6" name="object 3">
            <a:extLst>
              <a:ext uri="{FF2B5EF4-FFF2-40B4-BE49-F238E27FC236}">
                <a16:creationId xmlns:a16="http://schemas.microsoft.com/office/drawing/2014/main" id="{F74E4587-5FA9-4861-8B1A-8C839A7E7650}"/>
              </a:ext>
            </a:extLst>
          </p:cNvPr>
          <p:cNvSpPr txBox="1"/>
          <p:nvPr/>
        </p:nvSpPr>
        <p:spPr>
          <a:xfrm>
            <a:off x="5461114" y="2184656"/>
            <a:ext cx="4227195" cy="604520"/>
          </a:xfrm>
          <a:prstGeom prst="rect">
            <a:avLst/>
          </a:prstGeom>
        </p:spPr>
        <p:txBody>
          <a:bodyPr vert="horz" wrap="square" lIns="0" tIns="12700" rIns="0" bIns="0" rtlCol="0">
            <a:spAutoFit/>
          </a:bodyPr>
          <a:lstStyle/>
          <a:p>
            <a:pPr marL="299085" marR="5080" indent="-287020">
              <a:lnSpc>
                <a:spcPct val="118800"/>
              </a:lnSpc>
              <a:spcBef>
                <a:spcPts val="100"/>
              </a:spcBef>
              <a:buClr>
                <a:srgbClr val="0097DB"/>
              </a:buClr>
              <a:buFont typeface="Arial"/>
              <a:buChar char="•"/>
              <a:tabLst>
                <a:tab pos="299085" algn="l"/>
                <a:tab pos="299720" algn="l"/>
              </a:tabLst>
            </a:pPr>
            <a:r>
              <a:rPr sz="1600" spc="-10" dirty="0">
                <a:solidFill>
                  <a:srgbClr val="4D4F52"/>
                </a:solidFill>
                <a:latin typeface="Verdana"/>
                <a:cs typeface="Verdana"/>
              </a:rPr>
              <a:t>Different</a:t>
            </a:r>
            <a:r>
              <a:rPr sz="1600" spc="10" dirty="0">
                <a:solidFill>
                  <a:srgbClr val="4D4F52"/>
                </a:solidFill>
                <a:latin typeface="Verdana"/>
                <a:cs typeface="Verdana"/>
              </a:rPr>
              <a:t> </a:t>
            </a:r>
            <a:r>
              <a:rPr sz="1600" spc="-10" dirty="0">
                <a:solidFill>
                  <a:srgbClr val="4D4F52"/>
                </a:solidFill>
                <a:latin typeface="Verdana"/>
                <a:cs typeface="Verdana"/>
              </a:rPr>
              <a:t>Machine</a:t>
            </a:r>
            <a:r>
              <a:rPr sz="1600" spc="25" dirty="0">
                <a:solidFill>
                  <a:srgbClr val="4D4F52"/>
                </a:solidFill>
                <a:latin typeface="Verdana"/>
                <a:cs typeface="Verdana"/>
              </a:rPr>
              <a:t> </a:t>
            </a:r>
            <a:r>
              <a:rPr sz="1600" spc="-5" dirty="0">
                <a:solidFill>
                  <a:srgbClr val="4D4F52"/>
                </a:solidFill>
                <a:latin typeface="Verdana"/>
                <a:cs typeface="Verdana"/>
              </a:rPr>
              <a:t>Learning</a:t>
            </a:r>
            <a:r>
              <a:rPr sz="1600" spc="25" dirty="0">
                <a:solidFill>
                  <a:srgbClr val="4D4F52"/>
                </a:solidFill>
                <a:latin typeface="Verdana"/>
                <a:cs typeface="Verdana"/>
              </a:rPr>
              <a:t> </a:t>
            </a:r>
            <a:r>
              <a:rPr sz="1600" spc="-10" dirty="0">
                <a:solidFill>
                  <a:srgbClr val="4D4F52"/>
                </a:solidFill>
                <a:latin typeface="Verdana"/>
                <a:cs typeface="Verdana"/>
              </a:rPr>
              <a:t>techniques </a:t>
            </a:r>
            <a:r>
              <a:rPr sz="1600" spc="-550" dirty="0">
                <a:solidFill>
                  <a:srgbClr val="4D4F52"/>
                </a:solidFill>
                <a:latin typeface="Verdana"/>
                <a:cs typeface="Verdana"/>
              </a:rPr>
              <a:t> </a:t>
            </a:r>
            <a:r>
              <a:rPr sz="1600" spc="-5" dirty="0">
                <a:solidFill>
                  <a:srgbClr val="4D4F52"/>
                </a:solidFill>
                <a:latin typeface="Verdana"/>
                <a:cs typeface="Verdana"/>
              </a:rPr>
              <a:t>for </a:t>
            </a:r>
            <a:r>
              <a:rPr sz="1600" spc="-10" dirty="0">
                <a:solidFill>
                  <a:srgbClr val="4D4F52"/>
                </a:solidFill>
                <a:latin typeface="Verdana"/>
                <a:cs typeface="Verdana"/>
              </a:rPr>
              <a:t>different</a:t>
            </a:r>
            <a:r>
              <a:rPr sz="1600" spc="10" dirty="0">
                <a:solidFill>
                  <a:srgbClr val="4D4F52"/>
                </a:solidFill>
                <a:latin typeface="Verdana"/>
                <a:cs typeface="Verdana"/>
              </a:rPr>
              <a:t> </a:t>
            </a:r>
            <a:r>
              <a:rPr sz="1600" spc="-5" dirty="0">
                <a:solidFill>
                  <a:srgbClr val="4D4F52"/>
                </a:solidFill>
                <a:latin typeface="Verdana"/>
                <a:cs typeface="Verdana"/>
              </a:rPr>
              <a:t>kinds</a:t>
            </a:r>
            <a:r>
              <a:rPr sz="1600" spc="20"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sz="1600" spc="-10" dirty="0">
                <a:solidFill>
                  <a:srgbClr val="4D4F52"/>
                </a:solidFill>
                <a:latin typeface="Verdana"/>
                <a:cs typeface="Verdana"/>
              </a:rPr>
              <a:t>tasks</a:t>
            </a:r>
            <a:endParaRPr sz="1600">
              <a:latin typeface="Verdana"/>
              <a:cs typeface="Verdana"/>
            </a:endParaRPr>
          </a:p>
        </p:txBody>
      </p:sp>
      <p:sp>
        <p:nvSpPr>
          <p:cNvPr id="7" name="object 4">
            <a:extLst>
              <a:ext uri="{FF2B5EF4-FFF2-40B4-BE49-F238E27FC236}">
                <a16:creationId xmlns:a16="http://schemas.microsoft.com/office/drawing/2014/main" id="{C0A07C63-C694-410F-B74F-EFE4812A5E63}"/>
              </a:ext>
            </a:extLst>
          </p:cNvPr>
          <p:cNvSpPr txBox="1"/>
          <p:nvPr/>
        </p:nvSpPr>
        <p:spPr>
          <a:xfrm>
            <a:off x="5461114" y="3150302"/>
            <a:ext cx="4229100" cy="898525"/>
          </a:xfrm>
          <a:prstGeom prst="rect">
            <a:avLst/>
          </a:prstGeom>
        </p:spPr>
        <p:txBody>
          <a:bodyPr vert="horz" wrap="square" lIns="0" tIns="13970" rIns="0" bIns="0" rtlCol="0">
            <a:spAutoFit/>
          </a:bodyPr>
          <a:lstStyle/>
          <a:p>
            <a:pPr marL="299085" marR="5080" indent="-287020">
              <a:lnSpc>
                <a:spcPct val="119100"/>
              </a:lnSpc>
              <a:spcBef>
                <a:spcPts val="110"/>
              </a:spcBef>
              <a:buClr>
                <a:srgbClr val="0097DB"/>
              </a:buClr>
              <a:buFont typeface="Arial"/>
              <a:buChar char="•"/>
              <a:tabLst>
                <a:tab pos="299085" algn="l"/>
                <a:tab pos="299720" algn="l"/>
              </a:tabLst>
            </a:pPr>
            <a:r>
              <a:rPr sz="1600" spc="-5" dirty="0">
                <a:solidFill>
                  <a:srgbClr val="4D4F52"/>
                </a:solidFill>
                <a:latin typeface="Verdana"/>
                <a:cs typeface="Verdana"/>
              </a:rPr>
              <a:t>Learning</a:t>
            </a:r>
            <a:r>
              <a:rPr sz="1600" spc="10" dirty="0">
                <a:solidFill>
                  <a:srgbClr val="4D4F52"/>
                </a:solidFill>
                <a:latin typeface="Verdana"/>
                <a:cs typeface="Verdana"/>
              </a:rPr>
              <a:t> </a:t>
            </a:r>
            <a:r>
              <a:rPr sz="1600" spc="-5" dirty="0">
                <a:solidFill>
                  <a:srgbClr val="4D4F52"/>
                </a:solidFill>
                <a:latin typeface="Verdana"/>
                <a:cs typeface="Verdana"/>
              </a:rPr>
              <a:t>is</a:t>
            </a:r>
            <a:r>
              <a:rPr sz="1600" spc="-10" dirty="0">
                <a:solidFill>
                  <a:srgbClr val="4D4F52"/>
                </a:solidFill>
                <a:latin typeface="Verdana"/>
                <a:cs typeface="Verdana"/>
              </a:rPr>
              <a:t> </a:t>
            </a:r>
            <a:r>
              <a:rPr sz="1600" spc="-5" dirty="0">
                <a:solidFill>
                  <a:srgbClr val="4D4F52"/>
                </a:solidFill>
                <a:latin typeface="Verdana"/>
                <a:cs typeface="Verdana"/>
              </a:rPr>
              <a:t>finding</a:t>
            </a:r>
            <a:r>
              <a:rPr sz="1600" spc="15" dirty="0">
                <a:solidFill>
                  <a:srgbClr val="4D4F52"/>
                </a:solidFill>
                <a:latin typeface="Verdana"/>
                <a:cs typeface="Verdana"/>
              </a:rPr>
              <a:t> </a:t>
            </a:r>
            <a:r>
              <a:rPr sz="1600" spc="-5" dirty="0">
                <a:solidFill>
                  <a:srgbClr val="4D4F52"/>
                </a:solidFill>
                <a:latin typeface="Verdana"/>
                <a:cs typeface="Verdana"/>
              </a:rPr>
              <a:t>which</a:t>
            </a:r>
            <a:r>
              <a:rPr sz="1600" spc="20" dirty="0">
                <a:solidFill>
                  <a:srgbClr val="4D4F52"/>
                </a:solidFill>
                <a:latin typeface="Verdana"/>
                <a:cs typeface="Verdana"/>
              </a:rPr>
              <a:t> </a:t>
            </a:r>
            <a:r>
              <a:rPr sz="1600" spc="-5" dirty="0">
                <a:solidFill>
                  <a:srgbClr val="4D4F52"/>
                </a:solidFill>
                <a:latin typeface="Verdana"/>
                <a:cs typeface="Verdana"/>
              </a:rPr>
              <a:t>model’s </a:t>
            </a:r>
            <a:r>
              <a:rPr sz="1600" dirty="0">
                <a:solidFill>
                  <a:srgbClr val="4D4F52"/>
                </a:solidFill>
                <a:latin typeface="Verdana"/>
                <a:cs typeface="Verdana"/>
              </a:rPr>
              <a:t> </a:t>
            </a:r>
            <a:r>
              <a:rPr sz="1600" spc="-5" dirty="0">
                <a:solidFill>
                  <a:srgbClr val="4D4F52"/>
                </a:solidFill>
                <a:latin typeface="Verdana"/>
                <a:cs typeface="Verdana"/>
              </a:rPr>
              <a:t>parameters</a:t>
            </a:r>
            <a:r>
              <a:rPr sz="1600" spc="30" dirty="0">
                <a:solidFill>
                  <a:srgbClr val="4D4F52"/>
                </a:solidFill>
                <a:latin typeface="Verdana"/>
                <a:cs typeface="Verdana"/>
              </a:rPr>
              <a:t> </a:t>
            </a:r>
            <a:r>
              <a:rPr sz="1600" spc="-5" dirty="0">
                <a:solidFill>
                  <a:srgbClr val="4D4F52"/>
                </a:solidFill>
                <a:latin typeface="Verdana"/>
                <a:cs typeface="Verdana"/>
              </a:rPr>
              <a:t>represent</a:t>
            </a:r>
            <a:r>
              <a:rPr sz="1600" spc="5" dirty="0">
                <a:solidFill>
                  <a:srgbClr val="4D4F52"/>
                </a:solidFill>
                <a:latin typeface="Verdana"/>
                <a:cs typeface="Verdana"/>
              </a:rPr>
              <a:t> </a:t>
            </a:r>
            <a:r>
              <a:rPr sz="1600" spc="-10" dirty="0">
                <a:solidFill>
                  <a:srgbClr val="4D4F52"/>
                </a:solidFill>
                <a:latin typeface="Verdana"/>
                <a:cs typeface="Verdana"/>
              </a:rPr>
              <a:t>best</a:t>
            </a:r>
            <a:r>
              <a:rPr sz="1600" spc="-5" dirty="0">
                <a:solidFill>
                  <a:srgbClr val="4D4F52"/>
                </a:solidFill>
                <a:latin typeface="Verdana"/>
                <a:cs typeface="Verdana"/>
              </a:rPr>
              <a:t> the</a:t>
            </a:r>
            <a:r>
              <a:rPr sz="1600" dirty="0">
                <a:solidFill>
                  <a:srgbClr val="4D4F52"/>
                </a:solidFill>
                <a:latin typeface="Verdana"/>
                <a:cs typeface="Verdana"/>
              </a:rPr>
              <a:t> </a:t>
            </a:r>
            <a:r>
              <a:rPr sz="1600" spc="-10" dirty="0">
                <a:solidFill>
                  <a:srgbClr val="4D4F52"/>
                </a:solidFill>
                <a:latin typeface="Verdana"/>
                <a:cs typeface="Verdana"/>
              </a:rPr>
              <a:t>input</a:t>
            </a:r>
            <a:r>
              <a:rPr sz="1600" spc="20" dirty="0">
                <a:solidFill>
                  <a:srgbClr val="4D4F52"/>
                </a:solidFill>
                <a:latin typeface="Verdana"/>
                <a:cs typeface="Verdana"/>
              </a:rPr>
              <a:t> </a:t>
            </a:r>
            <a:r>
              <a:rPr sz="1600" spc="-5" dirty="0">
                <a:solidFill>
                  <a:srgbClr val="4D4F52"/>
                </a:solidFill>
                <a:latin typeface="Verdana"/>
                <a:cs typeface="Verdana"/>
              </a:rPr>
              <a:t>– </a:t>
            </a:r>
            <a:r>
              <a:rPr sz="1600" spc="-550" dirty="0">
                <a:solidFill>
                  <a:srgbClr val="4D4F52"/>
                </a:solidFill>
                <a:latin typeface="Verdana"/>
                <a:cs typeface="Verdana"/>
              </a:rPr>
              <a:t> </a:t>
            </a:r>
            <a:r>
              <a:rPr sz="1600" spc="-5" dirty="0">
                <a:solidFill>
                  <a:srgbClr val="4D4F52"/>
                </a:solidFill>
                <a:latin typeface="Verdana"/>
                <a:cs typeface="Verdana"/>
              </a:rPr>
              <a:t>output mapping</a:t>
            </a:r>
            <a:endParaRPr sz="1600">
              <a:latin typeface="Verdana"/>
              <a:cs typeface="Verdana"/>
            </a:endParaRPr>
          </a:p>
        </p:txBody>
      </p:sp>
      <p:sp>
        <p:nvSpPr>
          <p:cNvPr id="8" name="object 5">
            <a:extLst>
              <a:ext uri="{FF2B5EF4-FFF2-40B4-BE49-F238E27FC236}">
                <a16:creationId xmlns:a16="http://schemas.microsoft.com/office/drawing/2014/main" id="{598431D5-A650-4BB3-BA94-C3EFC94F018C}"/>
              </a:ext>
            </a:extLst>
          </p:cNvPr>
          <p:cNvSpPr/>
          <p:nvPr/>
        </p:nvSpPr>
        <p:spPr>
          <a:xfrm>
            <a:off x="1592160" y="2844522"/>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0"/>
                </a:lnTo>
                <a:lnTo>
                  <a:pt x="50" y="48640"/>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9" name="object 6">
            <a:extLst>
              <a:ext uri="{FF2B5EF4-FFF2-40B4-BE49-F238E27FC236}">
                <a16:creationId xmlns:a16="http://schemas.microsoft.com/office/drawing/2014/main" id="{9639B1FE-AED3-42E0-A4A2-C4DC9E5DF8EE}"/>
              </a:ext>
            </a:extLst>
          </p:cNvPr>
          <p:cNvSpPr txBox="1"/>
          <p:nvPr/>
        </p:nvSpPr>
        <p:spPr>
          <a:xfrm>
            <a:off x="1738896" y="2573631"/>
            <a:ext cx="4470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10" name="object 7">
            <a:extLst>
              <a:ext uri="{FF2B5EF4-FFF2-40B4-BE49-F238E27FC236}">
                <a16:creationId xmlns:a16="http://schemas.microsoft.com/office/drawing/2014/main" id="{6A178CB5-7A1E-4452-89AA-FC14A552DDFE}"/>
              </a:ext>
            </a:extLst>
          </p:cNvPr>
          <p:cNvSpPr txBox="1"/>
          <p:nvPr/>
        </p:nvSpPr>
        <p:spPr>
          <a:xfrm>
            <a:off x="2598788" y="2579727"/>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marL="244475">
              <a:lnSpc>
                <a:spcPct val="100000"/>
              </a:lnSpc>
              <a:spcBef>
                <a:spcPts val="1295"/>
              </a:spcBef>
            </a:pPr>
            <a:r>
              <a:rPr sz="1800" spc="-5" dirty="0">
                <a:solidFill>
                  <a:srgbClr val="FFFFFF"/>
                </a:solidFill>
                <a:latin typeface="Verdana"/>
                <a:cs typeface="Verdana"/>
              </a:rPr>
              <a:t>Model</a:t>
            </a:r>
            <a:endParaRPr sz="1800">
              <a:latin typeface="Verdana"/>
              <a:cs typeface="Verdana"/>
            </a:endParaRPr>
          </a:p>
        </p:txBody>
      </p:sp>
      <p:sp>
        <p:nvSpPr>
          <p:cNvPr id="11" name="object 8">
            <a:extLst>
              <a:ext uri="{FF2B5EF4-FFF2-40B4-BE49-F238E27FC236}">
                <a16:creationId xmlns:a16="http://schemas.microsoft.com/office/drawing/2014/main" id="{04C70245-60B8-4AD9-8DA6-2252D4646271}"/>
              </a:ext>
            </a:extLst>
          </p:cNvPr>
          <p:cNvSpPr txBox="1"/>
          <p:nvPr/>
        </p:nvSpPr>
        <p:spPr>
          <a:xfrm>
            <a:off x="2595993" y="2214222"/>
            <a:ext cx="116776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80" dirty="0">
                <a:latin typeface="Verdana"/>
                <a:cs typeface="Verdana"/>
              </a:rPr>
              <a:t> </a:t>
            </a:r>
            <a:r>
              <a:rPr sz="1400" spc="-5" dirty="0">
                <a:latin typeface="Verdana"/>
                <a:cs typeface="Verdana"/>
              </a:rPr>
              <a:t>task</a:t>
            </a:r>
            <a:endParaRPr sz="1400">
              <a:latin typeface="Verdana"/>
              <a:cs typeface="Verdana"/>
            </a:endParaRPr>
          </a:p>
        </p:txBody>
      </p:sp>
      <p:sp>
        <p:nvSpPr>
          <p:cNvPr id="12" name="object 9">
            <a:extLst>
              <a:ext uri="{FF2B5EF4-FFF2-40B4-BE49-F238E27FC236}">
                <a16:creationId xmlns:a16="http://schemas.microsoft.com/office/drawing/2014/main" id="{23B4284A-5B3B-4875-8C33-F6DE55E425FF}"/>
              </a:ext>
            </a:extLst>
          </p:cNvPr>
          <p:cNvSpPr/>
          <p:nvPr/>
        </p:nvSpPr>
        <p:spPr>
          <a:xfrm>
            <a:off x="3762361" y="2838553"/>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2"/>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13" name="object 10">
            <a:extLst>
              <a:ext uri="{FF2B5EF4-FFF2-40B4-BE49-F238E27FC236}">
                <a16:creationId xmlns:a16="http://schemas.microsoft.com/office/drawing/2014/main" id="{54EF3246-9E50-4A6A-A998-9F8235BDD3E6}"/>
              </a:ext>
            </a:extLst>
          </p:cNvPr>
          <p:cNvSpPr txBox="1"/>
          <p:nvPr/>
        </p:nvSpPr>
        <p:spPr>
          <a:xfrm>
            <a:off x="3976992" y="2611097"/>
            <a:ext cx="671195" cy="239395"/>
          </a:xfrm>
          <a:prstGeom prst="rect">
            <a:avLst/>
          </a:prstGeom>
        </p:spPr>
        <p:txBody>
          <a:bodyPr vert="horz" wrap="square" lIns="0" tIns="13335" rIns="0" bIns="0" rtlCol="0">
            <a:spAutoFit/>
          </a:bodyPr>
          <a:lstStyle/>
          <a:p>
            <a:pPr marL="12700">
              <a:lnSpc>
                <a:spcPct val="100000"/>
              </a:lnSpc>
              <a:spcBef>
                <a:spcPts val="105"/>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14" name="object 11">
            <a:extLst>
              <a:ext uri="{FF2B5EF4-FFF2-40B4-BE49-F238E27FC236}">
                <a16:creationId xmlns:a16="http://schemas.microsoft.com/office/drawing/2014/main" id="{E0DDEC25-4097-45C7-AEC3-8AA3BB4433CC}"/>
              </a:ext>
            </a:extLst>
          </p:cNvPr>
          <p:cNvSpPr/>
          <p:nvPr/>
        </p:nvSpPr>
        <p:spPr>
          <a:xfrm>
            <a:off x="1592160" y="4290799"/>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1"/>
                </a:lnTo>
                <a:lnTo>
                  <a:pt x="50" y="48641"/>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15" name="object 12">
            <a:extLst>
              <a:ext uri="{FF2B5EF4-FFF2-40B4-BE49-F238E27FC236}">
                <a16:creationId xmlns:a16="http://schemas.microsoft.com/office/drawing/2014/main" id="{997152E6-98CD-4096-8A61-4B796DF41348}"/>
              </a:ext>
            </a:extLst>
          </p:cNvPr>
          <p:cNvSpPr txBox="1"/>
          <p:nvPr/>
        </p:nvSpPr>
        <p:spPr>
          <a:xfrm>
            <a:off x="1751596" y="4019527"/>
            <a:ext cx="434340" cy="239395"/>
          </a:xfrm>
          <a:prstGeom prst="rect">
            <a:avLst/>
          </a:prstGeom>
        </p:spPr>
        <p:txBody>
          <a:bodyPr vert="horz" wrap="square" lIns="0" tIns="12700" rIns="0" bIns="0" rtlCol="0">
            <a:spAutoFit/>
          </a:bodyPr>
          <a:lstStyle/>
          <a:p>
            <a:pPr>
              <a:lnSpc>
                <a:spcPct val="100000"/>
              </a:lnSpc>
              <a:spcBef>
                <a:spcPts val="100"/>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16" name="object 13">
            <a:extLst>
              <a:ext uri="{FF2B5EF4-FFF2-40B4-BE49-F238E27FC236}">
                <a16:creationId xmlns:a16="http://schemas.microsoft.com/office/drawing/2014/main" id="{1345167E-17FD-47C1-8CA0-7249002E1FDB}"/>
              </a:ext>
            </a:extLst>
          </p:cNvPr>
          <p:cNvSpPr txBox="1"/>
          <p:nvPr/>
        </p:nvSpPr>
        <p:spPr>
          <a:xfrm>
            <a:off x="2598788" y="4225647"/>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algn="ctr">
              <a:lnSpc>
                <a:spcPct val="100000"/>
              </a:lnSpc>
              <a:spcBef>
                <a:spcPts val="1295"/>
              </a:spcBef>
            </a:pPr>
            <a:r>
              <a:rPr sz="1800" spc="-5" dirty="0">
                <a:solidFill>
                  <a:srgbClr val="FFFFFF"/>
                </a:solidFill>
                <a:latin typeface="Verdana"/>
                <a:cs typeface="Verdana"/>
              </a:rPr>
              <a:t>ML</a:t>
            </a:r>
            <a:endParaRPr sz="1800">
              <a:latin typeface="Verdana"/>
              <a:cs typeface="Verdana"/>
            </a:endParaRPr>
          </a:p>
        </p:txBody>
      </p:sp>
      <p:sp>
        <p:nvSpPr>
          <p:cNvPr id="17" name="object 14">
            <a:extLst>
              <a:ext uri="{FF2B5EF4-FFF2-40B4-BE49-F238E27FC236}">
                <a16:creationId xmlns:a16="http://schemas.microsoft.com/office/drawing/2014/main" id="{F41D5407-7EBC-46FE-A637-2283807228E8}"/>
              </a:ext>
            </a:extLst>
          </p:cNvPr>
          <p:cNvSpPr txBox="1"/>
          <p:nvPr/>
        </p:nvSpPr>
        <p:spPr>
          <a:xfrm>
            <a:off x="2791827" y="3860396"/>
            <a:ext cx="789305" cy="239395"/>
          </a:xfrm>
          <a:prstGeom prst="rect">
            <a:avLst/>
          </a:prstGeom>
        </p:spPr>
        <p:txBody>
          <a:bodyPr vert="horz" wrap="square" lIns="0" tIns="12700" rIns="0" bIns="0" rtlCol="0">
            <a:spAutoFit/>
          </a:bodyPr>
          <a:lstStyle/>
          <a:p>
            <a:pPr>
              <a:lnSpc>
                <a:spcPct val="100000"/>
              </a:lnSpc>
              <a:spcBef>
                <a:spcPts val="100"/>
              </a:spcBef>
            </a:pPr>
            <a:r>
              <a:rPr sz="1400" dirty="0">
                <a:latin typeface="Verdana"/>
                <a:cs typeface="Verdana"/>
              </a:rPr>
              <a:t>Learn</a:t>
            </a:r>
            <a:r>
              <a:rPr sz="1400" spc="10" dirty="0">
                <a:latin typeface="Verdana"/>
                <a:cs typeface="Verdana"/>
              </a:rPr>
              <a:t>i</a:t>
            </a:r>
            <a:r>
              <a:rPr sz="1400" dirty="0">
                <a:latin typeface="Verdana"/>
                <a:cs typeface="Verdana"/>
              </a:rPr>
              <a:t>ng</a:t>
            </a:r>
            <a:endParaRPr sz="1400">
              <a:latin typeface="Verdana"/>
              <a:cs typeface="Verdana"/>
            </a:endParaRPr>
          </a:p>
        </p:txBody>
      </p:sp>
      <p:sp>
        <p:nvSpPr>
          <p:cNvPr id="18" name="object 15">
            <a:extLst>
              <a:ext uri="{FF2B5EF4-FFF2-40B4-BE49-F238E27FC236}">
                <a16:creationId xmlns:a16="http://schemas.microsoft.com/office/drawing/2014/main" id="{8D3958A8-AF82-4855-B34D-6E81554D01E0}"/>
              </a:ext>
            </a:extLst>
          </p:cNvPr>
          <p:cNvSpPr txBox="1"/>
          <p:nvPr/>
        </p:nvSpPr>
        <p:spPr>
          <a:xfrm>
            <a:off x="3989692" y="4257271"/>
            <a:ext cx="539115" cy="239395"/>
          </a:xfrm>
          <a:prstGeom prst="rect">
            <a:avLst/>
          </a:prstGeom>
        </p:spPr>
        <p:txBody>
          <a:bodyPr vert="horz" wrap="square" lIns="0" tIns="12700" rIns="0" bIns="0" rtlCol="0">
            <a:spAutoFit/>
          </a:bodyPr>
          <a:lstStyle/>
          <a:p>
            <a:pPr>
              <a:lnSpc>
                <a:spcPct val="100000"/>
              </a:lnSpc>
              <a:spcBef>
                <a:spcPts val="100"/>
              </a:spcBef>
            </a:pPr>
            <a:r>
              <a:rPr sz="1400" spc="5" dirty="0">
                <a:latin typeface="Verdana"/>
                <a:cs typeface="Verdana"/>
              </a:rPr>
              <a:t>M</a:t>
            </a:r>
            <a:r>
              <a:rPr sz="1400" dirty="0">
                <a:latin typeface="Verdana"/>
                <a:cs typeface="Verdana"/>
              </a:rPr>
              <a:t>odel</a:t>
            </a:r>
            <a:endParaRPr sz="1400">
              <a:latin typeface="Verdana"/>
              <a:cs typeface="Verdana"/>
            </a:endParaRPr>
          </a:p>
        </p:txBody>
      </p:sp>
      <p:sp>
        <p:nvSpPr>
          <p:cNvPr id="19" name="object 16">
            <a:extLst>
              <a:ext uri="{FF2B5EF4-FFF2-40B4-BE49-F238E27FC236}">
                <a16:creationId xmlns:a16="http://schemas.microsoft.com/office/drawing/2014/main" id="{BA971B01-76A7-4871-8AE5-32429329B7CE}"/>
              </a:ext>
            </a:extLst>
          </p:cNvPr>
          <p:cNvSpPr/>
          <p:nvPr/>
        </p:nvSpPr>
        <p:spPr>
          <a:xfrm>
            <a:off x="1573859" y="4679545"/>
            <a:ext cx="1024255" cy="76200"/>
          </a:xfrm>
          <a:custGeom>
            <a:avLst/>
            <a:gdLst/>
            <a:ahLst/>
            <a:cxnLst/>
            <a:rect l="l" t="t" r="r" b="b"/>
            <a:pathLst>
              <a:path w="1024255" h="76200">
                <a:moveTo>
                  <a:pt x="1011772" y="31622"/>
                </a:moveTo>
                <a:lnTo>
                  <a:pt x="960412" y="31622"/>
                </a:lnTo>
                <a:lnTo>
                  <a:pt x="960412" y="44322"/>
                </a:lnTo>
                <a:lnTo>
                  <a:pt x="947754" y="44408"/>
                </a:lnTo>
                <a:lnTo>
                  <a:pt x="947966" y="76199"/>
                </a:lnTo>
                <a:lnTo>
                  <a:pt x="1023912" y="37591"/>
                </a:lnTo>
                <a:lnTo>
                  <a:pt x="1011772" y="31622"/>
                </a:lnTo>
                <a:close/>
              </a:path>
              <a:path w="1024255" h="76200">
                <a:moveTo>
                  <a:pt x="947669" y="31708"/>
                </a:moveTo>
                <a:lnTo>
                  <a:pt x="0" y="38099"/>
                </a:lnTo>
                <a:lnTo>
                  <a:pt x="76" y="50799"/>
                </a:lnTo>
                <a:lnTo>
                  <a:pt x="947754" y="44408"/>
                </a:lnTo>
                <a:lnTo>
                  <a:pt x="947669" y="31708"/>
                </a:lnTo>
                <a:close/>
              </a:path>
              <a:path w="1024255" h="76200">
                <a:moveTo>
                  <a:pt x="960412" y="31622"/>
                </a:moveTo>
                <a:lnTo>
                  <a:pt x="947669" y="31708"/>
                </a:lnTo>
                <a:lnTo>
                  <a:pt x="947754" y="44408"/>
                </a:lnTo>
                <a:lnTo>
                  <a:pt x="960412" y="44322"/>
                </a:lnTo>
                <a:lnTo>
                  <a:pt x="960412" y="31622"/>
                </a:lnTo>
                <a:close/>
              </a:path>
              <a:path w="1024255" h="76200">
                <a:moveTo>
                  <a:pt x="947458" y="0"/>
                </a:moveTo>
                <a:lnTo>
                  <a:pt x="947669" y="31708"/>
                </a:lnTo>
                <a:lnTo>
                  <a:pt x="1011772" y="31622"/>
                </a:lnTo>
                <a:lnTo>
                  <a:pt x="947458" y="0"/>
                </a:lnTo>
                <a:close/>
              </a:path>
            </a:pathLst>
          </a:custGeom>
          <a:solidFill>
            <a:srgbClr val="0096DB"/>
          </a:solidFill>
        </p:spPr>
        <p:txBody>
          <a:bodyPr wrap="square" lIns="0" tIns="0" rIns="0" bIns="0" rtlCol="0"/>
          <a:lstStyle/>
          <a:p>
            <a:endParaRPr/>
          </a:p>
        </p:txBody>
      </p:sp>
      <p:sp>
        <p:nvSpPr>
          <p:cNvPr id="20" name="object 17">
            <a:extLst>
              <a:ext uri="{FF2B5EF4-FFF2-40B4-BE49-F238E27FC236}">
                <a16:creationId xmlns:a16="http://schemas.microsoft.com/office/drawing/2014/main" id="{63FE43D6-F47D-40DC-89A3-9C859AA04086}"/>
              </a:ext>
            </a:extLst>
          </p:cNvPr>
          <p:cNvSpPr txBox="1"/>
          <p:nvPr/>
        </p:nvSpPr>
        <p:spPr>
          <a:xfrm>
            <a:off x="1745195" y="4423387"/>
            <a:ext cx="657860" cy="239395"/>
          </a:xfrm>
          <a:prstGeom prst="rect">
            <a:avLst/>
          </a:prstGeom>
        </p:spPr>
        <p:txBody>
          <a:bodyPr vert="horz" wrap="square" lIns="0" tIns="12700" rIns="0" bIns="0" rtlCol="0">
            <a:spAutoFit/>
          </a:bodyPr>
          <a:lstStyle/>
          <a:p>
            <a:pPr>
              <a:lnSpc>
                <a:spcPct val="100000"/>
              </a:lnSpc>
              <a:spcBef>
                <a:spcPts val="100"/>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grpSp>
        <p:nvGrpSpPr>
          <p:cNvPr id="21" name="object 18">
            <a:extLst>
              <a:ext uri="{FF2B5EF4-FFF2-40B4-BE49-F238E27FC236}">
                <a16:creationId xmlns:a16="http://schemas.microsoft.com/office/drawing/2014/main" id="{E3BFDDF6-17B1-41BE-B255-CEF388AEAA77}"/>
              </a:ext>
            </a:extLst>
          </p:cNvPr>
          <p:cNvGrpSpPr/>
          <p:nvPr/>
        </p:nvGrpSpPr>
        <p:grpSpPr>
          <a:xfrm>
            <a:off x="1380349" y="3185518"/>
            <a:ext cx="3676015" cy="2052955"/>
            <a:chOff x="210311" y="2084832"/>
            <a:chExt cx="3676015" cy="2052955"/>
          </a:xfrm>
        </p:grpSpPr>
        <p:sp>
          <p:nvSpPr>
            <p:cNvPr id="22" name="object 19">
              <a:extLst>
                <a:ext uri="{FF2B5EF4-FFF2-40B4-BE49-F238E27FC236}">
                  <a16:creationId xmlns:a16="http://schemas.microsoft.com/office/drawing/2014/main" id="{1E436972-1EE6-40DC-8EFB-A4857CC10DC4}"/>
                </a:ext>
              </a:extLst>
            </p:cNvPr>
            <p:cNvSpPr/>
            <p:nvPr/>
          </p:nvSpPr>
          <p:spPr>
            <a:xfrm>
              <a:off x="1972056" y="2084832"/>
              <a:ext cx="1629410" cy="1349375"/>
            </a:xfrm>
            <a:custGeom>
              <a:avLst/>
              <a:gdLst/>
              <a:ahLst/>
              <a:cxnLst/>
              <a:rect l="l" t="t" r="r" b="b"/>
              <a:pathLst>
                <a:path w="1629410" h="1349375">
                  <a:moveTo>
                    <a:pt x="1616709" y="1336294"/>
                  </a:moveTo>
                  <a:lnTo>
                    <a:pt x="620268" y="1336294"/>
                  </a:lnTo>
                  <a:lnTo>
                    <a:pt x="620268" y="1348994"/>
                  </a:lnTo>
                  <a:lnTo>
                    <a:pt x="1626616" y="1348994"/>
                  </a:lnTo>
                  <a:lnTo>
                    <a:pt x="1629409" y="1346200"/>
                  </a:lnTo>
                  <a:lnTo>
                    <a:pt x="1629409" y="1342644"/>
                  </a:lnTo>
                  <a:lnTo>
                    <a:pt x="1616709" y="1342644"/>
                  </a:lnTo>
                  <a:lnTo>
                    <a:pt x="1616709" y="1336294"/>
                  </a:lnTo>
                  <a:close/>
                </a:path>
                <a:path w="1629410" h="1349375">
                  <a:moveTo>
                    <a:pt x="1616709" y="397763"/>
                  </a:moveTo>
                  <a:lnTo>
                    <a:pt x="1616709" y="1342644"/>
                  </a:lnTo>
                  <a:lnTo>
                    <a:pt x="1623059" y="1336294"/>
                  </a:lnTo>
                  <a:lnTo>
                    <a:pt x="1629409" y="1336294"/>
                  </a:lnTo>
                  <a:lnTo>
                    <a:pt x="1629409" y="404113"/>
                  </a:lnTo>
                  <a:lnTo>
                    <a:pt x="1623059" y="404113"/>
                  </a:lnTo>
                  <a:lnTo>
                    <a:pt x="1616709" y="397763"/>
                  </a:lnTo>
                  <a:close/>
                </a:path>
                <a:path w="1629410" h="1349375">
                  <a:moveTo>
                    <a:pt x="1629409" y="1336294"/>
                  </a:moveTo>
                  <a:lnTo>
                    <a:pt x="1623059" y="1336294"/>
                  </a:lnTo>
                  <a:lnTo>
                    <a:pt x="1616709" y="1342644"/>
                  </a:lnTo>
                  <a:lnTo>
                    <a:pt x="1629409" y="1342644"/>
                  </a:lnTo>
                  <a:lnTo>
                    <a:pt x="1629409" y="1336294"/>
                  </a:lnTo>
                  <a:close/>
                </a:path>
                <a:path w="1629410" h="1349375">
                  <a:moveTo>
                    <a:pt x="44450" y="63500"/>
                  </a:moveTo>
                  <a:lnTo>
                    <a:pt x="31750" y="63500"/>
                  </a:lnTo>
                  <a:lnTo>
                    <a:pt x="31750" y="401319"/>
                  </a:lnTo>
                  <a:lnTo>
                    <a:pt x="34543" y="404113"/>
                  </a:lnTo>
                  <a:lnTo>
                    <a:pt x="1616709" y="404113"/>
                  </a:lnTo>
                  <a:lnTo>
                    <a:pt x="1616709" y="397763"/>
                  </a:lnTo>
                  <a:lnTo>
                    <a:pt x="44450" y="397763"/>
                  </a:lnTo>
                  <a:lnTo>
                    <a:pt x="38100" y="391413"/>
                  </a:lnTo>
                  <a:lnTo>
                    <a:pt x="44450" y="391413"/>
                  </a:lnTo>
                  <a:lnTo>
                    <a:pt x="44450" y="63500"/>
                  </a:lnTo>
                  <a:close/>
                </a:path>
                <a:path w="1629410" h="1349375">
                  <a:moveTo>
                    <a:pt x="1626616" y="391413"/>
                  </a:moveTo>
                  <a:lnTo>
                    <a:pt x="44450" y="391413"/>
                  </a:lnTo>
                  <a:lnTo>
                    <a:pt x="44450" y="397763"/>
                  </a:lnTo>
                  <a:lnTo>
                    <a:pt x="1616709" y="397763"/>
                  </a:lnTo>
                  <a:lnTo>
                    <a:pt x="1623059" y="404113"/>
                  </a:lnTo>
                  <a:lnTo>
                    <a:pt x="1629409" y="404113"/>
                  </a:lnTo>
                  <a:lnTo>
                    <a:pt x="1629409" y="394335"/>
                  </a:lnTo>
                  <a:lnTo>
                    <a:pt x="1626616" y="391413"/>
                  </a:lnTo>
                  <a:close/>
                </a:path>
                <a:path w="1629410" h="1349375">
                  <a:moveTo>
                    <a:pt x="44450" y="391413"/>
                  </a:moveTo>
                  <a:lnTo>
                    <a:pt x="38100" y="391413"/>
                  </a:lnTo>
                  <a:lnTo>
                    <a:pt x="44450" y="397763"/>
                  </a:lnTo>
                  <a:lnTo>
                    <a:pt x="44450" y="391413"/>
                  </a:lnTo>
                  <a:close/>
                </a:path>
                <a:path w="1629410" h="1349375">
                  <a:moveTo>
                    <a:pt x="38100" y="0"/>
                  </a:moveTo>
                  <a:lnTo>
                    <a:pt x="0" y="76200"/>
                  </a:lnTo>
                  <a:lnTo>
                    <a:pt x="31750" y="76200"/>
                  </a:lnTo>
                  <a:lnTo>
                    <a:pt x="31750" y="63500"/>
                  </a:lnTo>
                  <a:lnTo>
                    <a:pt x="69850" y="63500"/>
                  </a:lnTo>
                  <a:lnTo>
                    <a:pt x="38100" y="0"/>
                  </a:lnTo>
                  <a:close/>
                </a:path>
                <a:path w="1629410" h="134937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sp>
          <p:nvSpPr>
            <p:cNvPr id="23" name="object 20">
              <a:extLst>
                <a:ext uri="{FF2B5EF4-FFF2-40B4-BE49-F238E27FC236}">
                  <a16:creationId xmlns:a16="http://schemas.microsoft.com/office/drawing/2014/main" id="{FD07016D-CD3D-48C4-A442-C8F065914A56}"/>
                </a:ext>
              </a:extLst>
            </p:cNvPr>
            <p:cNvSpPr/>
            <p:nvPr/>
          </p:nvSpPr>
          <p:spPr>
            <a:xfrm>
              <a:off x="223265" y="2330958"/>
              <a:ext cx="3649979" cy="1793875"/>
            </a:xfrm>
            <a:custGeom>
              <a:avLst/>
              <a:gdLst/>
              <a:ahLst/>
              <a:cxnLst/>
              <a:rect l="l" t="t" r="r" b="b"/>
              <a:pathLst>
                <a:path w="3649979" h="1793875">
                  <a:moveTo>
                    <a:pt x="0" y="1793748"/>
                  </a:moveTo>
                  <a:lnTo>
                    <a:pt x="3649979" y="1793748"/>
                  </a:lnTo>
                  <a:lnTo>
                    <a:pt x="3649979" y="0"/>
                  </a:lnTo>
                  <a:lnTo>
                    <a:pt x="0" y="0"/>
                  </a:lnTo>
                  <a:lnTo>
                    <a:pt x="0" y="1793748"/>
                  </a:lnTo>
                  <a:close/>
                </a:path>
              </a:pathLst>
            </a:custGeom>
            <a:ln w="25908">
              <a:solidFill>
                <a:srgbClr val="FF0000"/>
              </a:solidFill>
            </a:ln>
          </p:spPr>
          <p:txBody>
            <a:bodyPr wrap="square" lIns="0" tIns="0" rIns="0" bIns="0" rtlCol="0"/>
            <a:lstStyle/>
            <a:p>
              <a:endParaRPr/>
            </a:p>
          </p:txBody>
        </p:sp>
      </p:grpSp>
    </p:spTree>
    <p:extLst>
      <p:ext uri="{BB962C8B-B14F-4D97-AF65-F5344CB8AC3E}">
        <p14:creationId xmlns:p14="http://schemas.microsoft.com/office/powerpoint/2010/main" val="387618856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1D781-A6F8-44F7-BAD6-8B2CAE9C8A95}"/>
              </a:ext>
            </a:extLst>
          </p:cNvPr>
          <p:cNvSpPr>
            <a:spLocks noGrp="1"/>
          </p:cNvSpPr>
          <p:nvPr>
            <p:ph type="title"/>
          </p:nvPr>
        </p:nvSpPr>
        <p:spPr/>
        <p:txBody>
          <a:bodyPr/>
          <a:lstStyle/>
          <a:p>
            <a:r>
              <a:rPr lang="de-DE" dirty="0" err="1"/>
              <a:t>How</a:t>
            </a:r>
            <a:r>
              <a:rPr lang="de-DE" dirty="0"/>
              <a:t> </a:t>
            </a:r>
            <a:r>
              <a:rPr lang="de-DE" dirty="0" err="1"/>
              <a:t>Machine</a:t>
            </a:r>
            <a:r>
              <a:rPr lang="de-DE" dirty="0"/>
              <a:t> Learning </a:t>
            </a:r>
            <a:r>
              <a:rPr lang="de-DE" dirty="0" err="1"/>
              <a:t>Learns</a:t>
            </a:r>
            <a:r>
              <a:rPr lang="de-DE" dirty="0"/>
              <a:t>?</a:t>
            </a:r>
          </a:p>
        </p:txBody>
      </p:sp>
      <p:sp>
        <p:nvSpPr>
          <p:cNvPr id="4" name="Fußzeilenplatzhalter 3">
            <a:extLst>
              <a:ext uri="{FF2B5EF4-FFF2-40B4-BE49-F238E27FC236}">
                <a16:creationId xmlns:a16="http://schemas.microsoft.com/office/drawing/2014/main" id="{4D4F2CFA-4528-4903-9D5A-510800D706F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DC0D8B0-AA8D-42BF-B042-4C228CA002E7}"/>
              </a:ext>
            </a:extLst>
          </p:cNvPr>
          <p:cNvSpPr>
            <a:spLocks noGrp="1"/>
          </p:cNvSpPr>
          <p:nvPr>
            <p:ph type="sldNum" sz="quarter" idx="11"/>
          </p:nvPr>
        </p:nvSpPr>
        <p:spPr/>
        <p:txBody>
          <a:bodyPr/>
          <a:lstStyle/>
          <a:p>
            <a:fld id="{0625EBFC-0345-4FA4-A801-51797D94B198}" type="slidenum">
              <a:rPr lang="de-DE" smtClean="0"/>
              <a:t>19</a:t>
            </a:fld>
            <a:endParaRPr lang="de-DE" dirty="0"/>
          </a:p>
        </p:txBody>
      </p:sp>
      <p:sp>
        <p:nvSpPr>
          <p:cNvPr id="24" name="object 3">
            <a:extLst>
              <a:ext uri="{FF2B5EF4-FFF2-40B4-BE49-F238E27FC236}">
                <a16:creationId xmlns:a16="http://schemas.microsoft.com/office/drawing/2014/main" id="{7F2C1005-64DA-46EB-82C7-41F20799260B}"/>
              </a:ext>
            </a:extLst>
          </p:cNvPr>
          <p:cNvSpPr txBox="1">
            <a:spLocks/>
          </p:cNvSpPr>
          <p:nvPr/>
        </p:nvSpPr>
        <p:spPr bwMode="auto">
          <a:xfrm>
            <a:off x="2244979" y="2166844"/>
            <a:ext cx="7702042" cy="1380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315" rIns="0" bIns="0" numCol="1" rtlCol="0" anchor="t" anchorCtr="0" compatLnSpc="1">
            <a:prstTxWarp prst="textNoShape">
              <a:avLst/>
            </a:prstTxWarp>
            <a:spAutoFit/>
          </a:bodyPr>
          <a:lstStyle>
            <a:lvl1pPr marL="180000" indent="-180000" algn="l" defTabSz="1136622" rtl="0" eaLnBrk="1" fontAlgn="base" hangingPunct="1">
              <a:spcBef>
                <a:spcPts val="3200"/>
              </a:spcBef>
              <a:spcAft>
                <a:spcPts val="200"/>
              </a:spcAft>
              <a:buClr>
                <a:srgbClr val="0000CC"/>
              </a:buClr>
              <a:buSzPct val="85000"/>
              <a:buFont typeface="Wingdings" pitchFamily="2" charset="2"/>
              <a:buBlip>
                <a:blip r:embed="rId2"/>
              </a:buBlip>
              <a:tabLst>
                <a:tab pos="180975" algn="l"/>
              </a:tabLst>
              <a:defRPr lang="en-US" sz="2200" b="1" baseline="0" noProof="0" dirty="0" smtClean="0">
                <a:solidFill>
                  <a:schemeClr val="tx1"/>
                </a:solidFill>
                <a:latin typeface="+mn-lt"/>
                <a:ea typeface="+mn-ea"/>
                <a:cs typeface="+mn-cs"/>
              </a:defRPr>
            </a:lvl1pPr>
            <a:lvl2pPr marL="540000" indent="-360000" algn="l" defTabSz="1136622" rtl="0" eaLnBrk="1" fontAlgn="base" hangingPunct="1">
              <a:spcBef>
                <a:spcPts val="800"/>
              </a:spcBef>
              <a:spcAft>
                <a:spcPct val="0"/>
              </a:spcAft>
              <a:buClrTx/>
              <a:buSzPct val="120000"/>
              <a:buFont typeface="Wingdings" pitchFamily="2" charset="2"/>
              <a:buChar char="§"/>
              <a:tabLst>
                <a:tab pos="228594" algn="l"/>
              </a:tabLst>
              <a:defRPr lang="en-US" sz="2000" baseline="0" noProof="0" dirty="0" smtClean="0">
                <a:solidFill>
                  <a:schemeClr val="tx1"/>
                </a:solidFill>
                <a:latin typeface="+mn-lt"/>
              </a:defRPr>
            </a:lvl2pPr>
            <a:lvl3pPr marL="792000" indent="-252000" algn="l" defTabSz="1136622" rtl="0" eaLnBrk="1" fontAlgn="base" hangingPunct="1">
              <a:spcBef>
                <a:spcPts val="200"/>
              </a:spcBef>
              <a:spcAft>
                <a:spcPct val="0"/>
              </a:spcAft>
              <a:buClrTx/>
              <a:buSzPct val="90000"/>
              <a:buFont typeface="Wingdings" pitchFamily="2" charset="2"/>
              <a:buChar char="Ø"/>
              <a:tabLst>
                <a:tab pos="228594" algn="l"/>
              </a:tabLst>
              <a:defRPr lang="en-US" sz="1800" noProof="0" dirty="0" smtClean="0">
                <a:solidFill>
                  <a:schemeClr val="tx1"/>
                </a:solidFill>
                <a:latin typeface="+mn-lt"/>
              </a:defRPr>
            </a:lvl3pPr>
            <a:lvl4pPr marL="1246686" indent="0" algn="l" defTabSz="1136622" rtl="0" eaLnBrk="1" fontAlgn="base" hangingPunct="1">
              <a:spcBef>
                <a:spcPct val="20000"/>
              </a:spcBef>
              <a:spcAft>
                <a:spcPct val="0"/>
              </a:spcAft>
              <a:buClr>
                <a:srgbClr val="000066"/>
              </a:buClr>
              <a:buSzPct val="25000"/>
              <a:buNone/>
              <a:tabLst>
                <a:tab pos="228594" algn="l"/>
              </a:tabLst>
              <a:defRPr sz="1800" baseline="0">
                <a:solidFill>
                  <a:schemeClr val="tx1"/>
                </a:solidFill>
                <a:latin typeface="+mn-lt"/>
              </a:defRPr>
            </a:lvl4pPr>
            <a:lvl5pPr marL="1473163" indent="965176"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5pPr>
            <a:lvl6pPr marL="2082748"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6pPr>
            <a:lvl7pPr marL="2692333"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7pPr>
            <a:lvl8pPr marL="3301917"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8pPr>
            <a:lvl9pPr marL="3911502"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9pPr>
          </a:lstStyle>
          <a:p>
            <a:pPr marL="3869054" indent="-287020">
              <a:spcBef>
                <a:spcPts val="845"/>
              </a:spcBef>
              <a:buClr>
                <a:srgbClr val="0097DB"/>
              </a:buClr>
              <a:buFont typeface="Arial"/>
              <a:buChar char="•"/>
              <a:tabLst>
                <a:tab pos="3869054" algn="l"/>
                <a:tab pos="3869690" algn="l"/>
              </a:tabLst>
            </a:pPr>
            <a:r>
              <a:rPr lang="en-US" kern="0" spc="-5"/>
              <a:t>Linear</a:t>
            </a:r>
            <a:r>
              <a:rPr lang="en-US" kern="0"/>
              <a:t> </a:t>
            </a:r>
            <a:r>
              <a:rPr lang="en-US" kern="0" spc="-10"/>
              <a:t>Regression</a:t>
            </a:r>
            <a:r>
              <a:rPr lang="en-US" kern="0" spc="50"/>
              <a:t> </a:t>
            </a:r>
            <a:r>
              <a:rPr lang="en-US" kern="0" spc="-5"/>
              <a:t>example:</a:t>
            </a:r>
          </a:p>
          <a:p>
            <a:pPr marL="4678680" lvl="1" indent="-285115">
              <a:spcBef>
                <a:spcPts val="740"/>
              </a:spcBef>
              <a:buClr>
                <a:srgbClr val="0097DB"/>
              </a:buClr>
              <a:buFont typeface="Arial"/>
              <a:buChar char="•"/>
              <a:tabLst>
                <a:tab pos="4678045" algn="l"/>
                <a:tab pos="4678680" algn="l"/>
              </a:tabLst>
            </a:pPr>
            <a:r>
              <a:rPr lang="en-US" sz="1600" kern="0" spc="-5">
                <a:solidFill>
                  <a:srgbClr val="4D4F52"/>
                </a:solidFill>
                <a:latin typeface="Verdana"/>
                <a:cs typeface="Verdana"/>
              </a:rPr>
              <a:t>Model:</a:t>
            </a:r>
            <a:r>
              <a:rPr lang="en-US" sz="1600" kern="0">
                <a:solidFill>
                  <a:srgbClr val="4D4F52"/>
                </a:solidFill>
                <a:latin typeface="Verdana"/>
                <a:cs typeface="Verdana"/>
              </a:rPr>
              <a:t> </a:t>
            </a:r>
            <a:r>
              <a:rPr lang="en-US" sz="1600" kern="0" spc="-5">
                <a:solidFill>
                  <a:srgbClr val="4D4F52"/>
                </a:solidFill>
                <a:latin typeface="Verdana"/>
                <a:cs typeface="Verdana"/>
              </a:rPr>
              <a:t>f(x)</a:t>
            </a:r>
            <a:r>
              <a:rPr lang="en-US" sz="1600" kern="0">
                <a:solidFill>
                  <a:srgbClr val="4D4F52"/>
                </a:solidFill>
                <a:latin typeface="Verdana"/>
                <a:cs typeface="Verdana"/>
              </a:rPr>
              <a:t> </a:t>
            </a:r>
            <a:r>
              <a:rPr lang="en-US" sz="1600" kern="0" spc="-5">
                <a:solidFill>
                  <a:srgbClr val="4D4F52"/>
                </a:solidFill>
                <a:latin typeface="Verdana"/>
                <a:cs typeface="Verdana"/>
              </a:rPr>
              <a:t>=</a:t>
            </a:r>
            <a:r>
              <a:rPr lang="en-US" sz="1600" kern="0" spc="-15">
                <a:solidFill>
                  <a:srgbClr val="4D4F52"/>
                </a:solidFill>
                <a:latin typeface="Verdana"/>
                <a:cs typeface="Verdana"/>
              </a:rPr>
              <a:t> </a:t>
            </a:r>
            <a:r>
              <a:rPr lang="en-US" sz="1600" kern="0" spc="-5">
                <a:solidFill>
                  <a:srgbClr val="4D4F52"/>
                </a:solidFill>
                <a:latin typeface="Verdana"/>
                <a:cs typeface="Verdana"/>
              </a:rPr>
              <a:t>mx</a:t>
            </a:r>
            <a:r>
              <a:rPr lang="en-US" sz="1600" kern="0" spc="5">
                <a:solidFill>
                  <a:srgbClr val="4D4F52"/>
                </a:solidFill>
                <a:latin typeface="Verdana"/>
                <a:cs typeface="Verdana"/>
              </a:rPr>
              <a:t> </a:t>
            </a:r>
            <a:r>
              <a:rPr lang="en-US" sz="1600" kern="0" spc="-5">
                <a:solidFill>
                  <a:srgbClr val="4D4F52"/>
                </a:solidFill>
                <a:latin typeface="Verdana"/>
                <a:cs typeface="Verdana"/>
              </a:rPr>
              <a:t>+</a:t>
            </a:r>
            <a:r>
              <a:rPr lang="en-US" sz="1600" kern="0">
                <a:solidFill>
                  <a:srgbClr val="4D4F52"/>
                </a:solidFill>
                <a:latin typeface="Verdana"/>
                <a:cs typeface="Verdana"/>
              </a:rPr>
              <a:t> </a:t>
            </a:r>
            <a:r>
              <a:rPr lang="en-US" sz="1600" kern="0" spc="-5">
                <a:solidFill>
                  <a:srgbClr val="4D4F52"/>
                </a:solidFill>
                <a:latin typeface="Verdana"/>
                <a:cs typeface="Verdana"/>
              </a:rPr>
              <a:t>b</a:t>
            </a:r>
            <a:endParaRPr lang="en-US" sz="1600" kern="0">
              <a:latin typeface="Verdana"/>
              <a:cs typeface="Verdana"/>
            </a:endParaRPr>
          </a:p>
          <a:p>
            <a:pPr marL="4678680" lvl="1" indent="-285115">
              <a:spcBef>
                <a:spcPts val="760"/>
              </a:spcBef>
              <a:buClr>
                <a:srgbClr val="0097DB"/>
              </a:buClr>
              <a:buFont typeface="Arial"/>
              <a:buChar char="•"/>
              <a:tabLst>
                <a:tab pos="4678045" algn="l"/>
                <a:tab pos="4678680" algn="l"/>
              </a:tabLst>
            </a:pPr>
            <a:r>
              <a:rPr lang="en-US" sz="1600" kern="0" spc="-5">
                <a:solidFill>
                  <a:srgbClr val="4D4F52"/>
                </a:solidFill>
                <a:latin typeface="Verdana"/>
                <a:cs typeface="Verdana"/>
              </a:rPr>
              <a:t>Model’s</a:t>
            </a:r>
            <a:r>
              <a:rPr lang="en-US" sz="1600" kern="0">
                <a:solidFill>
                  <a:srgbClr val="4D4F52"/>
                </a:solidFill>
                <a:latin typeface="Verdana"/>
                <a:cs typeface="Verdana"/>
              </a:rPr>
              <a:t> </a:t>
            </a:r>
            <a:r>
              <a:rPr lang="en-US" sz="1600" kern="0" spc="-5">
                <a:solidFill>
                  <a:srgbClr val="4D4F52"/>
                </a:solidFill>
                <a:latin typeface="Verdana"/>
                <a:cs typeface="Verdana"/>
              </a:rPr>
              <a:t>parameters:</a:t>
            </a:r>
            <a:r>
              <a:rPr lang="en-US" sz="1600" kern="0" spc="20">
                <a:solidFill>
                  <a:srgbClr val="4D4F52"/>
                </a:solidFill>
                <a:latin typeface="Verdana"/>
                <a:cs typeface="Verdana"/>
              </a:rPr>
              <a:t> </a:t>
            </a:r>
            <a:r>
              <a:rPr lang="en-US" sz="1600" kern="0" spc="-10">
                <a:solidFill>
                  <a:srgbClr val="4D4F52"/>
                </a:solidFill>
                <a:latin typeface="Verdana"/>
                <a:cs typeface="Verdana"/>
              </a:rPr>
              <a:t>m,</a:t>
            </a:r>
            <a:r>
              <a:rPr lang="en-US" sz="1600" kern="0">
                <a:solidFill>
                  <a:srgbClr val="4D4F52"/>
                </a:solidFill>
                <a:latin typeface="Verdana"/>
                <a:cs typeface="Verdana"/>
              </a:rPr>
              <a:t> </a:t>
            </a:r>
            <a:r>
              <a:rPr lang="en-US" sz="1600" kern="0" spc="-5">
                <a:solidFill>
                  <a:srgbClr val="4D4F52"/>
                </a:solidFill>
                <a:latin typeface="Verdana"/>
                <a:cs typeface="Verdana"/>
              </a:rPr>
              <a:t>b</a:t>
            </a:r>
            <a:endParaRPr lang="en-US" sz="1600" kern="0">
              <a:latin typeface="Verdana"/>
              <a:cs typeface="Verdana"/>
            </a:endParaRPr>
          </a:p>
          <a:p>
            <a:pPr marL="4678680" lvl="1" indent="-285115">
              <a:spcBef>
                <a:spcPts val="740"/>
              </a:spcBef>
              <a:buClr>
                <a:srgbClr val="0097DB"/>
              </a:buClr>
              <a:buFont typeface="Arial"/>
              <a:buChar char="•"/>
              <a:tabLst>
                <a:tab pos="4678045" algn="l"/>
                <a:tab pos="4678680" algn="l"/>
              </a:tabLst>
            </a:pPr>
            <a:r>
              <a:rPr lang="en-US" sz="1600" kern="0" spc="-5">
                <a:solidFill>
                  <a:srgbClr val="4D4F52"/>
                </a:solidFill>
                <a:latin typeface="Verdana"/>
                <a:cs typeface="Verdana"/>
              </a:rPr>
              <a:t>Parameter</a:t>
            </a:r>
            <a:r>
              <a:rPr lang="en-US" sz="1600" kern="0" spc="10">
                <a:solidFill>
                  <a:srgbClr val="4D4F52"/>
                </a:solidFill>
                <a:latin typeface="Verdana"/>
                <a:cs typeface="Verdana"/>
              </a:rPr>
              <a:t> </a:t>
            </a:r>
            <a:r>
              <a:rPr lang="en-US" sz="1600" kern="0" spc="-5">
                <a:solidFill>
                  <a:srgbClr val="4D4F52"/>
                </a:solidFill>
                <a:latin typeface="Verdana"/>
                <a:cs typeface="Verdana"/>
              </a:rPr>
              <a:t>values:</a:t>
            </a:r>
            <a:r>
              <a:rPr lang="en-US" sz="1600" kern="0">
                <a:solidFill>
                  <a:srgbClr val="4D4F52"/>
                </a:solidFill>
                <a:latin typeface="Verdana"/>
                <a:cs typeface="Verdana"/>
              </a:rPr>
              <a:t> </a:t>
            </a:r>
            <a:r>
              <a:rPr lang="en-US" sz="1600" kern="0" spc="-10">
                <a:solidFill>
                  <a:srgbClr val="4D4F52"/>
                </a:solidFill>
                <a:latin typeface="Verdana"/>
                <a:cs typeface="Verdana"/>
              </a:rPr>
              <a:t>m=1,</a:t>
            </a:r>
            <a:r>
              <a:rPr lang="en-US" sz="1600" kern="0" spc="5">
                <a:solidFill>
                  <a:srgbClr val="4D4F52"/>
                </a:solidFill>
                <a:latin typeface="Verdana"/>
                <a:cs typeface="Verdana"/>
              </a:rPr>
              <a:t> </a:t>
            </a:r>
            <a:r>
              <a:rPr lang="en-US" sz="1600" kern="0" spc="-10">
                <a:solidFill>
                  <a:srgbClr val="4D4F52"/>
                </a:solidFill>
                <a:latin typeface="Verdana"/>
                <a:cs typeface="Verdana"/>
              </a:rPr>
              <a:t>b=0</a:t>
            </a:r>
            <a:endParaRPr lang="en-US" sz="1600" kern="0">
              <a:latin typeface="Verdana"/>
              <a:cs typeface="Verdana"/>
            </a:endParaRPr>
          </a:p>
        </p:txBody>
      </p:sp>
      <p:sp>
        <p:nvSpPr>
          <p:cNvPr id="25" name="object 4">
            <a:extLst>
              <a:ext uri="{FF2B5EF4-FFF2-40B4-BE49-F238E27FC236}">
                <a16:creationId xmlns:a16="http://schemas.microsoft.com/office/drawing/2014/main" id="{320188CB-D66C-4ADF-8DCF-AB1583E8F7A4}"/>
              </a:ext>
            </a:extLst>
          </p:cNvPr>
          <p:cNvSpPr txBox="1"/>
          <p:nvPr/>
        </p:nvSpPr>
        <p:spPr>
          <a:xfrm>
            <a:off x="5815077" y="3910554"/>
            <a:ext cx="4221480" cy="895985"/>
          </a:xfrm>
          <a:prstGeom prst="rect">
            <a:avLst/>
          </a:prstGeom>
        </p:spPr>
        <p:txBody>
          <a:bodyPr vert="horz" wrap="square" lIns="0" tIns="12065" rIns="0" bIns="0" rtlCol="0">
            <a:spAutoFit/>
          </a:bodyPr>
          <a:lstStyle/>
          <a:p>
            <a:pPr marL="299085" marR="5080" indent="-287020">
              <a:lnSpc>
                <a:spcPct val="119100"/>
              </a:lnSpc>
              <a:spcBef>
                <a:spcPts val="95"/>
              </a:spcBef>
              <a:buClr>
                <a:srgbClr val="0097DB"/>
              </a:buClr>
              <a:buFont typeface="Arial"/>
              <a:buChar char="•"/>
              <a:tabLst>
                <a:tab pos="299085" algn="l"/>
                <a:tab pos="299720" algn="l"/>
              </a:tabLst>
            </a:pPr>
            <a:r>
              <a:rPr sz="1600" spc="-5" dirty="0">
                <a:solidFill>
                  <a:srgbClr val="4D4F52"/>
                </a:solidFill>
                <a:latin typeface="Verdana"/>
                <a:cs typeface="Verdana"/>
              </a:rPr>
              <a:t>Learning</a:t>
            </a:r>
            <a:r>
              <a:rPr sz="1600" spc="15" dirty="0">
                <a:solidFill>
                  <a:srgbClr val="4D4F52"/>
                </a:solidFill>
                <a:latin typeface="Verdana"/>
                <a:cs typeface="Verdana"/>
              </a:rPr>
              <a:t> </a:t>
            </a:r>
            <a:r>
              <a:rPr sz="1600" spc="-5" dirty="0">
                <a:solidFill>
                  <a:srgbClr val="4D4F52"/>
                </a:solidFill>
                <a:latin typeface="Verdana"/>
                <a:cs typeface="Verdana"/>
              </a:rPr>
              <a:t>is finding</a:t>
            </a:r>
            <a:r>
              <a:rPr sz="1600" spc="15" dirty="0">
                <a:solidFill>
                  <a:srgbClr val="4D4F52"/>
                </a:solidFill>
                <a:latin typeface="Verdana"/>
                <a:cs typeface="Verdana"/>
              </a:rPr>
              <a:t> </a:t>
            </a:r>
            <a:r>
              <a:rPr sz="1600" spc="-10" dirty="0">
                <a:solidFill>
                  <a:srgbClr val="4D4F52"/>
                </a:solidFill>
                <a:latin typeface="Verdana"/>
                <a:cs typeface="Verdana"/>
              </a:rPr>
              <a:t>which</a:t>
            </a:r>
            <a:r>
              <a:rPr sz="1600" spc="30" dirty="0">
                <a:solidFill>
                  <a:srgbClr val="4D4F52"/>
                </a:solidFill>
                <a:latin typeface="Verdana"/>
                <a:cs typeface="Verdana"/>
              </a:rPr>
              <a:t> </a:t>
            </a:r>
            <a:r>
              <a:rPr sz="1600" spc="-5" dirty="0">
                <a:solidFill>
                  <a:srgbClr val="4D4F52"/>
                </a:solidFill>
                <a:latin typeface="Verdana"/>
                <a:cs typeface="Verdana"/>
              </a:rPr>
              <a:t>values</a:t>
            </a:r>
            <a:r>
              <a:rPr sz="1600" spc="15" dirty="0">
                <a:solidFill>
                  <a:srgbClr val="4D4F52"/>
                </a:solidFill>
                <a:latin typeface="Verdana"/>
                <a:cs typeface="Verdana"/>
              </a:rPr>
              <a:t> </a:t>
            </a:r>
            <a:r>
              <a:rPr sz="1600" spc="-5" dirty="0">
                <a:solidFill>
                  <a:srgbClr val="4D4F52"/>
                </a:solidFill>
                <a:latin typeface="Verdana"/>
                <a:cs typeface="Verdana"/>
              </a:rPr>
              <a:t>of ‘m’ </a:t>
            </a:r>
            <a:r>
              <a:rPr sz="1600" spc="-550" dirty="0">
                <a:solidFill>
                  <a:srgbClr val="4D4F52"/>
                </a:solidFill>
                <a:latin typeface="Verdana"/>
                <a:cs typeface="Verdana"/>
              </a:rPr>
              <a:t> </a:t>
            </a:r>
            <a:r>
              <a:rPr sz="1600" spc="-5" dirty="0">
                <a:solidFill>
                  <a:srgbClr val="4D4F52"/>
                </a:solidFill>
                <a:latin typeface="Verdana"/>
                <a:cs typeface="Verdana"/>
              </a:rPr>
              <a:t>and</a:t>
            </a:r>
            <a:r>
              <a:rPr sz="1600" spc="5" dirty="0">
                <a:solidFill>
                  <a:srgbClr val="4D4F52"/>
                </a:solidFill>
                <a:latin typeface="Verdana"/>
                <a:cs typeface="Verdana"/>
              </a:rPr>
              <a:t> </a:t>
            </a:r>
            <a:r>
              <a:rPr sz="1600" spc="-5" dirty="0">
                <a:solidFill>
                  <a:srgbClr val="4D4F52"/>
                </a:solidFill>
                <a:latin typeface="Verdana"/>
                <a:cs typeface="Verdana"/>
              </a:rPr>
              <a:t>‘b’ fit</a:t>
            </a:r>
            <a:r>
              <a:rPr sz="1600" dirty="0">
                <a:solidFill>
                  <a:srgbClr val="4D4F52"/>
                </a:solidFill>
                <a:latin typeface="Verdana"/>
                <a:cs typeface="Verdana"/>
              </a:rPr>
              <a:t> </a:t>
            </a:r>
            <a:r>
              <a:rPr sz="1600" spc="-10" dirty="0">
                <a:solidFill>
                  <a:srgbClr val="4D4F52"/>
                </a:solidFill>
                <a:latin typeface="Verdana"/>
                <a:cs typeface="Verdana"/>
              </a:rPr>
              <a:t>the</a:t>
            </a:r>
            <a:r>
              <a:rPr sz="1600" spc="5" dirty="0">
                <a:solidFill>
                  <a:srgbClr val="4D4F52"/>
                </a:solidFill>
                <a:latin typeface="Verdana"/>
                <a:cs typeface="Verdana"/>
              </a:rPr>
              <a:t> </a:t>
            </a:r>
            <a:r>
              <a:rPr sz="1600" spc="-10" dirty="0">
                <a:solidFill>
                  <a:srgbClr val="4D4F52"/>
                </a:solidFill>
                <a:latin typeface="Verdana"/>
                <a:cs typeface="Verdana"/>
              </a:rPr>
              <a:t>data</a:t>
            </a:r>
            <a:r>
              <a:rPr sz="1600" spc="-5" dirty="0">
                <a:solidFill>
                  <a:srgbClr val="4D4F52"/>
                </a:solidFill>
                <a:latin typeface="Verdana"/>
                <a:cs typeface="Verdana"/>
              </a:rPr>
              <a:t> </a:t>
            </a:r>
            <a:r>
              <a:rPr sz="1600" spc="-10" dirty="0">
                <a:solidFill>
                  <a:srgbClr val="4D4F52"/>
                </a:solidFill>
                <a:latin typeface="Verdana"/>
                <a:cs typeface="Verdana"/>
              </a:rPr>
              <a:t>best</a:t>
            </a:r>
            <a:r>
              <a:rPr sz="1600" spc="10" dirty="0">
                <a:solidFill>
                  <a:srgbClr val="4D4F52"/>
                </a:solidFill>
                <a:latin typeface="Verdana"/>
                <a:cs typeface="Verdana"/>
              </a:rPr>
              <a:t> </a:t>
            </a:r>
            <a:r>
              <a:rPr sz="1600" spc="-10" dirty="0">
                <a:solidFill>
                  <a:srgbClr val="4D4F52"/>
                </a:solidFill>
                <a:latin typeface="Verdana"/>
                <a:cs typeface="Verdana"/>
              </a:rPr>
              <a:t>(e.g. </a:t>
            </a:r>
            <a:r>
              <a:rPr sz="1600" spc="-5" dirty="0">
                <a:solidFill>
                  <a:srgbClr val="4D4F52"/>
                </a:solidFill>
                <a:latin typeface="Verdana"/>
                <a:cs typeface="Verdana"/>
              </a:rPr>
              <a:t> </a:t>
            </a:r>
            <a:r>
              <a:rPr sz="1600" spc="-10" dirty="0">
                <a:solidFill>
                  <a:srgbClr val="4D4F52"/>
                </a:solidFill>
                <a:latin typeface="Verdana"/>
                <a:cs typeface="Verdana"/>
              </a:rPr>
              <a:t>minimizes</a:t>
            </a:r>
            <a:r>
              <a:rPr sz="1600" spc="40"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prediction</a:t>
            </a:r>
            <a:r>
              <a:rPr sz="1600" spc="35" dirty="0">
                <a:solidFill>
                  <a:srgbClr val="4D4F52"/>
                </a:solidFill>
                <a:latin typeface="Verdana"/>
                <a:cs typeface="Verdana"/>
              </a:rPr>
              <a:t> </a:t>
            </a:r>
            <a:r>
              <a:rPr sz="1600" spc="-5" dirty="0">
                <a:solidFill>
                  <a:srgbClr val="4D4F52"/>
                </a:solidFill>
                <a:latin typeface="Verdana"/>
                <a:cs typeface="Verdana"/>
              </a:rPr>
              <a:t>error)</a:t>
            </a:r>
            <a:endParaRPr sz="1600">
              <a:latin typeface="Verdana"/>
              <a:cs typeface="Verdana"/>
            </a:endParaRPr>
          </a:p>
        </p:txBody>
      </p:sp>
      <p:sp>
        <p:nvSpPr>
          <p:cNvPr id="26" name="object 5">
            <a:extLst>
              <a:ext uri="{FF2B5EF4-FFF2-40B4-BE49-F238E27FC236}">
                <a16:creationId xmlns:a16="http://schemas.microsoft.com/office/drawing/2014/main" id="{B1632472-DD41-4E04-9AB6-B10B7934484C}"/>
              </a:ext>
            </a:extLst>
          </p:cNvPr>
          <p:cNvSpPr/>
          <p:nvPr/>
        </p:nvSpPr>
        <p:spPr>
          <a:xfrm>
            <a:off x="1946123" y="2875478"/>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0"/>
                </a:lnTo>
                <a:lnTo>
                  <a:pt x="50" y="48640"/>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27" name="object 6">
            <a:extLst>
              <a:ext uri="{FF2B5EF4-FFF2-40B4-BE49-F238E27FC236}">
                <a16:creationId xmlns:a16="http://schemas.microsoft.com/office/drawing/2014/main" id="{036428B5-6D3C-4513-AF1E-8B0F2ED83CD7}"/>
              </a:ext>
            </a:extLst>
          </p:cNvPr>
          <p:cNvSpPr txBox="1"/>
          <p:nvPr/>
        </p:nvSpPr>
        <p:spPr>
          <a:xfrm>
            <a:off x="2092859" y="2604587"/>
            <a:ext cx="4470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28" name="object 7">
            <a:extLst>
              <a:ext uri="{FF2B5EF4-FFF2-40B4-BE49-F238E27FC236}">
                <a16:creationId xmlns:a16="http://schemas.microsoft.com/office/drawing/2014/main" id="{8161DE3C-F0FB-4F9A-91DE-714E95F741DF}"/>
              </a:ext>
            </a:extLst>
          </p:cNvPr>
          <p:cNvSpPr txBox="1"/>
          <p:nvPr/>
        </p:nvSpPr>
        <p:spPr>
          <a:xfrm>
            <a:off x="2952751" y="2610683"/>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marL="244475">
              <a:lnSpc>
                <a:spcPct val="100000"/>
              </a:lnSpc>
              <a:spcBef>
                <a:spcPts val="1295"/>
              </a:spcBef>
            </a:pPr>
            <a:r>
              <a:rPr sz="1800" spc="-5" dirty="0">
                <a:solidFill>
                  <a:srgbClr val="FFFFFF"/>
                </a:solidFill>
                <a:latin typeface="Verdana"/>
                <a:cs typeface="Verdana"/>
              </a:rPr>
              <a:t>Model</a:t>
            </a:r>
            <a:endParaRPr sz="1800">
              <a:latin typeface="Verdana"/>
              <a:cs typeface="Verdana"/>
            </a:endParaRPr>
          </a:p>
        </p:txBody>
      </p:sp>
      <p:sp>
        <p:nvSpPr>
          <p:cNvPr id="29" name="object 8">
            <a:extLst>
              <a:ext uri="{FF2B5EF4-FFF2-40B4-BE49-F238E27FC236}">
                <a16:creationId xmlns:a16="http://schemas.microsoft.com/office/drawing/2014/main" id="{D58156D8-B6B8-4DC3-B3CB-30CD0C993163}"/>
              </a:ext>
            </a:extLst>
          </p:cNvPr>
          <p:cNvSpPr txBox="1"/>
          <p:nvPr/>
        </p:nvSpPr>
        <p:spPr>
          <a:xfrm>
            <a:off x="2949956" y="2245178"/>
            <a:ext cx="116776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80" dirty="0">
                <a:latin typeface="Verdana"/>
                <a:cs typeface="Verdana"/>
              </a:rPr>
              <a:t> </a:t>
            </a:r>
            <a:r>
              <a:rPr sz="1400" spc="-5" dirty="0">
                <a:latin typeface="Verdana"/>
                <a:cs typeface="Verdana"/>
              </a:rPr>
              <a:t>task</a:t>
            </a:r>
            <a:endParaRPr sz="1400">
              <a:latin typeface="Verdana"/>
              <a:cs typeface="Verdana"/>
            </a:endParaRPr>
          </a:p>
        </p:txBody>
      </p:sp>
      <p:sp>
        <p:nvSpPr>
          <p:cNvPr id="30" name="object 9">
            <a:extLst>
              <a:ext uri="{FF2B5EF4-FFF2-40B4-BE49-F238E27FC236}">
                <a16:creationId xmlns:a16="http://schemas.microsoft.com/office/drawing/2014/main" id="{E2141F67-C0F1-43E6-BE06-ADC98C356EE6}"/>
              </a:ext>
            </a:extLst>
          </p:cNvPr>
          <p:cNvSpPr/>
          <p:nvPr/>
        </p:nvSpPr>
        <p:spPr>
          <a:xfrm>
            <a:off x="4116324" y="2869509"/>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2"/>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31" name="object 10">
            <a:extLst>
              <a:ext uri="{FF2B5EF4-FFF2-40B4-BE49-F238E27FC236}">
                <a16:creationId xmlns:a16="http://schemas.microsoft.com/office/drawing/2014/main" id="{E7DF3393-24C9-42E1-ABC3-1B87507A075B}"/>
              </a:ext>
            </a:extLst>
          </p:cNvPr>
          <p:cNvSpPr txBox="1"/>
          <p:nvPr/>
        </p:nvSpPr>
        <p:spPr>
          <a:xfrm>
            <a:off x="4330955" y="2642053"/>
            <a:ext cx="671195" cy="239395"/>
          </a:xfrm>
          <a:prstGeom prst="rect">
            <a:avLst/>
          </a:prstGeom>
        </p:spPr>
        <p:txBody>
          <a:bodyPr vert="horz" wrap="square" lIns="0" tIns="13335" rIns="0" bIns="0" rtlCol="0">
            <a:spAutoFit/>
          </a:bodyPr>
          <a:lstStyle/>
          <a:p>
            <a:pPr marL="12700">
              <a:lnSpc>
                <a:spcPct val="100000"/>
              </a:lnSpc>
              <a:spcBef>
                <a:spcPts val="105"/>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32" name="object 11">
            <a:extLst>
              <a:ext uri="{FF2B5EF4-FFF2-40B4-BE49-F238E27FC236}">
                <a16:creationId xmlns:a16="http://schemas.microsoft.com/office/drawing/2014/main" id="{664489D4-992A-4104-B992-25210B5FBD12}"/>
              </a:ext>
            </a:extLst>
          </p:cNvPr>
          <p:cNvSpPr/>
          <p:nvPr/>
        </p:nvSpPr>
        <p:spPr>
          <a:xfrm>
            <a:off x="1946123" y="4321755"/>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1"/>
                </a:lnTo>
                <a:lnTo>
                  <a:pt x="50" y="48641"/>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33" name="object 12">
            <a:extLst>
              <a:ext uri="{FF2B5EF4-FFF2-40B4-BE49-F238E27FC236}">
                <a16:creationId xmlns:a16="http://schemas.microsoft.com/office/drawing/2014/main" id="{6FF50871-CA56-4F26-8289-4090F45F8531}"/>
              </a:ext>
            </a:extLst>
          </p:cNvPr>
          <p:cNvSpPr txBox="1"/>
          <p:nvPr/>
        </p:nvSpPr>
        <p:spPr>
          <a:xfrm>
            <a:off x="2105559" y="4050483"/>
            <a:ext cx="434340" cy="239395"/>
          </a:xfrm>
          <a:prstGeom prst="rect">
            <a:avLst/>
          </a:prstGeom>
        </p:spPr>
        <p:txBody>
          <a:bodyPr vert="horz" wrap="square" lIns="0" tIns="12700" rIns="0" bIns="0" rtlCol="0">
            <a:spAutoFit/>
          </a:bodyPr>
          <a:lstStyle/>
          <a:p>
            <a:pPr>
              <a:lnSpc>
                <a:spcPct val="100000"/>
              </a:lnSpc>
              <a:spcBef>
                <a:spcPts val="100"/>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34" name="object 13">
            <a:extLst>
              <a:ext uri="{FF2B5EF4-FFF2-40B4-BE49-F238E27FC236}">
                <a16:creationId xmlns:a16="http://schemas.microsoft.com/office/drawing/2014/main" id="{90ED9E94-0676-4830-BF5F-2FAB4469908F}"/>
              </a:ext>
            </a:extLst>
          </p:cNvPr>
          <p:cNvSpPr txBox="1"/>
          <p:nvPr/>
        </p:nvSpPr>
        <p:spPr>
          <a:xfrm>
            <a:off x="2952751" y="4256603"/>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algn="ctr">
              <a:lnSpc>
                <a:spcPct val="100000"/>
              </a:lnSpc>
              <a:spcBef>
                <a:spcPts val="1295"/>
              </a:spcBef>
            </a:pPr>
            <a:r>
              <a:rPr sz="1800" spc="-5" dirty="0">
                <a:solidFill>
                  <a:srgbClr val="FFFFFF"/>
                </a:solidFill>
                <a:latin typeface="Verdana"/>
                <a:cs typeface="Verdana"/>
              </a:rPr>
              <a:t>ML</a:t>
            </a:r>
            <a:endParaRPr sz="1800">
              <a:latin typeface="Verdana"/>
              <a:cs typeface="Verdana"/>
            </a:endParaRPr>
          </a:p>
        </p:txBody>
      </p:sp>
      <p:sp>
        <p:nvSpPr>
          <p:cNvPr id="35" name="object 14">
            <a:extLst>
              <a:ext uri="{FF2B5EF4-FFF2-40B4-BE49-F238E27FC236}">
                <a16:creationId xmlns:a16="http://schemas.microsoft.com/office/drawing/2014/main" id="{8E40F542-DA11-4460-B10C-8DA9AFDBED91}"/>
              </a:ext>
            </a:extLst>
          </p:cNvPr>
          <p:cNvSpPr txBox="1"/>
          <p:nvPr/>
        </p:nvSpPr>
        <p:spPr>
          <a:xfrm>
            <a:off x="3145790" y="3891352"/>
            <a:ext cx="789305" cy="239395"/>
          </a:xfrm>
          <a:prstGeom prst="rect">
            <a:avLst/>
          </a:prstGeom>
        </p:spPr>
        <p:txBody>
          <a:bodyPr vert="horz" wrap="square" lIns="0" tIns="12700" rIns="0" bIns="0" rtlCol="0">
            <a:spAutoFit/>
          </a:bodyPr>
          <a:lstStyle/>
          <a:p>
            <a:pPr>
              <a:lnSpc>
                <a:spcPct val="100000"/>
              </a:lnSpc>
              <a:spcBef>
                <a:spcPts val="100"/>
              </a:spcBef>
            </a:pPr>
            <a:r>
              <a:rPr sz="1400" dirty="0">
                <a:latin typeface="Verdana"/>
                <a:cs typeface="Verdana"/>
              </a:rPr>
              <a:t>Learn</a:t>
            </a:r>
            <a:r>
              <a:rPr sz="1400" spc="10" dirty="0">
                <a:latin typeface="Verdana"/>
                <a:cs typeface="Verdana"/>
              </a:rPr>
              <a:t>i</a:t>
            </a:r>
            <a:r>
              <a:rPr sz="1400" dirty="0">
                <a:latin typeface="Verdana"/>
                <a:cs typeface="Verdana"/>
              </a:rPr>
              <a:t>ng</a:t>
            </a:r>
            <a:endParaRPr sz="1400">
              <a:latin typeface="Verdana"/>
              <a:cs typeface="Verdana"/>
            </a:endParaRPr>
          </a:p>
        </p:txBody>
      </p:sp>
      <p:sp>
        <p:nvSpPr>
          <p:cNvPr id="36" name="object 15">
            <a:extLst>
              <a:ext uri="{FF2B5EF4-FFF2-40B4-BE49-F238E27FC236}">
                <a16:creationId xmlns:a16="http://schemas.microsoft.com/office/drawing/2014/main" id="{38D4625A-EC62-4913-8BA1-E90B5470BB44}"/>
              </a:ext>
            </a:extLst>
          </p:cNvPr>
          <p:cNvSpPr txBox="1"/>
          <p:nvPr/>
        </p:nvSpPr>
        <p:spPr>
          <a:xfrm>
            <a:off x="4343655" y="4288227"/>
            <a:ext cx="539115" cy="239395"/>
          </a:xfrm>
          <a:prstGeom prst="rect">
            <a:avLst/>
          </a:prstGeom>
        </p:spPr>
        <p:txBody>
          <a:bodyPr vert="horz" wrap="square" lIns="0" tIns="12700" rIns="0" bIns="0" rtlCol="0">
            <a:spAutoFit/>
          </a:bodyPr>
          <a:lstStyle/>
          <a:p>
            <a:pPr>
              <a:lnSpc>
                <a:spcPct val="100000"/>
              </a:lnSpc>
              <a:spcBef>
                <a:spcPts val="100"/>
              </a:spcBef>
            </a:pPr>
            <a:r>
              <a:rPr sz="1400" spc="5" dirty="0">
                <a:latin typeface="Verdana"/>
                <a:cs typeface="Verdana"/>
              </a:rPr>
              <a:t>M</a:t>
            </a:r>
            <a:r>
              <a:rPr sz="1400" dirty="0">
                <a:latin typeface="Verdana"/>
                <a:cs typeface="Verdana"/>
              </a:rPr>
              <a:t>odel</a:t>
            </a:r>
            <a:endParaRPr sz="1400">
              <a:latin typeface="Verdana"/>
              <a:cs typeface="Verdana"/>
            </a:endParaRPr>
          </a:p>
        </p:txBody>
      </p:sp>
      <p:sp>
        <p:nvSpPr>
          <p:cNvPr id="37" name="object 16">
            <a:extLst>
              <a:ext uri="{FF2B5EF4-FFF2-40B4-BE49-F238E27FC236}">
                <a16:creationId xmlns:a16="http://schemas.microsoft.com/office/drawing/2014/main" id="{427BD27E-C589-416E-8DEB-6DADFD44C9B5}"/>
              </a:ext>
            </a:extLst>
          </p:cNvPr>
          <p:cNvSpPr/>
          <p:nvPr/>
        </p:nvSpPr>
        <p:spPr>
          <a:xfrm>
            <a:off x="1927822" y="4710501"/>
            <a:ext cx="1024255" cy="76200"/>
          </a:xfrm>
          <a:custGeom>
            <a:avLst/>
            <a:gdLst/>
            <a:ahLst/>
            <a:cxnLst/>
            <a:rect l="l" t="t" r="r" b="b"/>
            <a:pathLst>
              <a:path w="1024255" h="76200">
                <a:moveTo>
                  <a:pt x="1011772" y="31622"/>
                </a:moveTo>
                <a:lnTo>
                  <a:pt x="960412" y="31622"/>
                </a:lnTo>
                <a:lnTo>
                  <a:pt x="960412" y="44322"/>
                </a:lnTo>
                <a:lnTo>
                  <a:pt x="947754" y="44408"/>
                </a:lnTo>
                <a:lnTo>
                  <a:pt x="947966" y="76199"/>
                </a:lnTo>
                <a:lnTo>
                  <a:pt x="1023912" y="37591"/>
                </a:lnTo>
                <a:lnTo>
                  <a:pt x="1011772" y="31622"/>
                </a:lnTo>
                <a:close/>
              </a:path>
              <a:path w="1024255" h="76200">
                <a:moveTo>
                  <a:pt x="947669" y="31708"/>
                </a:moveTo>
                <a:lnTo>
                  <a:pt x="0" y="38099"/>
                </a:lnTo>
                <a:lnTo>
                  <a:pt x="76" y="50799"/>
                </a:lnTo>
                <a:lnTo>
                  <a:pt x="947754" y="44408"/>
                </a:lnTo>
                <a:lnTo>
                  <a:pt x="947669" y="31708"/>
                </a:lnTo>
                <a:close/>
              </a:path>
              <a:path w="1024255" h="76200">
                <a:moveTo>
                  <a:pt x="960412" y="31622"/>
                </a:moveTo>
                <a:lnTo>
                  <a:pt x="947669" y="31708"/>
                </a:lnTo>
                <a:lnTo>
                  <a:pt x="947754" y="44408"/>
                </a:lnTo>
                <a:lnTo>
                  <a:pt x="960412" y="44322"/>
                </a:lnTo>
                <a:lnTo>
                  <a:pt x="960412" y="31622"/>
                </a:lnTo>
                <a:close/>
              </a:path>
              <a:path w="1024255" h="76200">
                <a:moveTo>
                  <a:pt x="947458" y="0"/>
                </a:moveTo>
                <a:lnTo>
                  <a:pt x="947669" y="31708"/>
                </a:lnTo>
                <a:lnTo>
                  <a:pt x="1011772" y="31622"/>
                </a:lnTo>
                <a:lnTo>
                  <a:pt x="947458" y="0"/>
                </a:lnTo>
                <a:close/>
              </a:path>
            </a:pathLst>
          </a:custGeom>
          <a:solidFill>
            <a:srgbClr val="0096DB"/>
          </a:solidFill>
        </p:spPr>
        <p:txBody>
          <a:bodyPr wrap="square" lIns="0" tIns="0" rIns="0" bIns="0" rtlCol="0"/>
          <a:lstStyle/>
          <a:p>
            <a:endParaRPr/>
          </a:p>
        </p:txBody>
      </p:sp>
      <p:sp>
        <p:nvSpPr>
          <p:cNvPr id="38" name="object 17">
            <a:extLst>
              <a:ext uri="{FF2B5EF4-FFF2-40B4-BE49-F238E27FC236}">
                <a16:creationId xmlns:a16="http://schemas.microsoft.com/office/drawing/2014/main" id="{1D603694-A30A-4F07-8D3D-0EF92FAF6077}"/>
              </a:ext>
            </a:extLst>
          </p:cNvPr>
          <p:cNvSpPr txBox="1"/>
          <p:nvPr/>
        </p:nvSpPr>
        <p:spPr>
          <a:xfrm>
            <a:off x="2099158" y="4454343"/>
            <a:ext cx="657860" cy="239395"/>
          </a:xfrm>
          <a:prstGeom prst="rect">
            <a:avLst/>
          </a:prstGeom>
        </p:spPr>
        <p:txBody>
          <a:bodyPr vert="horz" wrap="square" lIns="0" tIns="12700" rIns="0" bIns="0" rtlCol="0">
            <a:spAutoFit/>
          </a:bodyPr>
          <a:lstStyle/>
          <a:p>
            <a:pPr>
              <a:lnSpc>
                <a:spcPct val="100000"/>
              </a:lnSpc>
              <a:spcBef>
                <a:spcPts val="100"/>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grpSp>
        <p:nvGrpSpPr>
          <p:cNvPr id="39" name="object 18">
            <a:extLst>
              <a:ext uri="{FF2B5EF4-FFF2-40B4-BE49-F238E27FC236}">
                <a16:creationId xmlns:a16="http://schemas.microsoft.com/office/drawing/2014/main" id="{B080C6D6-8A1C-4811-998F-391E17F28227}"/>
              </a:ext>
            </a:extLst>
          </p:cNvPr>
          <p:cNvGrpSpPr/>
          <p:nvPr/>
        </p:nvGrpSpPr>
        <p:grpSpPr>
          <a:xfrm>
            <a:off x="1734312" y="3216474"/>
            <a:ext cx="3676015" cy="2052955"/>
            <a:chOff x="210311" y="2084832"/>
            <a:chExt cx="3676015" cy="2052955"/>
          </a:xfrm>
        </p:grpSpPr>
        <p:sp>
          <p:nvSpPr>
            <p:cNvPr id="40" name="object 19">
              <a:extLst>
                <a:ext uri="{FF2B5EF4-FFF2-40B4-BE49-F238E27FC236}">
                  <a16:creationId xmlns:a16="http://schemas.microsoft.com/office/drawing/2014/main" id="{7CEEFFC3-2AC7-40D1-8832-7D00937FBEEB}"/>
                </a:ext>
              </a:extLst>
            </p:cNvPr>
            <p:cNvSpPr/>
            <p:nvPr/>
          </p:nvSpPr>
          <p:spPr>
            <a:xfrm>
              <a:off x="1972056" y="2084832"/>
              <a:ext cx="1629410" cy="1349375"/>
            </a:xfrm>
            <a:custGeom>
              <a:avLst/>
              <a:gdLst/>
              <a:ahLst/>
              <a:cxnLst/>
              <a:rect l="l" t="t" r="r" b="b"/>
              <a:pathLst>
                <a:path w="1629410" h="1349375">
                  <a:moveTo>
                    <a:pt x="1616709" y="1336294"/>
                  </a:moveTo>
                  <a:lnTo>
                    <a:pt x="620268" y="1336294"/>
                  </a:lnTo>
                  <a:lnTo>
                    <a:pt x="620268" y="1348994"/>
                  </a:lnTo>
                  <a:lnTo>
                    <a:pt x="1626616" y="1348994"/>
                  </a:lnTo>
                  <a:lnTo>
                    <a:pt x="1629409" y="1346200"/>
                  </a:lnTo>
                  <a:lnTo>
                    <a:pt x="1629409" y="1342644"/>
                  </a:lnTo>
                  <a:lnTo>
                    <a:pt x="1616709" y="1342644"/>
                  </a:lnTo>
                  <a:lnTo>
                    <a:pt x="1616709" y="1336294"/>
                  </a:lnTo>
                  <a:close/>
                </a:path>
                <a:path w="1629410" h="1349375">
                  <a:moveTo>
                    <a:pt x="1616709" y="397763"/>
                  </a:moveTo>
                  <a:lnTo>
                    <a:pt x="1616709" y="1342644"/>
                  </a:lnTo>
                  <a:lnTo>
                    <a:pt x="1623059" y="1336294"/>
                  </a:lnTo>
                  <a:lnTo>
                    <a:pt x="1629409" y="1336294"/>
                  </a:lnTo>
                  <a:lnTo>
                    <a:pt x="1629409" y="404113"/>
                  </a:lnTo>
                  <a:lnTo>
                    <a:pt x="1623059" y="404113"/>
                  </a:lnTo>
                  <a:lnTo>
                    <a:pt x="1616709" y="397763"/>
                  </a:lnTo>
                  <a:close/>
                </a:path>
                <a:path w="1629410" h="1349375">
                  <a:moveTo>
                    <a:pt x="1629409" y="1336294"/>
                  </a:moveTo>
                  <a:lnTo>
                    <a:pt x="1623059" y="1336294"/>
                  </a:lnTo>
                  <a:lnTo>
                    <a:pt x="1616709" y="1342644"/>
                  </a:lnTo>
                  <a:lnTo>
                    <a:pt x="1629409" y="1342644"/>
                  </a:lnTo>
                  <a:lnTo>
                    <a:pt x="1629409" y="1336294"/>
                  </a:lnTo>
                  <a:close/>
                </a:path>
                <a:path w="1629410" h="1349375">
                  <a:moveTo>
                    <a:pt x="44450" y="63500"/>
                  </a:moveTo>
                  <a:lnTo>
                    <a:pt x="31750" y="63500"/>
                  </a:lnTo>
                  <a:lnTo>
                    <a:pt x="31750" y="401319"/>
                  </a:lnTo>
                  <a:lnTo>
                    <a:pt x="34543" y="404113"/>
                  </a:lnTo>
                  <a:lnTo>
                    <a:pt x="1616709" y="404113"/>
                  </a:lnTo>
                  <a:lnTo>
                    <a:pt x="1616709" y="397763"/>
                  </a:lnTo>
                  <a:lnTo>
                    <a:pt x="44450" y="397763"/>
                  </a:lnTo>
                  <a:lnTo>
                    <a:pt x="38100" y="391413"/>
                  </a:lnTo>
                  <a:lnTo>
                    <a:pt x="44450" y="391413"/>
                  </a:lnTo>
                  <a:lnTo>
                    <a:pt x="44450" y="63500"/>
                  </a:lnTo>
                  <a:close/>
                </a:path>
                <a:path w="1629410" h="1349375">
                  <a:moveTo>
                    <a:pt x="1626616" y="391413"/>
                  </a:moveTo>
                  <a:lnTo>
                    <a:pt x="44450" y="391413"/>
                  </a:lnTo>
                  <a:lnTo>
                    <a:pt x="44450" y="397763"/>
                  </a:lnTo>
                  <a:lnTo>
                    <a:pt x="1616709" y="397763"/>
                  </a:lnTo>
                  <a:lnTo>
                    <a:pt x="1623059" y="404113"/>
                  </a:lnTo>
                  <a:lnTo>
                    <a:pt x="1629409" y="404113"/>
                  </a:lnTo>
                  <a:lnTo>
                    <a:pt x="1629409" y="394335"/>
                  </a:lnTo>
                  <a:lnTo>
                    <a:pt x="1626616" y="391413"/>
                  </a:lnTo>
                  <a:close/>
                </a:path>
                <a:path w="1629410" h="1349375">
                  <a:moveTo>
                    <a:pt x="44450" y="391413"/>
                  </a:moveTo>
                  <a:lnTo>
                    <a:pt x="38100" y="391413"/>
                  </a:lnTo>
                  <a:lnTo>
                    <a:pt x="44450" y="397763"/>
                  </a:lnTo>
                  <a:lnTo>
                    <a:pt x="44450" y="391413"/>
                  </a:lnTo>
                  <a:close/>
                </a:path>
                <a:path w="1629410" h="1349375">
                  <a:moveTo>
                    <a:pt x="38100" y="0"/>
                  </a:moveTo>
                  <a:lnTo>
                    <a:pt x="0" y="76200"/>
                  </a:lnTo>
                  <a:lnTo>
                    <a:pt x="31750" y="76200"/>
                  </a:lnTo>
                  <a:lnTo>
                    <a:pt x="31750" y="63500"/>
                  </a:lnTo>
                  <a:lnTo>
                    <a:pt x="69850" y="63500"/>
                  </a:lnTo>
                  <a:lnTo>
                    <a:pt x="38100" y="0"/>
                  </a:lnTo>
                  <a:close/>
                </a:path>
                <a:path w="1629410" h="134937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sp>
          <p:nvSpPr>
            <p:cNvPr id="41" name="object 20">
              <a:extLst>
                <a:ext uri="{FF2B5EF4-FFF2-40B4-BE49-F238E27FC236}">
                  <a16:creationId xmlns:a16="http://schemas.microsoft.com/office/drawing/2014/main" id="{E53748A4-7163-4D96-8B8C-4453905CA795}"/>
                </a:ext>
              </a:extLst>
            </p:cNvPr>
            <p:cNvSpPr/>
            <p:nvPr/>
          </p:nvSpPr>
          <p:spPr>
            <a:xfrm>
              <a:off x="223265" y="2330958"/>
              <a:ext cx="3649979" cy="1793875"/>
            </a:xfrm>
            <a:custGeom>
              <a:avLst/>
              <a:gdLst/>
              <a:ahLst/>
              <a:cxnLst/>
              <a:rect l="l" t="t" r="r" b="b"/>
              <a:pathLst>
                <a:path w="3649979" h="1793875">
                  <a:moveTo>
                    <a:pt x="0" y="1793748"/>
                  </a:moveTo>
                  <a:lnTo>
                    <a:pt x="3649979" y="1793748"/>
                  </a:lnTo>
                  <a:lnTo>
                    <a:pt x="3649979" y="0"/>
                  </a:lnTo>
                  <a:lnTo>
                    <a:pt x="0" y="0"/>
                  </a:lnTo>
                  <a:lnTo>
                    <a:pt x="0" y="1793748"/>
                  </a:lnTo>
                  <a:close/>
                </a:path>
              </a:pathLst>
            </a:custGeom>
            <a:ln w="25908">
              <a:solidFill>
                <a:srgbClr val="FF0000"/>
              </a:solidFill>
            </a:ln>
          </p:spPr>
          <p:txBody>
            <a:bodyPr wrap="square" lIns="0" tIns="0" rIns="0" bIns="0" rtlCol="0"/>
            <a:lstStyle/>
            <a:p>
              <a:endParaRPr/>
            </a:p>
          </p:txBody>
        </p:sp>
      </p:grpSp>
    </p:spTree>
    <p:extLst>
      <p:ext uri="{BB962C8B-B14F-4D97-AF65-F5344CB8AC3E}">
        <p14:creationId xmlns:p14="http://schemas.microsoft.com/office/powerpoint/2010/main" val="40546821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650E3-26A2-498E-B7EE-EFEC065DE3B6}"/>
              </a:ext>
            </a:extLst>
          </p:cNvPr>
          <p:cNvSpPr>
            <a:spLocks noGrp="1"/>
          </p:cNvSpPr>
          <p:nvPr>
            <p:ph type="title"/>
          </p:nvPr>
        </p:nvSpPr>
        <p:spPr/>
        <p:txBody>
          <a:bodyPr/>
          <a:lstStyle/>
          <a:p>
            <a:r>
              <a:rPr lang="de-DE" dirty="0"/>
              <a:t>This Session:</a:t>
            </a:r>
          </a:p>
        </p:txBody>
      </p:sp>
      <p:sp>
        <p:nvSpPr>
          <p:cNvPr id="3" name="Inhaltsplatzhalter 2">
            <a:extLst>
              <a:ext uri="{FF2B5EF4-FFF2-40B4-BE49-F238E27FC236}">
                <a16:creationId xmlns:a16="http://schemas.microsoft.com/office/drawing/2014/main" id="{1350F0E2-F8D7-4481-88BD-B652CDB98AED}"/>
              </a:ext>
            </a:extLst>
          </p:cNvPr>
          <p:cNvSpPr>
            <a:spLocks noGrp="1"/>
          </p:cNvSpPr>
          <p:nvPr>
            <p:ph idx="1"/>
          </p:nvPr>
        </p:nvSpPr>
        <p:spPr/>
        <p:txBody>
          <a:bodyPr/>
          <a:lstStyle/>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Introduction</a:t>
            </a:r>
            <a:endParaRPr lang="en-US" sz="2400" dirty="0">
              <a:cs typeface="Verdana"/>
            </a:endParaRPr>
          </a:p>
          <a:p>
            <a:pPr marL="355600" indent="-342900">
              <a:lnSpc>
                <a:spcPct val="100000"/>
              </a:lnSpc>
              <a:spcBef>
                <a:spcPts val="760"/>
              </a:spcBef>
              <a:buClr>
                <a:srgbClr val="0097DB"/>
              </a:buClr>
              <a:buFont typeface="Arial"/>
              <a:buChar char="•"/>
              <a:tabLst>
                <a:tab pos="354965" algn="l"/>
                <a:tab pos="355600" algn="l"/>
              </a:tabLst>
            </a:pPr>
            <a:r>
              <a:rPr lang="en-US" sz="2400" spc="-5" dirty="0">
                <a:solidFill>
                  <a:srgbClr val="4D4F52"/>
                </a:solidFill>
                <a:cs typeface="Verdana"/>
              </a:rPr>
              <a:t>What is</a:t>
            </a:r>
            <a:r>
              <a:rPr lang="en-US" sz="2400" spc="-10" dirty="0">
                <a:solidFill>
                  <a:srgbClr val="4D4F52"/>
                </a:solidFill>
                <a:cs typeface="Verdana"/>
              </a:rPr>
              <a:t> Machine</a:t>
            </a:r>
            <a:r>
              <a:rPr lang="en-US" sz="2400" spc="10" dirty="0">
                <a:solidFill>
                  <a:srgbClr val="4D4F52"/>
                </a:solidFill>
                <a:cs typeface="Verdana"/>
              </a:rPr>
              <a:t> </a:t>
            </a:r>
            <a:r>
              <a:rPr lang="en-US" sz="2400" spc="-5" dirty="0">
                <a:solidFill>
                  <a:srgbClr val="4D4F52"/>
                </a:solidFill>
                <a:cs typeface="Verdana"/>
              </a:rPr>
              <a:t>Learning?</a:t>
            </a:r>
            <a:endParaRPr lang="en-US" sz="2400" dirty="0">
              <a:cs typeface="Verdana"/>
            </a:endParaRPr>
          </a:p>
          <a:p>
            <a:pPr marL="355600" indent="-342900">
              <a:lnSpc>
                <a:spcPct val="100000"/>
              </a:lnSpc>
              <a:spcBef>
                <a:spcPts val="745"/>
              </a:spcBef>
              <a:buClr>
                <a:srgbClr val="0097DB"/>
              </a:buClr>
              <a:buFont typeface="Arial"/>
              <a:buChar char="•"/>
              <a:tabLst>
                <a:tab pos="354965" algn="l"/>
                <a:tab pos="355600" algn="l"/>
              </a:tabLst>
            </a:pPr>
            <a:r>
              <a:rPr lang="en-US" sz="2400" spc="-10" dirty="0">
                <a:solidFill>
                  <a:srgbClr val="4D4F52"/>
                </a:solidFill>
                <a:cs typeface="Verdana"/>
              </a:rPr>
              <a:t>Examples</a:t>
            </a:r>
            <a:endParaRPr lang="en-US" sz="2400" dirty="0">
              <a:cs typeface="Verdana"/>
            </a:endParaRPr>
          </a:p>
          <a:p>
            <a:pPr marL="355600" indent="-342900">
              <a:lnSpc>
                <a:spcPct val="100000"/>
              </a:lnSpc>
              <a:spcBef>
                <a:spcPts val="755"/>
              </a:spcBef>
              <a:buClr>
                <a:srgbClr val="0097DB"/>
              </a:buClr>
              <a:buFont typeface="Arial"/>
              <a:buChar char="•"/>
              <a:tabLst>
                <a:tab pos="354965" algn="l"/>
                <a:tab pos="355600" algn="l"/>
              </a:tabLst>
            </a:pPr>
            <a:r>
              <a:rPr lang="en-US" sz="2400" spc="-10" dirty="0">
                <a:solidFill>
                  <a:srgbClr val="4D4F52"/>
                </a:solidFill>
                <a:cs typeface="Verdana"/>
              </a:rPr>
              <a:t>How</a:t>
            </a:r>
            <a:r>
              <a:rPr lang="en-US" sz="2400" spc="-15" dirty="0">
                <a:solidFill>
                  <a:srgbClr val="4D4F52"/>
                </a:solidFill>
                <a:cs typeface="Verdana"/>
              </a:rPr>
              <a:t> </a:t>
            </a:r>
            <a:r>
              <a:rPr lang="en-US" sz="2400" spc="-5" dirty="0">
                <a:solidFill>
                  <a:srgbClr val="4D4F52"/>
                </a:solidFill>
                <a:cs typeface="Verdana"/>
              </a:rPr>
              <a:t>Machine</a:t>
            </a:r>
            <a:r>
              <a:rPr lang="en-US" sz="2400" spc="15" dirty="0">
                <a:solidFill>
                  <a:srgbClr val="4D4F52"/>
                </a:solidFill>
                <a:cs typeface="Verdana"/>
              </a:rPr>
              <a:t> </a:t>
            </a:r>
            <a:r>
              <a:rPr lang="en-US" sz="2400" spc="-5" dirty="0">
                <a:solidFill>
                  <a:srgbClr val="4D4F52"/>
                </a:solidFill>
                <a:cs typeface="Verdana"/>
              </a:rPr>
              <a:t>Learning</a:t>
            </a:r>
            <a:r>
              <a:rPr lang="en-US" sz="2400" spc="5" dirty="0">
                <a:solidFill>
                  <a:srgbClr val="4D4F52"/>
                </a:solidFill>
                <a:cs typeface="Verdana"/>
              </a:rPr>
              <a:t> </a:t>
            </a:r>
            <a:r>
              <a:rPr lang="en-US" sz="2400" spc="-5" dirty="0">
                <a:solidFill>
                  <a:srgbClr val="4D4F52"/>
                </a:solidFill>
                <a:cs typeface="Verdana"/>
              </a:rPr>
              <a:t>works?</a:t>
            </a:r>
            <a:endParaRPr lang="en-US" sz="2400" dirty="0">
              <a:cs typeface="Verdana"/>
            </a:endParaRPr>
          </a:p>
          <a:p>
            <a:pPr marL="355600" indent="-342900">
              <a:lnSpc>
                <a:spcPct val="100000"/>
              </a:lnSpc>
              <a:spcBef>
                <a:spcPts val="745"/>
              </a:spcBef>
              <a:buClr>
                <a:srgbClr val="0097DB"/>
              </a:buClr>
              <a:buFont typeface="Arial"/>
              <a:buChar char="•"/>
              <a:tabLst>
                <a:tab pos="354965" algn="l"/>
                <a:tab pos="355600" algn="l"/>
              </a:tabLst>
            </a:pPr>
            <a:r>
              <a:rPr lang="en-US" sz="2400" spc="-10" dirty="0">
                <a:solidFill>
                  <a:srgbClr val="4D4F52"/>
                </a:solidFill>
                <a:cs typeface="Verdana"/>
              </a:rPr>
              <a:t>Machine</a:t>
            </a:r>
            <a:r>
              <a:rPr lang="en-US" sz="2400" dirty="0">
                <a:solidFill>
                  <a:srgbClr val="4D4F52"/>
                </a:solidFill>
                <a:cs typeface="Verdana"/>
              </a:rPr>
              <a:t> </a:t>
            </a:r>
            <a:r>
              <a:rPr lang="en-US" sz="2400" spc="-5" dirty="0">
                <a:solidFill>
                  <a:srgbClr val="4D4F52"/>
                </a:solidFill>
                <a:cs typeface="Verdana"/>
              </a:rPr>
              <a:t>Learning</a:t>
            </a:r>
            <a:r>
              <a:rPr lang="en-US" sz="2400" spc="5" dirty="0">
                <a:solidFill>
                  <a:srgbClr val="4D4F52"/>
                </a:solidFill>
                <a:cs typeface="Verdana"/>
              </a:rPr>
              <a:t> </a:t>
            </a:r>
            <a:r>
              <a:rPr lang="en-US" sz="2400" spc="-5" dirty="0">
                <a:solidFill>
                  <a:srgbClr val="4D4F52"/>
                </a:solidFill>
                <a:cs typeface="Verdana"/>
              </a:rPr>
              <a:t>concepts</a:t>
            </a:r>
            <a:endParaRPr lang="en-US" sz="4000" dirty="0">
              <a:cs typeface="Verdana"/>
            </a:endParaRPr>
          </a:p>
          <a:p>
            <a:endParaRPr lang="de-DE" dirty="0"/>
          </a:p>
        </p:txBody>
      </p:sp>
      <p:sp>
        <p:nvSpPr>
          <p:cNvPr id="4" name="Fußzeilenplatzhalter 3">
            <a:extLst>
              <a:ext uri="{FF2B5EF4-FFF2-40B4-BE49-F238E27FC236}">
                <a16:creationId xmlns:a16="http://schemas.microsoft.com/office/drawing/2014/main" id="{7ADE063A-4C9F-43B7-AAB4-AC6194D5002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6CCE7A27-034D-498E-8E72-75DA9BC9A11A}"/>
              </a:ext>
            </a:extLst>
          </p:cNvPr>
          <p:cNvSpPr>
            <a:spLocks noGrp="1"/>
          </p:cNvSpPr>
          <p:nvPr>
            <p:ph type="sldNum" sz="quarter" idx="11"/>
          </p:nvPr>
        </p:nvSpPr>
        <p:spPr/>
        <p:txBody>
          <a:bodyPr/>
          <a:lstStyle/>
          <a:p>
            <a:fld id="{0625EBFC-0345-4FA4-A801-51797D94B198}" type="slidenum">
              <a:rPr lang="de-DE" smtClean="0"/>
              <a:t>2</a:t>
            </a:fld>
            <a:endParaRPr lang="de-DE" dirty="0"/>
          </a:p>
        </p:txBody>
      </p:sp>
      <p:pic>
        <p:nvPicPr>
          <p:cNvPr id="1026" name="Picture 2" descr="Post image">
            <a:extLst>
              <a:ext uri="{FF2B5EF4-FFF2-40B4-BE49-F238E27FC236}">
                <a16:creationId xmlns:a16="http://schemas.microsoft.com/office/drawing/2014/main" id="{9226092F-97D0-4636-A992-3A9A5A779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335" y="192881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322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Type </a:t>
            </a:r>
            <a:r>
              <a:rPr lang="de-DE" dirty="0" err="1"/>
              <a:t>of</a:t>
            </a:r>
            <a:r>
              <a:rPr lang="de-DE" dirty="0"/>
              <a:t> </a:t>
            </a:r>
            <a:r>
              <a:rPr lang="de-DE" dirty="0" err="1"/>
              <a:t>learning</a:t>
            </a:r>
            <a:endParaRPr lang="de-DE" dirty="0"/>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20</a:t>
            </a:fld>
            <a:endParaRPr lang="de-DE" dirty="0"/>
          </a:p>
        </p:txBody>
      </p:sp>
      <p:sp>
        <p:nvSpPr>
          <p:cNvPr id="6" name="object 3">
            <a:extLst>
              <a:ext uri="{FF2B5EF4-FFF2-40B4-BE49-F238E27FC236}">
                <a16:creationId xmlns:a16="http://schemas.microsoft.com/office/drawing/2014/main" id="{F515D934-477F-4E45-BBAB-7572F039DCB0}"/>
              </a:ext>
            </a:extLst>
          </p:cNvPr>
          <p:cNvSpPr txBox="1"/>
          <p:nvPr/>
        </p:nvSpPr>
        <p:spPr>
          <a:xfrm>
            <a:off x="605522" y="2362061"/>
            <a:ext cx="4118610" cy="1720850"/>
          </a:xfrm>
          <a:prstGeom prst="rect">
            <a:avLst/>
          </a:prstGeom>
        </p:spPr>
        <p:txBody>
          <a:bodyPr vert="horz" wrap="square" lIns="0" tIns="107315" rIns="0" bIns="0" rtlCol="0">
            <a:spAutoFit/>
          </a:bodyPr>
          <a:lstStyle/>
          <a:p>
            <a:pPr marL="12700">
              <a:lnSpc>
                <a:spcPct val="100000"/>
              </a:lnSpc>
              <a:spcBef>
                <a:spcPts val="845"/>
              </a:spcBef>
            </a:pPr>
            <a:r>
              <a:rPr sz="1600" spc="-10" dirty="0">
                <a:solidFill>
                  <a:srgbClr val="4D4F52"/>
                </a:solidFill>
                <a:latin typeface="Verdana"/>
                <a:cs typeface="Verdana"/>
              </a:rPr>
              <a:t>Depending</a:t>
            </a:r>
            <a:r>
              <a:rPr sz="1600" spc="45" dirty="0">
                <a:solidFill>
                  <a:srgbClr val="4D4F52"/>
                </a:solidFill>
                <a:latin typeface="Verdana"/>
                <a:cs typeface="Verdana"/>
              </a:rPr>
              <a:t> </a:t>
            </a:r>
            <a:r>
              <a:rPr sz="1600" spc="-5" dirty="0">
                <a:solidFill>
                  <a:srgbClr val="4D4F52"/>
                </a:solidFill>
                <a:latin typeface="Verdana"/>
                <a:cs typeface="Verdana"/>
              </a:rPr>
              <a:t>on </a:t>
            </a:r>
            <a:r>
              <a:rPr sz="1600" spc="-10"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level</a:t>
            </a:r>
            <a:r>
              <a:rPr sz="1600" spc="15"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sz="1600" spc="-10" dirty="0">
                <a:solidFill>
                  <a:srgbClr val="4D4F52"/>
                </a:solidFill>
                <a:latin typeface="Verdana"/>
                <a:cs typeface="Verdana"/>
              </a:rPr>
              <a:t>supervision</a:t>
            </a:r>
            <a:r>
              <a:rPr sz="1600" spc="35" dirty="0">
                <a:solidFill>
                  <a:srgbClr val="4D4F52"/>
                </a:solidFill>
                <a:latin typeface="Verdana"/>
                <a:cs typeface="Verdana"/>
              </a:rPr>
              <a:t> </a:t>
            </a:r>
            <a:r>
              <a:rPr sz="1600" spc="-5" dirty="0">
                <a:solidFill>
                  <a:srgbClr val="4D4F52"/>
                </a:solidFill>
                <a:latin typeface="Verdana"/>
                <a:cs typeface="Verdana"/>
              </a:rPr>
              <a:t>…</a:t>
            </a:r>
            <a:endParaRPr sz="1600" dirty="0">
              <a:latin typeface="Verdana"/>
              <a:cs typeface="Verdana"/>
            </a:endParaRPr>
          </a:p>
          <a:p>
            <a:pPr marL="355600" indent="-342900">
              <a:lnSpc>
                <a:spcPct val="100000"/>
              </a:lnSpc>
              <a:spcBef>
                <a:spcPts val="740"/>
              </a:spcBef>
              <a:buClr>
                <a:srgbClr val="0097DB"/>
              </a:buClr>
              <a:buFont typeface="Arial"/>
              <a:buChar char="•"/>
              <a:tabLst>
                <a:tab pos="354965" algn="l"/>
                <a:tab pos="355600" algn="l"/>
              </a:tabLst>
            </a:pPr>
            <a:r>
              <a:rPr sz="1600" spc="-5" dirty="0">
                <a:solidFill>
                  <a:srgbClr val="4D4F52"/>
                </a:solidFill>
                <a:latin typeface="Verdana"/>
                <a:cs typeface="Verdana"/>
              </a:rPr>
              <a:t>Supervised</a:t>
            </a:r>
            <a:endParaRPr sz="1600" dirty="0">
              <a:latin typeface="Verdana"/>
              <a:cs typeface="Verdana"/>
            </a:endParaRPr>
          </a:p>
          <a:p>
            <a:pPr marL="355600" indent="-342900">
              <a:lnSpc>
                <a:spcPct val="100000"/>
              </a:lnSpc>
              <a:spcBef>
                <a:spcPts val="760"/>
              </a:spcBef>
              <a:buClr>
                <a:srgbClr val="0097DB"/>
              </a:buClr>
              <a:buFont typeface="Arial"/>
              <a:buChar char="•"/>
              <a:tabLst>
                <a:tab pos="354965" algn="l"/>
                <a:tab pos="355600" algn="l"/>
              </a:tabLst>
            </a:pPr>
            <a:r>
              <a:rPr sz="1600" spc="-10" dirty="0">
                <a:solidFill>
                  <a:srgbClr val="4D4F52"/>
                </a:solidFill>
                <a:latin typeface="Verdana"/>
                <a:cs typeface="Verdana"/>
              </a:rPr>
              <a:t>Unsupervised</a:t>
            </a:r>
            <a:endParaRPr sz="1600" dirty="0">
              <a:latin typeface="Verdana"/>
              <a:cs typeface="Verdana"/>
            </a:endParaRPr>
          </a:p>
          <a:p>
            <a:pPr marL="355600" indent="-342900">
              <a:lnSpc>
                <a:spcPct val="100000"/>
              </a:lnSpc>
              <a:spcBef>
                <a:spcPts val="745"/>
              </a:spcBef>
              <a:buClr>
                <a:srgbClr val="0097DB"/>
              </a:buClr>
              <a:buFont typeface="Arial"/>
              <a:buChar char="•"/>
              <a:tabLst>
                <a:tab pos="354965" algn="l"/>
                <a:tab pos="355600" algn="l"/>
              </a:tabLst>
            </a:pPr>
            <a:r>
              <a:rPr sz="1600" spc="-5" dirty="0">
                <a:solidFill>
                  <a:srgbClr val="4D4F52"/>
                </a:solidFill>
                <a:latin typeface="Verdana"/>
                <a:cs typeface="Verdana"/>
              </a:rPr>
              <a:t>Semi-supervised</a:t>
            </a:r>
            <a:endParaRPr sz="1600" dirty="0">
              <a:latin typeface="Verdana"/>
              <a:cs typeface="Verdana"/>
            </a:endParaRPr>
          </a:p>
          <a:p>
            <a:pPr marL="355600" indent="-342900">
              <a:lnSpc>
                <a:spcPct val="100000"/>
              </a:lnSpc>
              <a:spcBef>
                <a:spcPts val="755"/>
              </a:spcBef>
              <a:buClr>
                <a:srgbClr val="0097DB"/>
              </a:buClr>
              <a:buFont typeface="Arial"/>
              <a:buChar char="•"/>
              <a:tabLst>
                <a:tab pos="354965" algn="l"/>
                <a:tab pos="355600" algn="l"/>
              </a:tabLst>
            </a:pPr>
            <a:r>
              <a:rPr sz="1600" spc="-5" dirty="0">
                <a:solidFill>
                  <a:srgbClr val="4D4F52"/>
                </a:solidFill>
                <a:latin typeface="Verdana"/>
                <a:cs typeface="Verdana"/>
              </a:rPr>
              <a:t>Reinforcement</a:t>
            </a:r>
            <a:r>
              <a:rPr sz="1600" spc="10" dirty="0">
                <a:solidFill>
                  <a:srgbClr val="4D4F52"/>
                </a:solidFill>
                <a:latin typeface="Verdana"/>
                <a:cs typeface="Verdana"/>
              </a:rPr>
              <a:t> </a:t>
            </a:r>
            <a:r>
              <a:rPr sz="1600" spc="-5" dirty="0">
                <a:solidFill>
                  <a:srgbClr val="4D4F52"/>
                </a:solidFill>
                <a:latin typeface="Verdana"/>
                <a:cs typeface="Verdana"/>
              </a:rPr>
              <a:t>Learning</a:t>
            </a:r>
            <a:endParaRPr sz="1600" dirty="0">
              <a:latin typeface="Verdana"/>
              <a:cs typeface="Verdana"/>
            </a:endParaRPr>
          </a:p>
        </p:txBody>
      </p:sp>
      <p:sp>
        <p:nvSpPr>
          <p:cNvPr id="7" name="object 2">
            <a:extLst>
              <a:ext uri="{FF2B5EF4-FFF2-40B4-BE49-F238E27FC236}">
                <a16:creationId xmlns:a16="http://schemas.microsoft.com/office/drawing/2014/main" id="{52735EC4-B784-480F-B0A4-ED220DD8EDE8}"/>
              </a:ext>
            </a:extLst>
          </p:cNvPr>
          <p:cNvSpPr/>
          <p:nvPr/>
        </p:nvSpPr>
        <p:spPr>
          <a:xfrm>
            <a:off x="8352890" y="1232805"/>
            <a:ext cx="3619500" cy="1444625"/>
          </a:xfrm>
          <a:custGeom>
            <a:avLst/>
            <a:gdLst/>
            <a:ahLst/>
            <a:cxnLst/>
            <a:rect l="l" t="t" r="r" b="b"/>
            <a:pathLst>
              <a:path w="3619500" h="1444625">
                <a:moveTo>
                  <a:pt x="3619157" y="1444472"/>
                </a:moveTo>
                <a:lnTo>
                  <a:pt x="0" y="1444472"/>
                </a:lnTo>
                <a:lnTo>
                  <a:pt x="0" y="0"/>
                </a:lnTo>
                <a:lnTo>
                  <a:pt x="3619157" y="0"/>
                </a:lnTo>
                <a:lnTo>
                  <a:pt x="3619157" y="1444472"/>
                </a:lnTo>
                <a:close/>
              </a:path>
            </a:pathLst>
          </a:custGeom>
          <a:solidFill>
            <a:srgbClr val="E0E0E0"/>
          </a:solidFill>
        </p:spPr>
        <p:txBody>
          <a:bodyPr wrap="square" lIns="0" tIns="0" rIns="0" bIns="0" rtlCol="0"/>
          <a:lstStyle/>
          <a:p>
            <a:endParaRPr/>
          </a:p>
        </p:txBody>
      </p:sp>
      <p:sp>
        <p:nvSpPr>
          <p:cNvPr id="8" name="object 3">
            <a:extLst>
              <a:ext uri="{FF2B5EF4-FFF2-40B4-BE49-F238E27FC236}">
                <a16:creationId xmlns:a16="http://schemas.microsoft.com/office/drawing/2014/main" id="{B1BC19D0-D789-4DF6-8D32-2A72A8E47BE5}"/>
              </a:ext>
            </a:extLst>
          </p:cNvPr>
          <p:cNvSpPr txBox="1"/>
          <p:nvPr/>
        </p:nvSpPr>
        <p:spPr>
          <a:xfrm>
            <a:off x="8352890" y="1232805"/>
            <a:ext cx="3619500" cy="1444625"/>
          </a:xfrm>
          <a:prstGeom prst="rect">
            <a:avLst/>
          </a:prstGeom>
          <a:ln w="7936">
            <a:solidFill>
              <a:srgbClr val="000000"/>
            </a:solidFill>
          </a:ln>
        </p:spPr>
        <p:txBody>
          <a:bodyPr vert="horz" wrap="square" lIns="0" tIns="24765" rIns="0" bIns="0" rtlCol="0">
            <a:spAutoFit/>
          </a:bodyPr>
          <a:lstStyle/>
          <a:p>
            <a:pPr marL="293370" marR="1788160">
              <a:lnSpc>
                <a:spcPct val="146400"/>
              </a:lnSpc>
              <a:spcBef>
                <a:spcPts val="195"/>
              </a:spcBef>
            </a:pPr>
            <a:r>
              <a:rPr sz="1850" spc="5" dirty="0">
                <a:latin typeface="Gill Sans MT"/>
                <a:cs typeface="Gill Sans MT"/>
              </a:rPr>
              <a:t>Labeled data </a:t>
            </a:r>
            <a:r>
              <a:rPr sz="1850" spc="10" dirty="0">
                <a:latin typeface="Gill Sans MT"/>
                <a:cs typeface="Gill Sans MT"/>
              </a:rPr>
              <a:t> </a:t>
            </a:r>
            <a:r>
              <a:rPr sz="1850" dirty="0">
                <a:latin typeface="Gill Sans MT"/>
                <a:cs typeface="Gill Sans MT"/>
              </a:rPr>
              <a:t>Direct</a:t>
            </a:r>
            <a:r>
              <a:rPr sz="1850" spc="-40" dirty="0">
                <a:latin typeface="Gill Sans MT"/>
                <a:cs typeface="Gill Sans MT"/>
              </a:rPr>
              <a:t> </a:t>
            </a:r>
            <a:r>
              <a:rPr sz="1850" spc="5" dirty="0">
                <a:latin typeface="Gill Sans MT"/>
                <a:cs typeface="Gill Sans MT"/>
              </a:rPr>
              <a:t>feedback</a:t>
            </a:r>
            <a:endParaRPr sz="1850">
              <a:latin typeface="Gill Sans MT"/>
              <a:cs typeface="Gill Sans MT"/>
            </a:endParaRPr>
          </a:p>
          <a:p>
            <a:pPr marL="293370">
              <a:lnSpc>
                <a:spcPct val="100000"/>
              </a:lnSpc>
              <a:spcBef>
                <a:spcPts val="1030"/>
              </a:spcBef>
            </a:pPr>
            <a:r>
              <a:rPr sz="1850" dirty="0">
                <a:latin typeface="Gill Sans MT"/>
                <a:cs typeface="Gill Sans MT"/>
              </a:rPr>
              <a:t>Predict</a:t>
            </a:r>
            <a:r>
              <a:rPr sz="1850" spc="-5" dirty="0">
                <a:latin typeface="Gill Sans MT"/>
                <a:cs typeface="Gill Sans MT"/>
              </a:rPr>
              <a:t> </a:t>
            </a:r>
            <a:r>
              <a:rPr sz="1850" dirty="0">
                <a:latin typeface="Gill Sans MT"/>
                <a:cs typeface="Gill Sans MT"/>
              </a:rPr>
              <a:t>outcome/future</a:t>
            </a:r>
            <a:endParaRPr sz="1850">
              <a:latin typeface="Gill Sans MT"/>
              <a:cs typeface="Gill Sans MT"/>
            </a:endParaRPr>
          </a:p>
        </p:txBody>
      </p:sp>
      <p:grpSp>
        <p:nvGrpSpPr>
          <p:cNvPr id="9" name="object 4">
            <a:extLst>
              <a:ext uri="{FF2B5EF4-FFF2-40B4-BE49-F238E27FC236}">
                <a16:creationId xmlns:a16="http://schemas.microsoft.com/office/drawing/2014/main" id="{E5452C80-60E0-4691-869F-D15EDD85087C}"/>
              </a:ext>
            </a:extLst>
          </p:cNvPr>
          <p:cNvGrpSpPr/>
          <p:nvPr/>
        </p:nvGrpSpPr>
        <p:grpSpPr>
          <a:xfrm>
            <a:off x="8456078" y="1449099"/>
            <a:ext cx="111125" cy="1000125"/>
            <a:chOff x="5299621" y="2245512"/>
            <a:chExt cx="111125" cy="1000125"/>
          </a:xfrm>
        </p:grpSpPr>
        <p:pic>
          <p:nvPicPr>
            <p:cNvPr id="10" name="object 5">
              <a:extLst>
                <a:ext uri="{FF2B5EF4-FFF2-40B4-BE49-F238E27FC236}">
                  <a16:creationId xmlns:a16="http://schemas.microsoft.com/office/drawing/2014/main" id="{8367D143-786F-496E-AC67-9F6CE3DDC717}"/>
                </a:ext>
              </a:extLst>
            </p:cNvPr>
            <p:cNvPicPr/>
            <p:nvPr/>
          </p:nvPicPr>
          <p:blipFill>
            <a:blip r:embed="rId2" cstate="print"/>
            <a:stretch>
              <a:fillRect/>
            </a:stretch>
          </p:blipFill>
          <p:spPr>
            <a:xfrm>
              <a:off x="5299621" y="2245512"/>
              <a:ext cx="111125" cy="182524"/>
            </a:xfrm>
            <a:prstGeom prst="rect">
              <a:avLst/>
            </a:prstGeom>
          </p:spPr>
        </p:pic>
        <p:pic>
          <p:nvPicPr>
            <p:cNvPr id="11" name="object 6">
              <a:extLst>
                <a:ext uri="{FF2B5EF4-FFF2-40B4-BE49-F238E27FC236}">
                  <a16:creationId xmlns:a16="http://schemas.microsoft.com/office/drawing/2014/main" id="{747C02EC-38F3-47C9-BC0E-A4B11F3C531C}"/>
                </a:ext>
              </a:extLst>
            </p:cNvPr>
            <p:cNvPicPr/>
            <p:nvPr/>
          </p:nvPicPr>
          <p:blipFill>
            <a:blip r:embed="rId3" cstate="print"/>
            <a:stretch>
              <a:fillRect/>
            </a:stretch>
          </p:blipFill>
          <p:spPr>
            <a:xfrm>
              <a:off x="5299621" y="2654249"/>
              <a:ext cx="111125" cy="182562"/>
            </a:xfrm>
            <a:prstGeom prst="rect">
              <a:avLst/>
            </a:prstGeom>
          </p:spPr>
        </p:pic>
        <p:pic>
          <p:nvPicPr>
            <p:cNvPr id="12" name="object 7">
              <a:extLst>
                <a:ext uri="{FF2B5EF4-FFF2-40B4-BE49-F238E27FC236}">
                  <a16:creationId xmlns:a16="http://schemas.microsoft.com/office/drawing/2014/main" id="{CA076C77-0B1D-457D-8B2F-CCCFC5A6ED47}"/>
                </a:ext>
              </a:extLst>
            </p:cNvPr>
            <p:cNvPicPr/>
            <p:nvPr/>
          </p:nvPicPr>
          <p:blipFill>
            <a:blip r:embed="rId4" cstate="print"/>
            <a:stretch>
              <a:fillRect/>
            </a:stretch>
          </p:blipFill>
          <p:spPr>
            <a:xfrm>
              <a:off x="5299621" y="3062985"/>
              <a:ext cx="111125" cy="182562"/>
            </a:xfrm>
            <a:prstGeom prst="rect">
              <a:avLst/>
            </a:prstGeom>
          </p:spPr>
        </p:pic>
      </p:grpSp>
      <p:sp>
        <p:nvSpPr>
          <p:cNvPr id="13" name="object 8">
            <a:extLst>
              <a:ext uri="{FF2B5EF4-FFF2-40B4-BE49-F238E27FC236}">
                <a16:creationId xmlns:a16="http://schemas.microsoft.com/office/drawing/2014/main" id="{6DC2285B-3C1F-4321-A697-11ECA1E8CB20}"/>
              </a:ext>
            </a:extLst>
          </p:cNvPr>
          <p:cNvSpPr/>
          <p:nvPr/>
        </p:nvSpPr>
        <p:spPr>
          <a:xfrm>
            <a:off x="8352890" y="2804290"/>
            <a:ext cx="3619500" cy="1444625"/>
          </a:xfrm>
          <a:custGeom>
            <a:avLst/>
            <a:gdLst/>
            <a:ahLst/>
            <a:cxnLst/>
            <a:rect l="l" t="t" r="r" b="b"/>
            <a:pathLst>
              <a:path w="3619500" h="1444625">
                <a:moveTo>
                  <a:pt x="3619157" y="1444472"/>
                </a:moveTo>
                <a:lnTo>
                  <a:pt x="0" y="1444472"/>
                </a:lnTo>
                <a:lnTo>
                  <a:pt x="0" y="0"/>
                </a:lnTo>
                <a:lnTo>
                  <a:pt x="3619157" y="0"/>
                </a:lnTo>
                <a:lnTo>
                  <a:pt x="3619157" y="1444472"/>
                </a:lnTo>
                <a:close/>
              </a:path>
            </a:pathLst>
          </a:custGeom>
          <a:solidFill>
            <a:srgbClr val="E0E0E0"/>
          </a:solidFill>
        </p:spPr>
        <p:txBody>
          <a:bodyPr wrap="square" lIns="0" tIns="0" rIns="0" bIns="0" rtlCol="0"/>
          <a:lstStyle/>
          <a:p>
            <a:endParaRPr/>
          </a:p>
        </p:txBody>
      </p:sp>
      <p:sp>
        <p:nvSpPr>
          <p:cNvPr id="14" name="object 9">
            <a:extLst>
              <a:ext uri="{FF2B5EF4-FFF2-40B4-BE49-F238E27FC236}">
                <a16:creationId xmlns:a16="http://schemas.microsoft.com/office/drawing/2014/main" id="{4F85FA4F-3365-40B9-B972-39D1B7424F55}"/>
              </a:ext>
            </a:extLst>
          </p:cNvPr>
          <p:cNvSpPr txBox="1"/>
          <p:nvPr/>
        </p:nvSpPr>
        <p:spPr>
          <a:xfrm>
            <a:off x="8352890" y="2804290"/>
            <a:ext cx="3619500" cy="1444625"/>
          </a:xfrm>
          <a:prstGeom prst="rect">
            <a:avLst/>
          </a:prstGeom>
          <a:ln w="7936">
            <a:solidFill>
              <a:srgbClr val="000000"/>
            </a:solidFill>
          </a:ln>
        </p:spPr>
        <p:txBody>
          <a:bodyPr vert="horz" wrap="square" lIns="0" tIns="17780" rIns="0" bIns="0" rtlCol="0">
            <a:spAutoFit/>
          </a:bodyPr>
          <a:lstStyle/>
          <a:p>
            <a:pPr marL="340995" marR="1628775">
              <a:lnSpc>
                <a:spcPct val="146400"/>
              </a:lnSpc>
              <a:spcBef>
                <a:spcPts val="140"/>
              </a:spcBef>
            </a:pPr>
            <a:r>
              <a:rPr sz="1850" spc="10" dirty="0">
                <a:latin typeface="Gill Sans MT"/>
                <a:cs typeface="Gill Sans MT"/>
              </a:rPr>
              <a:t>No </a:t>
            </a:r>
            <a:r>
              <a:rPr sz="1850" dirty="0">
                <a:latin typeface="Gill Sans MT"/>
                <a:cs typeface="Gill Sans MT"/>
              </a:rPr>
              <a:t>labels/targets </a:t>
            </a:r>
            <a:r>
              <a:rPr sz="1850" spc="-500" dirty="0">
                <a:latin typeface="Gill Sans MT"/>
                <a:cs typeface="Gill Sans MT"/>
              </a:rPr>
              <a:t> </a:t>
            </a:r>
            <a:r>
              <a:rPr sz="1850" spc="10" dirty="0">
                <a:latin typeface="Gill Sans MT"/>
                <a:cs typeface="Gill Sans MT"/>
              </a:rPr>
              <a:t>No</a:t>
            </a:r>
            <a:r>
              <a:rPr sz="1850" spc="-10" dirty="0">
                <a:latin typeface="Gill Sans MT"/>
                <a:cs typeface="Gill Sans MT"/>
              </a:rPr>
              <a:t> </a:t>
            </a:r>
            <a:r>
              <a:rPr sz="1850" spc="5" dirty="0">
                <a:latin typeface="Gill Sans MT"/>
                <a:cs typeface="Gill Sans MT"/>
              </a:rPr>
              <a:t>feedback</a:t>
            </a:r>
            <a:endParaRPr sz="1850">
              <a:latin typeface="Gill Sans MT"/>
              <a:cs typeface="Gill Sans MT"/>
            </a:endParaRPr>
          </a:p>
          <a:p>
            <a:pPr marL="340995">
              <a:lnSpc>
                <a:spcPct val="100000"/>
              </a:lnSpc>
              <a:spcBef>
                <a:spcPts val="1030"/>
              </a:spcBef>
            </a:pPr>
            <a:r>
              <a:rPr sz="1850" spc="5" dirty="0">
                <a:latin typeface="Gill Sans MT"/>
                <a:cs typeface="Gill Sans MT"/>
              </a:rPr>
              <a:t>Find</a:t>
            </a:r>
            <a:r>
              <a:rPr sz="1850" spc="-15" dirty="0">
                <a:latin typeface="Gill Sans MT"/>
                <a:cs typeface="Gill Sans MT"/>
              </a:rPr>
              <a:t> </a:t>
            </a:r>
            <a:r>
              <a:rPr sz="1850" spc="5" dirty="0">
                <a:latin typeface="Gill Sans MT"/>
                <a:cs typeface="Gill Sans MT"/>
              </a:rPr>
              <a:t>hidden</a:t>
            </a:r>
            <a:r>
              <a:rPr sz="1850" spc="-10" dirty="0">
                <a:latin typeface="Gill Sans MT"/>
                <a:cs typeface="Gill Sans MT"/>
              </a:rPr>
              <a:t> </a:t>
            </a:r>
            <a:r>
              <a:rPr sz="1850" dirty="0">
                <a:latin typeface="Gill Sans MT"/>
                <a:cs typeface="Gill Sans MT"/>
              </a:rPr>
              <a:t>structure</a:t>
            </a:r>
            <a:r>
              <a:rPr sz="1850" spc="-10" dirty="0">
                <a:latin typeface="Gill Sans MT"/>
                <a:cs typeface="Gill Sans MT"/>
              </a:rPr>
              <a:t> </a:t>
            </a:r>
            <a:r>
              <a:rPr sz="1850" spc="5" dirty="0">
                <a:latin typeface="Gill Sans MT"/>
                <a:cs typeface="Gill Sans MT"/>
              </a:rPr>
              <a:t>in</a:t>
            </a:r>
            <a:r>
              <a:rPr sz="1850" spc="-10" dirty="0">
                <a:latin typeface="Gill Sans MT"/>
                <a:cs typeface="Gill Sans MT"/>
              </a:rPr>
              <a:t> </a:t>
            </a:r>
            <a:r>
              <a:rPr sz="1850" spc="5" dirty="0">
                <a:latin typeface="Gill Sans MT"/>
                <a:cs typeface="Gill Sans MT"/>
              </a:rPr>
              <a:t>data</a:t>
            </a:r>
            <a:endParaRPr sz="1850">
              <a:latin typeface="Gill Sans MT"/>
              <a:cs typeface="Gill Sans MT"/>
            </a:endParaRPr>
          </a:p>
        </p:txBody>
      </p:sp>
      <p:grpSp>
        <p:nvGrpSpPr>
          <p:cNvPr id="15" name="object 10">
            <a:extLst>
              <a:ext uri="{FF2B5EF4-FFF2-40B4-BE49-F238E27FC236}">
                <a16:creationId xmlns:a16="http://schemas.microsoft.com/office/drawing/2014/main" id="{7586D212-5A37-4B7C-A39C-2D04F0C6A27D}"/>
              </a:ext>
            </a:extLst>
          </p:cNvPr>
          <p:cNvGrpSpPr/>
          <p:nvPr/>
        </p:nvGrpSpPr>
        <p:grpSpPr>
          <a:xfrm>
            <a:off x="8456078" y="3013637"/>
            <a:ext cx="111125" cy="1000125"/>
            <a:chOff x="5299621" y="3810050"/>
            <a:chExt cx="111125" cy="1000125"/>
          </a:xfrm>
        </p:grpSpPr>
        <p:pic>
          <p:nvPicPr>
            <p:cNvPr id="16" name="object 11">
              <a:extLst>
                <a:ext uri="{FF2B5EF4-FFF2-40B4-BE49-F238E27FC236}">
                  <a16:creationId xmlns:a16="http://schemas.microsoft.com/office/drawing/2014/main" id="{E1EED15B-0D02-4C96-9E25-A322D10B465D}"/>
                </a:ext>
              </a:extLst>
            </p:cNvPr>
            <p:cNvPicPr/>
            <p:nvPr/>
          </p:nvPicPr>
          <p:blipFill>
            <a:blip r:embed="rId5" cstate="print"/>
            <a:stretch>
              <a:fillRect/>
            </a:stretch>
          </p:blipFill>
          <p:spPr>
            <a:xfrm>
              <a:off x="5299621" y="3810050"/>
              <a:ext cx="111125" cy="182511"/>
            </a:xfrm>
            <a:prstGeom prst="rect">
              <a:avLst/>
            </a:prstGeom>
          </p:spPr>
        </p:pic>
        <p:pic>
          <p:nvPicPr>
            <p:cNvPr id="17" name="object 12">
              <a:extLst>
                <a:ext uri="{FF2B5EF4-FFF2-40B4-BE49-F238E27FC236}">
                  <a16:creationId xmlns:a16="http://schemas.microsoft.com/office/drawing/2014/main" id="{1D2807D8-0C8F-4E83-B76A-CC436E860BE2}"/>
                </a:ext>
              </a:extLst>
            </p:cNvPr>
            <p:cNvPicPr/>
            <p:nvPr/>
          </p:nvPicPr>
          <p:blipFill>
            <a:blip r:embed="rId3" cstate="print"/>
            <a:stretch>
              <a:fillRect/>
            </a:stretch>
          </p:blipFill>
          <p:spPr>
            <a:xfrm>
              <a:off x="5299621" y="4218787"/>
              <a:ext cx="111125" cy="182549"/>
            </a:xfrm>
            <a:prstGeom prst="rect">
              <a:avLst/>
            </a:prstGeom>
          </p:spPr>
        </p:pic>
        <p:pic>
          <p:nvPicPr>
            <p:cNvPr id="18" name="object 13">
              <a:extLst>
                <a:ext uri="{FF2B5EF4-FFF2-40B4-BE49-F238E27FC236}">
                  <a16:creationId xmlns:a16="http://schemas.microsoft.com/office/drawing/2014/main" id="{AFBD8BAA-E634-4BAB-B0A5-A1979F83B365}"/>
                </a:ext>
              </a:extLst>
            </p:cNvPr>
            <p:cNvPicPr/>
            <p:nvPr/>
          </p:nvPicPr>
          <p:blipFill>
            <a:blip r:embed="rId6" cstate="print"/>
            <a:stretch>
              <a:fillRect/>
            </a:stretch>
          </p:blipFill>
          <p:spPr>
            <a:xfrm>
              <a:off x="5299621" y="4627511"/>
              <a:ext cx="111125" cy="182562"/>
            </a:xfrm>
            <a:prstGeom prst="rect">
              <a:avLst/>
            </a:prstGeom>
          </p:spPr>
        </p:pic>
      </p:grpSp>
      <p:sp>
        <p:nvSpPr>
          <p:cNvPr id="19" name="object 14">
            <a:extLst>
              <a:ext uri="{FF2B5EF4-FFF2-40B4-BE49-F238E27FC236}">
                <a16:creationId xmlns:a16="http://schemas.microsoft.com/office/drawing/2014/main" id="{B465C52B-FC70-4E39-BE08-808F147F1810}"/>
              </a:ext>
            </a:extLst>
          </p:cNvPr>
          <p:cNvSpPr/>
          <p:nvPr/>
        </p:nvSpPr>
        <p:spPr>
          <a:xfrm>
            <a:off x="8352890" y="4423388"/>
            <a:ext cx="3619500" cy="1444625"/>
          </a:xfrm>
          <a:custGeom>
            <a:avLst/>
            <a:gdLst/>
            <a:ahLst/>
            <a:cxnLst/>
            <a:rect l="l" t="t" r="r" b="b"/>
            <a:pathLst>
              <a:path w="3619500" h="1444625">
                <a:moveTo>
                  <a:pt x="3619157" y="1444472"/>
                </a:moveTo>
                <a:lnTo>
                  <a:pt x="0" y="1444472"/>
                </a:lnTo>
                <a:lnTo>
                  <a:pt x="0" y="0"/>
                </a:lnTo>
                <a:lnTo>
                  <a:pt x="3619157" y="0"/>
                </a:lnTo>
                <a:lnTo>
                  <a:pt x="3619157" y="1444472"/>
                </a:lnTo>
                <a:close/>
              </a:path>
            </a:pathLst>
          </a:custGeom>
          <a:solidFill>
            <a:srgbClr val="E0E0E0"/>
          </a:solidFill>
        </p:spPr>
        <p:txBody>
          <a:bodyPr wrap="square" lIns="0" tIns="0" rIns="0" bIns="0" rtlCol="0"/>
          <a:lstStyle/>
          <a:p>
            <a:endParaRPr/>
          </a:p>
        </p:txBody>
      </p:sp>
      <p:sp>
        <p:nvSpPr>
          <p:cNvPr id="20" name="object 15">
            <a:extLst>
              <a:ext uri="{FF2B5EF4-FFF2-40B4-BE49-F238E27FC236}">
                <a16:creationId xmlns:a16="http://schemas.microsoft.com/office/drawing/2014/main" id="{9320F7D5-765B-4854-843F-4B819630C2E3}"/>
              </a:ext>
            </a:extLst>
          </p:cNvPr>
          <p:cNvSpPr txBox="1"/>
          <p:nvPr/>
        </p:nvSpPr>
        <p:spPr>
          <a:xfrm>
            <a:off x="8352890" y="4423388"/>
            <a:ext cx="3619500" cy="1444625"/>
          </a:xfrm>
          <a:prstGeom prst="rect">
            <a:avLst/>
          </a:prstGeom>
          <a:ln w="7936">
            <a:solidFill>
              <a:srgbClr val="000000"/>
            </a:solidFill>
          </a:ln>
        </p:spPr>
        <p:txBody>
          <a:bodyPr vert="horz" wrap="square" lIns="0" tIns="31114" rIns="0" bIns="0" rtlCol="0">
            <a:spAutoFit/>
          </a:bodyPr>
          <a:lstStyle/>
          <a:p>
            <a:pPr marL="380365" marR="1581785">
              <a:lnSpc>
                <a:spcPct val="146400"/>
              </a:lnSpc>
              <a:spcBef>
                <a:spcPts val="244"/>
              </a:spcBef>
            </a:pPr>
            <a:r>
              <a:rPr sz="1850" spc="10" dirty="0">
                <a:latin typeface="Gill Sans MT"/>
                <a:cs typeface="Gill Sans MT"/>
              </a:rPr>
              <a:t>Decision</a:t>
            </a:r>
            <a:r>
              <a:rPr sz="1850" spc="-80" dirty="0">
                <a:latin typeface="Gill Sans MT"/>
                <a:cs typeface="Gill Sans MT"/>
              </a:rPr>
              <a:t> </a:t>
            </a:r>
            <a:r>
              <a:rPr sz="1850" dirty="0">
                <a:latin typeface="Gill Sans MT"/>
                <a:cs typeface="Gill Sans MT"/>
              </a:rPr>
              <a:t>process </a:t>
            </a:r>
            <a:r>
              <a:rPr sz="1850" spc="-500" dirty="0">
                <a:latin typeface="Gill Sans MT"/>
                <a:cs typeface="Gill Sans MT"/>
              </a:rPr>
              <a:t> </a:t>
            </a:r>
            <a:r>
              <a:rPr sz="1850" dirty="0">
                <a:latin typeface="Gill Sans MT"/>
                <a:cs typeface="Gill Sans MT"/>
              </a:rPr>
              <a:t>Reward</a:t>
            </a:r>
            <a:r>
              <a:rPr sz="1850" spc="-25" dirty="0">
                <a:latin typeface="Gill Sans MT"/>
                <a:cs typeface="Gill Sans MT"/>
              </a:rPr>
              <a:t> </a:t>
            </a:r>
            <a:r>
              <a:rPr sz="1850" spc="5" dirty="0">
                <a:latin typeface="Gill Sans MT"/>
                <a:cs typeface="Gill Sans MT"/>
              </a:rPr>
              <a:t>system</a:t>
            </a:r>
            <a:endParaRPr sz="1850">
              <a:latin typeface="Gill Sans MT"/>
              <a:cs typeface="Gill Sans MT"/>
            </a:endParaRPr>
          </a:p>
          <a:p>
            <a:pPr marL="380365">
              <a:lnSpc>
                <a:spcPct val="100000"/>
              </a:lnSpc>
              <a:spcBef>
                <a:spcPts val="1030"/>
              </a:spcBef>
            </a:pPr>
            <a:r>
              <a:rPr sz="1850" spc="5" dirty="0">
                <a:latin typeface="Gill Sans MT"/>
                <a:cs typeface="Gill Sans MT"/>
              </a:rPr>
              <a:t>Learn</a:t>
            </a:r>
            <a:r>
              <a:rPr sz="1850" spc="-20" dirty="0">
                <a:latin typeface="Gill Sans MT"/>
                <a:cs typeface="Gill Sans MT"/>
              </a:rPr>
              <a:t> </a:t>
            </a:r>
            <a:r>
              <a:rPr sz="1850" spc="5" dirty="0">
                <a:latin typeface="Gill Sans MT"/>
                <a:cs typeface="Gill Sans MT"/>
              </a:rPr>
              <a:t>series</a:t>
            </a:r>
            <a:r>
              <a:rPr sz="1850" spc="-20" dirty="0">
                <a:latin typeface="Gill Sans MT"/>
                <a:cs typeface="Gill Sans MT"/>
              </a:rPr>
              <a:t> </a:t>
            </a:r>
            <a:r>
              <a:rPr sz="1850" spc="5" dirty="0">
                <a:latin typeface="Gill Sans MT"/>
                <a:cs typeface="Gill Sans MT"/>
              </a:rPr>
              <a:t>of</a:t>
            </a:r>
            <a:r>
              <a:rPr sz="1850" spc="-20" dirty="0">
                <a:latin typeface="Gill Sans MT"/>
                <a:cs typeface="Gill Sans MT"/>
              </a:rPr>
              <a:t> </a:t>
            </a:r>
            <a:r>
              <a:rPr sz="1850" spc="5" dirty="0">
                <a:latin typeface="Gill Sans MT"/>
                <a:cs typeface="Gill Sans MT"/>
              </a:rPr>
              <a:t>actions</a:t>
            </a:r>
            <a:endParaRPr sz="1850">
              <a:latin typeface="Gill Sans MT"/>
              <a:cs typeface="Gill Sans MT"/>
            </a:endParaRPr>
          </a:p>
        </p:txBody>
      </p:sp>
      <p:grpSp>
        <p:nvGrpSpPr>
          <p:cNvPr id="21" name="object 16">
            <a:extLst>
              <a:ext uri="{FF2B5EF4-FFF2-40B4-BE49-F238E27FC236}">
                <a16:creationId xmlns:a16="http://schemas.microsoft.com/office/drawing/2014/main" id="{8AF8B68A-92EA-4F26-9F1F-107B3D647668}"/>
              </a:ext>
            </a:extLst>
          </p:cNvPr>
          <p:cNvGrpSpPr/>
          <p:nvPr/>
        </p:nvGrpSpPr>
        <p:grpSpPr>
          <a:xfrm>
            <a:off x="8511640" y="4645638"/>
            <a:ext cx="111125" cy="1000125"/>
            <a:chOff x="5355183" y="5442051"/>
            <a:chExt cx="111125" cy="1000125"/>
          </a:xfrm>
        </p:grpSpPr>
        <p:pic>
          <p:nvPicPr>
            <p:cNvPr id="22" name="object 17">
              <a:extLst>
                <a:ext uri="{FF2B5EF4-FFF2-40B4-BE49-F238E27FC236}">
                  <a16:creationId xmlns:a16="http://schemas.microsoft.com/office/drawing/2014/main" id="{25FC02A6-8755-44F2-AB89-4860AD2C9142}"/>
                </a:ext>
              </a:extLst>
            </p:cNvPr>
            <p:cNvPicPr/>
            <p:nvPr/>
          </p:nvPicPr>
          <p:blipFill>
            <a:blip r:embed="rId7" cstate="print"/>
            <a:stretch>
              <a:fillRect/>
            </a:stretch>
          </p:blipFill>
          <p:spPr>
            <a:xfrm>
              <a:off x="5355183" y="5442051"/>
              <a:ext cx="111125" cy="182511"/>
            </a:xfrm>
            <a:prstGeom prst="rect">
              <a:avLst/>
            </a:prstGeom>
          </p:spPr>
        </p:pic>
        <p:pic>
          <p:nvPicPr>
            <p:cNvPr id="23" name="object 18">
              <a:extLst>
                <a:ext uri="{FF2B5EF4-FFF2-40B4-BE49-F238E27FC236}">
                  <a16:creationId xmlns:a16="http://schemas.microsoft.com/office/drawing/2014/main" id="{29277B55-2F8A-49F4-8C6F-29DA8C9BF15D}"/>
                </a:ext>
              </a:extLst>
            </p:cNvPr>
            <p:cNvPicPr/>
            <p:nvPr/>
          </p:nvPicPr>
          <p:blipFill>
            <a:blip r:embed="rId8" cstate="print"/>
            <a:stretch>
              <a:fillRect/>
            </a:stretch>
          </p:blipFill>
          <p:spPr>
            <a:xfrm>
              <a:off x="5355183" y="5850775"/>
              <a:ext cx="111125" cy="182562"/>
            </a:xfrm>
            <a:prstGeom prst="rect">
              <a:avLst/>
            </a:prstGeom>
          </p:spPr>
        </p:pic>
        <p:pic>
          <p:nvPicPr>
            <p:cNvPr id="24" name="object 19">
              <a:extLst>
                <a:ext uri="{FF2B5EF4-FFF2-40B4-BE49-F238E27FC236}">
                  <a16:creationId xmlns:a16="http://schemas.microsoft.com/office/drawing/2014/main" id="{EFB65FD2-BE28-4FEA-A6E2-592CA671E684}"/>
                </a:ext>
              </a:extLst>
            </p:cNvPr>
            <p:cNvPicPr/>
            <p:nvPr/>
          </p:nvPicPr>
          <p:blipFill>
            <a:blip r:embed="rId8" cstate="print"/>
            <a:stretch>
              <a:fillRect/>
            </a:stretch>
          </p:blipFill>
          <p:spPr>
            <a:xfrm>
              <a:off x="5355183" y="6259512"/>
              <a:ext cx="111125" cy="182562"/>
            </a:xfrm>
            <a:prstGeom prst="rect">
              <a:avLst/>
            </a:prstGeom>
          </p:spPr>
        </p:pic>
      </p:grpSp>
      <p:sp>
        <p:nvSpPr>
          <p:cNvPr id="25" name="object 20">
            <a:extLst>
              <a:ext uri="{FF2B5EF4-FFF2-40B4-BE49-F238E27FC236}">
                <a16:creationId xmlns:a16="http://schemas.microsoft.com/office/drawing/2014/main" id="{1A30232E-E116-4F81-9DC5-EF1D3D04F015}"/>
              </a:ext>
            </a:extLst>
          </p:cNvPr>
          <p:cNvSpPr txBox="1"/>
          <p:nvPr/>
        </p:nvSpPr>
        <p:spPr>
          <a:xfrm>
            <a:off x="4733733" y="4788462"/>
            <a:ext cx="3619500" cy="714375"/>
          </a:xfrm>
          <a:prstGeom prst="rect">
            <a:avLst/>
          </a:prstGeom>
          <a:solidFill>
            <a:srgbClr val="656565"/>
          </a:solidFill>
          <a:ln w="7936">
            <a:solidFill>
              <a:srgbClr val="000000"/>
            </a:solidFill>
          </a:ln>
        </p:spPr>
        <p:txBody>
          <a:bodyPr vert="horz" wrap="square" lIns="0" tIns="168275" rIns="0" bIns="0" rtlCol="0">
            <a:spAutoFit/>
          </a:bodyPr>
          <a:lstStyle/>
          <a:p>
            <a:pPr marR="12700" algn="ctr">
              <a:lnSpc>
                <a:spcPct val="100000"/>
              </a:lnSpc>
              <a:spcBef>
                <a:spcPts val="1325"/>
              </a:spcBef>
            </a:pPr>
            <a:r>
              <a:rPr sz="2250" spc="-10" dirty="0">
                <a:solidFill>
                  <a:srgbClr val="FFFFFF"/>
                </a:solidFill>
                <a:latin typeface="Gill Sans MT"/>
                <a:cs typeface="Gill Sans MT"/>
              </a:rPr>
              <a:t>Reinforcement</a:t>
            </a:r>
            <a:r>
              <a:rPr sz="2250" spc="-50" dirty="0">
                <a:solidFill>
                  <a:srgbClr val="FFFFFF"/>
                </a:solidFill>
                <a:latin typeface="Gill Sans MT"/>
                <a:cs typeface="Gill Sans MT"/>
              </a:rPr>
              <a:t> </a:t>
            </a:r>
            <a:r>
              <a:rPr sz="2250" spc="-5" dirty="0">
                <a:solidFill>
                  <a:srgbClr val="FFFFFF"/>
                </a:solidFill>
                <a:latin typeface="Gill Sans MT"/>
                <a:cs typeface="Gill Sans MT"/>
              </a:rPr>
              <a:t>Learning</a:t>
            </a:r>
            <a:endParaRPr sz="2250">
              <a:latin typeface="Gill Sans MT"/>
              <a:cs typeface="Gill Sans MT"/>
            </a:endParaRPr>
          </a:p>
        </p:txBody>
      </p:sp>
      <p:sp>
        <p:nvSpPr>
          <p:cNvPr id="26" name="object 21">
            <a:extLst>
              <a:ext uri="{FF2B5EF4-FFF2-40B4-BE49-F238E27FC236}">
                <a16:creationId xmlns:a16="http://schemas.microsoft.com/office/drawing/2014/main" id="{A40C0589-7130-4CA5-B9FF-6785E6E8CE54}"/>
              </a:ext>
            </a:extLst>
          </p:cNvPr>
          <p:cNvSpPr txBox="1"/>
          <p:nvPr/>
        </p:nvSpPr>
        <p:spPr>
          <a:xfrm>
            <a:off x="4733733" y="3169415"/>
            <a:ext cx="3619500" cy="714375"/>
          </a:xfrm>
          <a:prstGeom prst="rect">
            <a:avLst/>
          </a:prstGeom>
          <a:solidFill>
            <a:srgbClr val="656565"/>
          </a:solidFill>
          <a:ln w="7936">
            <a:solidFill>
              <a:srgbClr val="000000"/>
            </a:solidFill>
          </a:ln>
        </p:spPr>
        <p:txBody>
          <a:bodyPr vert="horz" wrap="square" lIns="0" tIns="168275" rIns="0" bIns="0" rtlCol="0">
            <a:spAutoFit/>
          </a:bodyPr>
          <a:lstStyle/>
          <a:p>
            <a:pPr marR="11430" algn="ctr">
              <a:lnSpc>
                <a:spcPct val="100000"/>
              </a:lnSpc>
              <a:spcBef>
                <a:spcPts val="1325"/>
              </a:spcBef>
            </a:pPr>
            <a:r>
              <a:rPr sz="2250" dirty="0">
                <a:solidFill>
                  <a:srgbClr val="FFFFFF"/>
                </a:solidFill>
                <a:latin typeface="Gill Sans MT"/>
                <a:cs typeface="Gill Sans MT"/>
              </a:rPr>
              <a:t>Unsupervised</a:t>
            </a:r>
            <a:r>
              <a:rPr sz="2250" spc="-35" dirty="0">
                <a:solidFill>
                  <a:srgbClr val="FFFFFF"/>
                </a:solidFill>
                <a:latin typeface="Gill Sans MT"/>
                <a:cs typeface="Gill Sans MT"/>
              </a:rPr>
              <a:t> </a:t>
            </a:r>
            <a:r>
              <a:rPr sz="2250" spc="-5" dirty="0">
                <a:solidFill>
                  <a:srgbClr val="FFFFFF"/>
                </a:solidFill>
                <a:latin typeface="Gill Sans MT"/>
                <a:cs typeface="Gill Sans MT"/>
              </a:rPr>
              <a:t>Learning</a:t>
            </a:r>
            <a:endParaRPr sz="2250">
              <a:latin typeface="Gill Sans MT"/>
              <a:cs typeface="Gill Sans MT"/>
            </a:endParaRPr>
          </a:p>
        </p:txBody>
      </p:sp>
      <p:sp>
        <p:nvSpPr>
          <p:cNvPr id="27" name="object 22">
            <a:extLst>
              <a:ext uri="{FF2B5EF4-FFF2-40B4-BE49-F238E27FC236}">
                <a16:creationId xmlns:a16="http://schemas.microsoft.com/office/drawing/2014/main" id="{DD297107-06C4-4694-A0C8-CA5BBEC15A45}"/>
              </a:ext>
            </a:extLst>
          </p:cNvPr>
          <p:cNvSpPr txBox="1"/>
          <p:nvPr/>
        </p:nvSpPr>
        <p:spPr>
          <a:xfrm>
            <a:off x="4733733" y="1597930"/>
            <a:ext cx="3619500" cy="714375"/>
          </a:xfrm>
          <a:prstGeom prst="rect">
            <a:avLst/>
          </a:prstGeom>
          <a:solidFill>
            <a:srgbClr val="656565"/>
          </a:solidFill>
          <a:ln w="7936">
            <a:solidFill>
              <a:srgbClr val="000000"/>
            </a:solidFill>
          </a:ln>
        </p:spPr>
        <p:txBody>
          <a:bodyPr vert="horz" wrap="square" lIns="0" tIns="166370" rIns="0" bIns="0" rtlCol="0">
            <a:spAutoFit/>
          </a:bodyPr>
          <a:lstStyle/>
          <a:p>
            <a:pPr marL="642620">
              <a:lnSpc>
                <a:spcPct val="100000"/>
              </a:lnSpc>
              <a:spcBef>
                <a:spcPts val="1310"/>
              </a:spcBef>
            </a:pPr>
            <a:r>
              <a:rPr sz="2250" dirty="0">
                <a:solidFill>
                  <a:srgbClr val="FFFFFF"/>
                </a:solidFill>
                <a:latin typeface="Gill Sans MT"/>
                <a:cs typeface="Gill Sans MT"/>
              </a:rPr>
              <a:t>Supervised</a:t>
            </a:r>
            <a:r>
              <a:rPr sz="2250" spc="-35" dirty="0">
                <a:solidFill>
                  <a:srgbClr val="FFFFFF"/>
                </a:solidFill>
                <a:latin typeface="Gill Sans MT"/>
                <a:cs typeface="Gill Sans MT"/>
              </a:rPr>
              <a:t> </a:t>
            </a:r>
            <a:r>
              <a:rPr sz="2250" spc="-5" dirty="0">
                <a:solidFill>
                  <a:srgbClr val="FFFFFF"/>
                </a:solidFill>
                <a:latin typeface="Gill Sans MT"/>
                <a:cs typeface="Gill Sans MT"/>
              </a:rPr>
              <a:t>Learning</a:t>
            </a:r>
            <a:endParaRPr sz="2250">
              <a:latin typeface="Gill Sans MT"/>
              <a:cs typeface="Gill Sans MT"/>
            </a:endParaRPr>
          </a:p>
        </p:txBody>
      </p:sp>
    </p:spTree>
    <p:extLst>
      <p:ext uri="{BB962C8B-B14F-4D97-AF65-F5344CB8AC3E}">
        <p14:creationId xmlns:p14="http://schemas.microsoft.com/office/powerpoint/2010/main" val="12907658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21</a:t>
            </a:fld>
            <a:endParaRPr lang="de-DE" dirty="0"/>
          </a:p>
        </p:txBody>
      </p:sp>
      <p:pic>
        <p:nvPicPr>
          <p:cNvPr id="6" name="object 2">
            <a:extLst>
              <a:ext uri="{FF2B5EF4-FFF2-40B4-BE49-F238E27FC236}">
                <a16:creationId xmlns:a16="http://schemas.microsoft.com/office/drawing/2014/main" id="{9FD07088-6A73-4B81-AD71-B05B6E3C9793}"/>
              </a:ext>
            </a:extLst>
          </p:cNvPr>
          <p:cNvPicPr/>
          <p:nvPr/>
        </p:nvPicPr>
        <p:blipFill>
          <a:blip r:embed="rId2" cstate="print"/>
          <a:stretch>
            <a:fillRect/>
          </a:stretch>
        </p:blipFill>
        <p:spPr>
          <a:xfrm>
            <a:off x="2773460" y="3097149"/>
            <a:ext cx="5226510" cy="2507989"/>
          </a:xfrm>
          <a:prstGeom prst="rect">
            <a:avLst/>
          </a:prstGeom>
        </p:spPr>
      </p:pic>
      <p:sp>
        <p:nvSpPr>
          <p:cNvPr id="7" name="object 4">
            <a:extLst>
              <a:ext uri="{FF2B5EF4-FFF2-40B4-BE49-F238E27FC236}">
                <a16:creationId xmlns:a16="http://schemas.microsoft.com/office/drawing/2014/main" id="{76296006-33DF-45E5-9AA3-A9A3751F2770}"/>
              </a:ext>
            </a:extLst>
          </p:cNvPr>
          <p:cNvSpPr txBox="1"/>
          <p:nvPr/>
        </p:nvSpPr>
        <p:spPr>
          <a:xfrm>
            <a:off x="1897211" y="1831135"/>
            <a:ext cx="7998459" cy="1798955"/>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5" dirty="0">
                <a:solidFill>
                  <a:srgbClr val="4D4F52"/>
                </a:solidFill>
                <a:latin typeface="Verdana"/>
                <a:cs typeface="Verdana"/>
              </a:rPr>
              <a:t>Supervised</a:t>
            </a:r>
            <a:endParaRPr sz="1600" dirty="0">
              <a:latin typeface="Verdana"/>
              <a:cs typeface="Verdana"/>
            </a:endParaRPr>
          </a:p>
          <a:p>
            <a:pPr marL="966469" lvl="1" indent="-143510">
              <a:lnSpc>
                <a:spcPct val="100000"/>
              </a:lnSpc>
              <a:spcBef>
                <a:spcPts val="740"/>
              </a:spcBef>
              <a:buClr>
                <a:srgbClr val="0097DB"/>
              </a:buClr>
              <a:buFont typeface="Arial"/>
              <a:buChar char="•"/>
              <a:tabLst>
                <a:tab pos="967105" algn="l"/>
              </a:tabLst>
            </a:pPr>
            <a:r>
              <a:rPr sz="1600" spc="-5" dirty="0">
                <a:solidFill>
                  <a:srgbClr val="4D4F52"/>
                </a:solidFill>
                <a:latin typeface="Verdana"/>
                <a:cs typeface="Verdana"/>
              </a:rPr>
              <a:t>Supervision:</a:t>
            </a:r>
            <a:r>
              <a:rPr sz="1600" spc="40" dirty="0">
                <a:solidFill>
                  <a:srgbClr val="4D4F52"/>
                </a:solidFill>
                <a:latin typeface="Verdana"/>
                <a:cs typeface="Verdana"/>
              </a:rPr>
              <a:t> </a:t>
            </a:r>
            <a:r>
              <a:rPr sz="1600" spc="-10" dirty="0">
                <a:solidFill>
                  <a:srgbClr val="4D4F52"/>
                </a:solidFill>
                <a:latin typeface="Verdana"/>
                <a:cs typeface="Verdana"/>
              </a:rPr>
              <a:t>we</a:t>
            </a:r>
            <a:r>
              <a:rPr sz="1600" spc="10" dirty="0">
                <a:solidFill>
                  <a:srgbClr val="4D4F52"/>
                </a:solidFill>
                <a:latin typeface="Verdana"/>
                <a:cs typeface="Verdana"/>
              </a:rPr>
              <a:t> </a:t>
            </a:r>
            <a:r>
              <a:rPr sz="1600" spc="-5" dirty="0">
                <a:solidFill>
                  <a:srgbClr val="4D4F52"/>
                </a:solidFill>
                <a:latin typeface="Verdana"/>
                <a:cs typeface="Verdana"/>
              </a:rPr>
              <a:t>can</a:t>
            </a:r>
            <a:r>
              <a:rPr sz="1600" spc="5" dirty="0">
                <a:solidFill>
                  <a:srgbClr val="4D4F52"/>
                </a:solidFill>
                <a:latin typeface="Verdana"/>
                <a:cs typeface="Verdana"/>
              </a:rPr>
              <a:t> </a:t>
            </a:r>
            <a:r>
              <a:rPr sz="1600" spc="-5" dirty="0">
                <a:solidFill>
                  <a:srgbClr val="4D4F52"/>
                </a:solidFill>
                <a:latin typeface="Verdana"/>
                <a:cs typeface="Verdana"/>
              </a:rPr>
              <a:t>tell</a:t>
            </a:r>
            <a:r>
              <a:rPr sz="1600" spc="5" dirty="0">
                <a:solidFill>
                  <a:srgbClr val="4D4F52"/>
                </a:solidFill>
                <a:latin typeface="Verdana"/>
                <a:cs typeface="Verdana"/>
              </a:rPr>
              <a:t> </a:t>
            </a:r>
            <a:r>
              <a:rPr sz="1600" spc="-5" dirty="0">
                <a:solidFill>
                  <a:srgbClr val="4D4F52"/>
                </a:solidFill>
                <a:latin typeface="Verdana"/>
                <a:cs typeface="Verdana"/>
              </a:rPr>
              <a:t>for</a:t>
            </a:r>
            <a:r>
              <a:rPr sz="1600" spc="10" dirty="0">
                <a:solidFill>
                  <a:srgbClr val="4D4F52"/>
                </a:solidFill>
                <a:latin typeface="Verdana"/>
                <a:cs typeface="Verdana"/>
              </a:rPr>
              <a:t> </a:t>
            </a:r>
            <a:r>
              <a:rPr sz="1600" spc="-5" dirty="0">
                <a:solidFill>
                  <a:srgbClr val="4D4F52"/>
                </a:solidFill>
                <a:latin typeface="Verdana"/>
                <a:cs typeface="Verdana"/>
              </a:rPr>
              <a:t>every</a:t>
            </a:r>
            <a:r>
              <a:rPr sz="1600" spc="5" dirty="0">
                <a:solidFill>
                  <a:srgbClr val="4D4F52"/>
                </a:solidFill>
                <a:latin typeface="Verdana"/>
                <a:cs typeface="Verdana"/>
              </a:rPr>
              <a:t> </a:t>
            </a:r>
            <a:r>
              <a:rPr sz="1600" spc="-5" dirty="0">
                <a:solidFill>
                  <a:srgbClr val="4D4F52"/>
                </a:solidFill>
                <a:latin typeface="Verdana"/>
                <a:cs typeface="Verdana"/>
              </a:rPr>
              <a:t>case</a:t>
            </a:r>
            <a:r>
              <a:rPr sz="1600" spc="15" dirty="0">
                <a:solidFill>
                  <a:srgbClr val="4D4F52"/>
                </a:solidFill>
                <a:latin typeface="Verdana"/>
                <a:cs typeface="Verdana"/>
              </a:rPr>
              <a:t> </a:t>
            </a:r>
            <a:r>
              <a:rPr sz="1600" spc="-10" dirty="0">
                <a:solidFill>
                  <a:srgbClr val="4D4F52"/>
                </a:solidFill>
                <a:latin typeface="Verdana"/>
                <a:cs typeface="Verdana"/>
              </a:rPr>
              <a:t>what</a:t>
            </a:r>
            <a:r>
              <a:rPr sz="1600" spc="10"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correct</a:t>
            </a:r>
            <a:r>
              <a:rPr sz="1600" spc="15" dirty="0">
                <a:solidFill>
                  <a:srgbClr val="4D4F52"/>
                </a:solidFill>
                <a:latin typeface="Verdana"/>
                <a:cs typeface="Verdana"/>
              </a:rPr>
              <a:t> </a:t>
            </a:r>
            <a:r>
              <a:rPr sz="1600" spc="-5" dirty="0">
                <a:solidFill>
                  <a:srgbClr val="4D4F52"/>
                </a:solidFill>
                <a:latin typeface="Verdana"/>
                <a:cs typeface="Verdana"/>
              </a:rPr>
              <a:t>answer</a:t>
            </a:r>
            <a:r>
              <a:rPr sz="1600" spc="30" dirty="0">
                <a:solidFill>
                  <a:srgbClr val="4D4F52"/>
                </a:solidFill>
                <a:latin typeface="Verdana"/>
                <a:cs typeface="Verdana"/>
              </a:rPr>
              <a:t> </a:t>
            </a:r>
            <a:r>
              <a:rPr sz="1600" spc="-10" dirty="0">
                <a:solidFill>
                  <a:srgbClr val="4D4F52"/>
                </a:solidFill>
                <a:latin typeface="Verdana"/>
                <a:cs typeface="Verdana"/>
              </a:rPr>
              <a:t>was</a:t>
            </a:r>
            <a:endParaRPr sz="1600" dirty="0">
              <a:latin typeface="Verdana"/>
              <a:cs typeface="Verdana"/>
            </a:endParaRPr>
          </a:p>
          <a:p>
            <a:pPr marL="966469" lvl="1" indent="-143510">
              <a:lnSpc>
                <a:spcPct val="100000"/>
              </a:lnSpc>
              <a:spcBef>
                <a:spcPts val="760"/>
              </a:spcBef>
              <a:buClr>
                <a:srgbClr val="0097DB"/>
              </a:buClr>
              <a:buFont typeface="Arial"/>
              <a:buChar char="•"/>
              <a:tabLst>
                <a:tab pos="967105" algn="l"/>
              </a:tabLst>
            </a:pPr>
            <a:r>
              <a:rPr sz="1600" spc="-10" dirty="0">
                <a:solidFill>
                  <a:srgbClr val="4D4F52"/>
                </a:solidFill>
                <a:latin typeface="Verdana"/>
                <a:cs typeface="Verdana"/>
              </a:rPr>
              <a:t>Example:</a:t>
            </a:r>
            <a:r>
              <a:rPr sz="1600" spc="35" dirty="0">
                <a:solidFill>
                  <a:srgbClr val="4D4F52"/>
                </a:solidFill>
                <a:latin typeface="Verdana"/>
                <a:cs typeface="Verdana"/>
              </a:rPr>
              <a:t> </a:t>
            </a:r>
            <a:r>
              <a:rPr sz="1600" spc="-10" dirty="0">
                <a:solidFill>
                  <a:srgbClr val="4D4F52"/>
                </a:solidFill>
                <a:latin typeface="Verdana"/>
                <a:cs typeface="Verdana"/>
              </a:rPr>
              <a:t>predict</a:t>
            </a:r>
            <a:r>
              <a:rPr sz="1600" spc="20"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thermal</a:t>
            </a:r>
            <a:r>
              <a:rPr sz="1600" spc="35" dirty="0">
                <a:solidFill>
                  <a:srgbClr val="4D4F52"/>
                </a:solidFill>
                <a:latin typeface="Verdana"/>
                <a:cs typeface="Verdana"/>
              </a:rPr>
              <a:t> </a:t>
            </a:r>
            <a:r>
              <a:rPr sz="1600" spc="-10" dirty="0">
                <a:solidFill>
                  <a:srgbClr val="4D4F52"/>
                </a:solidFill>
                <a:latin typeface="Verdana"/>
                <a:cs typeface="Verdana"/>
              </a:rPr>
              <a:t>power</a:t>
            </a:r>
            <a:r>
              <a:rPr sz="1600" spc="15" dirty="0">
                <a:solidFill>
                  <a:srgbClr val="4D4F52"/>
                </a:solidFill>
                <a:latin typeface="Verdana"/>
                <a:cs typeface="Verdana"/>
              </a:rPr>
              <a:t> </a:t>
            </a:r>
            <a:r>
              <a:rPr sz="1600" spc="-10" dirty="0">
                <a:solidFill>
                  <a:srgbClr val="4D4F52"/>
                </a:solidFill>
                <a:latin typeface="Verdana"/>
                <a:cs typeface="Verdana"/>
              </a:rPr>
              <a:t>consumption</a:t>
            </a:r>
            <a:endParaRPr sz="1600" dirty="0">
              <a:latin typeface="Verdana"/>
              <a:cs typeface="Verdana"/>
            </a:endParaRPr>
          </a:p>
          <a:p>
            <a:pPr>
              <a:lnSpc>
                <a:spcPct val="100000"/>
              </a:lnSpc>
              <a:spcBef>
                <a:spcPts val="50"/>
              </a:spcBef>
            </a:pPr>
            <a:endParaRPr sz="1700" dirty="0">
              <a:latin typeface="Verdana"/>
              <a:cs typeface="Verdana"/>
            </a:endParaRPr>
          </a:p>
          <a:p>
            <a:pPr marL="6198870">
              <a:lnSpc>
                <a:spcPct val="100000"/>
              </a:lnSpc>
            </a:pPr>
            <a:r>
              <a:rPr sz="1600" b="1" spc="-5" dirty="0">
                <a:latin typeface="Verdana"/>
                <a:cs typeface="Verdana"/>
              </a:rPr>
              <a:t>Focus</a:t>
            </a:r>
            <a:endParaRPr sz="1600" dirty="0">
              <a:latin typeface="Verdana"/>
              <a:cs typeface="Verdana"/>
            </a:endParaRPr>
          </a:p>
          <a:p>
            <a:pPr marL="6198870">
              <a:lnSpc>
                <a:spcPct val="100000"/>
              </a:lnSpc>
            </a:pPr>
            <a:r>
              <a:rPr sz="1600" spc="-5" dirty="0">
                <a:latin typeface="Verdana"/>
                <a:cs typeface="Verdana"/>
              </a:rPr>
              <a:t>Predict</a:t>
            </a:r>
            <a:r>
              <a:rPr sz="1600" spc="-20" dirty="0">
                <a:latin typeface="Verdana"/>
                <a:cs typeface="Verdana"/>
              </a:rPr>
              <a:t> </a:t>
            </a:r>
            <a:r>
              <a:rPr sz="1600" spc="-5" dirty="0">
                <a:latin typeface="Verdana"/>
                <a:cs typeface="Verdana"/>
              </a:rPr>
              <a:t>the</a:t>
            </a:r>
            <a:r>
              <a:rPr sz="1600" spc="-25" dirty="0">
                <a:latin typeface="Verdana"/>
                <a:cs typeface="Verdana"/>
              </a:rPr>
              <a:t> </a:t>
            </a:r>
            <a:r>
              <a:rPr sz="1600" spc="-5" dirty="0">
                <a:latin typeface="Verdana"/>
                <a:cs typeface="Verdana"/>
              </a:rPr>
              <a:t>future</a:t>
            </a:r>
            <a:endParaRPr sz="1600" dirty="0">
              <a:latin typeface="Verdana"/>
              <a:cs typeface="Verdana"/>
            </a:endParaRPr>
          </a:p>
        </p:txBody>
      </p:sp>
    </p:spTree>
    <p:extLst>
      <p:ext uri="{BB962C8B-B14F-4D97-AF65-F5344CB8AC3E}">
        <p14:creationId xmlns:p14="http://schemas.microsoft.com/office/powerpoint/2010/main" val="221516969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22</a:t>
            </a:fld>
            <a:endParaRPr lang="de-DE" dirty="0"/>
          </a:p>
        </p:txBody>
      </p:sp>
      <p:sp>
        <p:nvSpPr>
          <p:cNvPr id="6" name="object 3">
            <a:extLst>
              <a:ext uri="{FF2B5EF4-FFF2-40B4-BE49-F238E27FC236}">
                <a16:creationId xmlns:a16="http://schemas.microsoft.com/office/drawing/2014/main" id="{E621737D-2E3F-4C34-AD90-E19ABD1A6170}"/>
              </a:ext>
            </a:extLst>
          </p:cNvPr>
          <p:cNvSpPr txBox="1"/>
          <p:nvPr/>
        </p:nvSpPr>
        <p:spPr>
          <a:xfrm>
            <a:off x="1599395" y="1899945"/>
            <a:ext cx="8296275" cy="1798955"/>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10" dirty="0">
                <a:solidFill>
                  <a:srgbClr val="4D4F52"/>
                </a:solidFill>
                <a:latin typeface="Verdana"/>
                <a:cs typeface="Verdana"/>
              </a:rPr>
              <a:t>Unsupervised</a:t>
            </a:r>
            <a:endParaRPr sz="1600">
              <a:latin typeface="Verdana"/>
              <a:cs typeface="Verdana"/>
            </a:endParaRPr>
          </a:p>
          <a:p>
            <a:pPr marL="966469" lvl="1" indent="-143510">
              <a:lnSpc>
                <a:spcPct val="100000"/>
              </a:lnSpc>
              <a:spcBef>
                <a:spcPts val="740"/>
              </a:spcBef>
              <a:buClr>
                <a:srgbClr val="0097DB"/>
              </a:buClr>
              <a:buFont typeface="Arial"/>
              <a:buChar char="•"/>
              <a:tabLst>
                <a:tab pos="967105" algn="l"/>
              </a:tabLst>
            </a:pPr>
            <a:r>
              <a:rPr sz="1600" spc="-5" dirty="0">
                <a:solidFill>
                  <a:srgbClr val="4D4F52"/>
                </a:solidFill>
                <a:latin typeface="Verdana"/>
                <a:cs typeface="Verdana"/>
              </a:rPr>
              <a:t>Supervision:</a:t>
            </a:r>
            <a:r>
              <a:rPr sz="1600" spc="45" dirty="0">
                <a:solidFill>
                  <a:srgbClr val="4D4F52"/>
                </a:solidFill>
                <a:latin typeface="Verdana"/>
                <a:cs typeface="Verdana"/>
              </a:rPr>
              <a:t> </a:t>
            </a:r>
            <a:r>
              <a:rPr sz="1600" spc="-5" dirty="0">
                <a:solidFill>
                  <a:srgbClr val="4D4F52"/>
                </a:solidFill>
                <a:latin typeface="Verdana"/>
                <a:cs typeface="Verdana"/>
              </a:rPr>
              <a:t>there</a:t>
            </a:r>
            <a:r>
              <a:rPr sz="1600" spc="15" dirty="0">
                <a:solidFill>
                  <a:srgbClr val="4D4F52"/>
                </a:solidFill>
                <a:latin typeface="Verdana"/>
                <a:cs typeface="Verdana"/>
              </a:rPr>
              <a:t> </a:t>
            </a:r>
            <a:r>
              <a:rPr sz="1600" spc="-5" dirty="0">
                <a:solidFill>
                  <a:srgbClr val="4D4F52"/>
                </a:solidFill>
                <a:latin typeface="Verdana"/>
                <a:cs typeface="Verdana"/>
              </a:rPr>
              <a:t>is</a:t>
            </a:r>
            <a:r>
              <a:rPr sz="1600" spc="10" dirty="0">
                <a:solidFill>
                  <a:srgbClr val="4D4F52"/>
                </a:solidFill>
                <a:latin typeface="Verdana"/>
                <a:cs typeface="Verdana"/>
              </a:rPr>
              <a:t> </a:t>
            </a:r>
            <a:r>
              <a:rPr sz="1600" spc="-5" dirty="0">
                <a:solidFill>
                  <a:srgbClr val="4D4F52"/>
                </a:solidFill>
                <a:latin typeface="Verdana"/>
                <a:cs typeface="Verdana"/>
              </a:rPr>
              <a:t>no</a:t>
            </a:r>
            <a:r>
              <a:rPr sz="1600" dirty="0">
                <a:solidFill>
                  <a:srgbClr val="4D4F52"/>
                </a:solidFill>
                <a:latin typeface="Verdana"/>
                <a:cs typeface="Verdana"/>
              </a:rPr>
              <a:t> </a:t>
            </a:r>
            <a:r>
              <a:rPr sz="1600" spc="-5" dirty="0">
                <a:solidFill>
                  <a:srgbClr val="4D4F52"/>
                </a:solidFill>
                <a:latin typeface="Verdana"/>
                <a:cs typeface="Verdana"/>
              </a:rPr>
              <a:t>right</a:t>
            </a:r>
            <a:r>
              <a:rPr sz="1600" spc="15" dirty="0">
                <a:solidFill>
                  <a:srgbClr val="4D4F52"/>
                </a:solidFill>
                <a:latin typeface="Verdana"/>
                <a:cs typeface="Verdana"/>
              </a:rPr>
              <a:t> </a:t>
            </a:r>
            <a:r>
              <a:rPr sz="1600" spc="-10" dirty="0">
                <a:solidFill>
                  <a:srgbClr val="4D4F52"/>
                </a:solidFill>
                <a:latin typeface="Verdana"/>
                <a:cs typeface="Verdana"/>
              </a:rPr>
              <a:t>answer,</a:t>
            </a:r>
            <a:r>
              <a:rPr sz="1600" spc="35" dirty="0">
                <a:solidFill>
                  <a:srgbClr val="4D4F52"/>
                </a:solidFill>
                <a:latin typeface="Verdana"/>
                <a:cs typeface="Verdana"/>
              </a:rPr>
              <a:t> </a:t>
            </a:r>
            <a:r>
              <a:rPr sz="1600" spc="-10" dirty="0">
                <a:solidFill>
                  <a:srgbClr val="4D4F52"/>
                </a:solidFill>
                <a:latin typeface="Verdana"/>
                <a:cs typeface="Verdana"/>
              </a:rPr>
              <a:t>we</a:t>
            </a:r>
            <a:r>
              <a:rPr sz="1600" dirty="0">
                <a:solidFill>
                  <a:srgbClr val="4D4F52"/>
                </a:solidFill>
                <a:latin typeface="Verdana"/>
                <a:cs typeface="Verdana"/>
              </a:rPr>
              <a:t> </a:t>
            </a:r>
            <a:r>
              <a:rPr sz="1600" spc="-5" dirty="0">
                <a:solidFill>
                  <a:srgbClr val="4D4F52"/>
                </a:solidFill>
                <a:latin typeface="Verdana"/>
                <a:cs typeface="Verdana"/>
              </a:rPr>
              <a:t>are</a:t>
            </a:r>
            <a:r>
              <a:rPr sz="1600" spc="20" dirty="0">
                <a:solidFill>
                  <a:srgbClr val="4D4F52"/>
                </a:solidFill>
                <a:latin typeface="Verdana"/>
                <a:cs typeface="Verdana"/>
              </a:rPr>
              <a:t> </a:t>
            </a:r>
            <a:r>
              <a:rPr sz="1600" spc="-10" dirty="0">
                <a:solidFill>
                  <a:srgbClr val="4D4F52"/>
                </a:solidFill>
                <a:latin typeface="Verdana"/>
                <a:cs typeface="Verdana"/>
              </a:rPr>
              <a:t>looking</a:t>
            </a:r>
            <a:r>
              <a:rPr sz="1600" spc="15" dirty="0">
                <a:solidFill>
                  <a:srgbClr val="4D4F52"/>
                </a:solidFill>
                <a:latin typeface="Verdana"/>
                <a:cs typeface="Verdana"/>
              </a:rPr>
              <a:t> </a:t>
            </a:r>
            <a:r>
              <a:rPr sz="1600" spc="-5" dirty="0">
                <a:solidFill>
                  <a:srgbClr val="4D4F52"/>
                </a:solidFill>
                <a:latin typeface="Verdana"/>
                <a:cs typeface="Verdana"/>
              </a:rPr>
              <a:t>for</a:t>
            </a:r>
            <a:r>
              <a:rPr sz="1600" spc="5" dirty="0">
                <a:solidFill>
                  <a:srgbClr val="4D4F52"/>
                </a:solidFill>
                <a:latin typeface="Verdana"/>
                <a:cs typeface="Verdana"/>
              </a:rPr>
              <a:t> </a:t>
            </a:r>
            <a:r>
              <a:rPr sz="1600" spc="-10" dirty="0">
                <a:solidFill>
                  <a:srgbClr val="4D4F52"/>
                </a:solidFill>
                <a:latin typeface="Verdana"/>
                <a:cs typeface="Verdana"/>
              </a:rPr>
              <a:t>insights</a:t>
            </a:r>
            <a:endParaRPr sz="1600">
              <a:latin typeface="Verdana"/>
              <a:cs typeface="Verdana"/>
            </a:endParaRPr>
          </a:p>
          <a:p>
            <a:pPr marL="966469" lvl="1" indent="-143510">
              <a:lnSpc>
                <a:spcPct val="100000"/>
              </a:lnSpc>
              <a:spcBef>
                <a:spcPts val="760"/>
              </a:spcBef>
              <a:buClr>
                <a:srgbClr val="0097DB"/>
              </a:buClr>
              <a:buFont typeface="Arial"/>
              <a:buChar char="•"/>
              <a:tabLst>
                <a:tab pos="967105" algn="l"/>
              </a:tabLst>
            </a:pPr>
            <a:r>
              <a:rPr sz="1600" spc="-10" dirty="0">
                <a:solidFill>
                  <a:srgbClr val="4D4F52"/>
                </a:solidFill>
                <a:latin typeface="Verdana"/>
                <a:cs typeface="Verdana"/>
              </a:rPr>
              <a:t>Example:</a:t>
            </a:r>
            <a:r>
              <a:rPr sz="1600" spc="30" dirty="0">
                <a:solidFill>
                  <a:srgbClr val="4D4F52"/>
                </a:solidFill>
                <a:latin typeface="Verdana"/>
                <a:cs typeface="Verdana"/>
              </a:rPr>
              <a:t> </a:t>
            </a:r>
            <a:r>
              <a:rPr sz="1600" spc="-5" dirty="0">
                <a:solidFill>
                  <a:srgbClr val="4D4F52"/>
                </a:solidFill>
                <a:latin typeface="Verdana"/>
                <a:cs typeface="Verdana"/>
              </a:rPr>
              <a:t>market</a:t>
            </a:r>
            <a:r>
              <a:rPr sz="1600" spc="15" dirty="0">
                <a:solidFill>
                  <a:srgbClr val="4D4F52"/>
                </a:solidFill>
                <a:latin typeface="Verdana"/>
                <a:cs typeface="Verdana"/>
              </a:rPr>
              <a:t> </a:t>
            </a:r>
            <a:r>
              <a:rPr sz="1600" spc="-10" dirty="0">
                <a:solidFill>
                  <a:srgbClr val="4D4F52"/>
                </a:solidFill>
                <a:latin typeface="Verdana"/>
                <a:cs typeface="Verdana"/>
              </a:rPr>
              <a:t>basket</a:t>
            </a:r>
            <a:r>
              <a:rPr sz="1600" spc="15" dirty="0">
                <a:solidFill>
                  <a:srgbClr val="4D4F52"/>
                </a:solidFill>
                <a:latin typeface="Verdana"/>
                <a:cs typeface="Verdana"/>
              </a:rPr>
              <a:t> </a:t>
            </a:r>
            <a:r>
              <a:rPr sz="1600" spc="-5" dirty="0">
                <a:solidFill>
                  <a:srgbClr val="4D4F52"/>
                </a:solidFill>
                <a:latin typeface="Verdana"/>
                <a:cs typeface="Verdana"/>
              </a:rPr>
              <a:t>analysis</a:t>
            </a:r>
            <a:r>
              <a:rPr sz="1600" spc="35" dirty="0">
                <a:solidFill>
                  <a:srgbClr val="4D4F52"/>
                </a:solidFill>
                <a:latin typeface="Verdana"/>
                <a:cs typeface="Verdana"/>
              </a:rPr>
              <a:t> </a:t>
            </a:r>
            <a:r>
              <a:rPr sz="1600" spc="-5" dirty="0">
                <a:solidFill>
                  <a:srgbClr val="4D4F52"/>
                </a:solidFill>
                <a:latin typeface="Verdana"/>
                <a:cs typeface="Verdana"/>
              </a:rPr>
              <a:t>for</a:t>
            </a:r>
            <a:r>
              <a:rPr sz="1600" dirty="0">
                <a:solidFill>
                  <a:srgbClr val="4D4F52"/>
                </a:solidFill>
                <a:latin typeface="Verdana"/>
                <a:cs typeface="Verdana"/>
              </a:rPr>
              <a:t> </a:t>
            </a:r>
            <a:r>
              <a:rPr sz="1600" spc="-5" dirty="0">
                <a:solidFill>
                  <a:srgbClr val="4D4F52"/>
                </a:solidFill>
                <a:latin typeface="Verdana"/>
                <a:cs typeface="Verdana"/>
              </a:rPr>
              <a:t>supermarkets</a:t>
            </a:r>
            <a:endParaRPr sz="1600">
              <a:latin typeface="Verdana"/>
              <a:cs typeface="Verdana"/>
            </a:endParaRPr>
          </a:p>
          <a:p>
            <a:pPr>
              <a:lnSpc>
                <a:spcPct val="100000"/>
              </a:lnSpc>
              <a:spcBef>
                <a:spcPts val="50"/>
              </a:spcBef>
            </a:pPr>
            <a:endParaRPr sz="1700">
              <a:latin typeface="Verdana"/>
              <a:cs typeface="Verdana"/>
            </a:endParaRPr>
          </a:p>
          <a:p>
            <a:pPr marL="6198870">
              <a:lnSpc>
                <a:spcPct val="100000"/>
              </a:lnSpc>
            </a:pPr>
            <a:r>
              <a:rPr sz="1600" b="1" spc="-5" dirty="0">
                <a:latin typeface="Verdana"/>
                <a:cs typeface="Verdana"/>
              </a:rPr>
              <a:t>Focus</a:t>
            </a:r>
            <a:endParaRPr sz="1600">
              <a:latin typeface="Verdana"/>
              <a:cs typeface="Verdana"/>
            </a:endParaRPr>
          </a:p>
          <a:p>
            <a:pPr marL="6198870">
              <a:lnSpc>
                <a:spcPct val="100000"/>
              </a:lnSpc>
            </a:pPr>
            <a:r>
              <a:rPr sz="1600" spc="-5" dirty="0">
                <a:latin typeface="Verdana"/>
                <a:cs typeface="Verdana"/>
              </a:rPr>
              <a:t>Understand</a:t>
            </a:r>
            <a:r>
              <a:rPr sz="1600" spc="20" dirty="0">
                <a:latin typeface="Verdana"/>
                <a:cs typeface="Verdana"/>
              </a:rPr>
              <a:t> </a:t>
            </a:r>
            <a:r>
              <a:rPr sz="1600" spc="-5" dirty="0">
                <a:latin typeface="Verdana"/>
                <a:cs typeface="Verdana"/>
              </a:rPr>
              <a:t>the</a:t>
            </a:r>
            <a:r>
              <a:rPr sz="1600" spc="-30" dirty="0">
                <a:latin typeface="Verdana"/>
                <a:cs typeface="Verdana"/>
              </a:rPr>
              <a:t> </a:t>
            </a:r>
            <a:r>
              <a:rPr sz="1600" spc="-5" dirty="0">
                <a:latin typeface="Verdana"/>
                <a:cs typeface="Verdana"/>
              </a:rPr>
              <a:t>past</a:t>
            </a:r>
            <a:endParaRPr sz="1600">
              <a:latin typeface="Verdana"/>
              <a:cs typeface="Verdana"/>
            </a:endParaRPr>
          </a:p>
        </p:txBody>
      </p:sp>
      <p:pic>
        <p:nvPicPr>
          <p:cNvPr id="7" name="object 4">
            <a:extLst>
              <a:ext uri="{FF2B5EF4-FFF2-40B4-BE49-F238E27FC236}">
                <a16:creationId xmlns:a16="http://schemas.microsoft.com/office/drawing/2014/main" id="{4E4EFFB8-0AE5-460F-8CB9-3055C1660A99}"/>
              </a:ext>
            </a:extLst>
          </p:cNvPr>
          <p:cNvPicPr/>
          <p:nvPr/>
        </p:nvPicPr>
        <p:blipFill>
          <a:blip r:embed="rId2" cstate="print"/>
          <a:stretch>
            <a:fillRect/>
          </a:stretch>
        </p:blipFill>
        <p:spPr>
          <a:xfrm>
            <a:off x="2605134" y="3154679"/>
            <a:ext cx="3901440" cy="2206752"/>
          </a:xfrm>
          <a:prstGeom prst="rect">
            <a:avLst/>
          </a:prstGeom>
        </p:spPr>
      </p:pic>
    </p:spTree>
    <p:extLst>
      <p:ext uri="{BB962C8B-B14F-4D97-AF65-F5344CB8AC3E}">
        <p14:creationId xmlns:p14="http://schemas.microsoft.com/office/powerpoint/2010/main" val="24171532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23</a:t>
            </a:fld>
            <a:endParaRPr lang="de-DE" dirty="0"/>
          </a:p>
        </p:txBody>
      </p:sp>
      <p:pic>
        <p:nvPicPr>
          <p:cNvPr id="8" name="object 3">
            <a:extLst>
              <a:ext uri="{FF2B5EF4-FFF2-40B4-BE49-F238E27FC236}">
                <a16:creationId xmlns:a16="http://schemas.microsoft.com/office/drawing/2014/main" id="{1560ECAA-1728-44FA-93F5-B3042FB1A207}"/>
              </a:ext>
            </a:extLst>
          </p:cNvPr>
          <p:cNvPicPr/>
          <p:nvPr/>
        </p:nvPicPr>
        <p:blipFill>
          <a:blip r:embed="rId2" cstate="print"/>
          <a:stretch>
            <a:fillRect/>
          </a:stretch>
        </p:blipFill>
        <p:spPr>
          <a:xfrm>
            <a:off x="2045355" y="2972144"/>
            <a:ext cx="5094732" cy="2548128"/>
          </a:xfrm>
          <a:prstGeom prst="rect">
            <a:avLst/>
          </a:prstGeom>
        </p:spPr>
      </p:pic>
      <p:sp>
        <p:nvSpPr>
          <p:cNvPr id="9" name="object 4">
            <a:extLst>
              <a:ext uri="{FF2B5EF4-FFF2-40B4-BE49-F238E27FC236}">
                <a16:creationId xmlns:a16="http://schemas.microsoft.com/office/drawing/2014/main" id="{F94C8442-32DA-458C-8DDA-3866504B9610}"/>
              </a:ext>
            </a:extLst>
          </p:cNvPr>
          <p:cNvSpPr txBox="1"/>
          <p:nvPr/>
        </p:nvSpPr>
        <p:spPr>
          <a:xfrm>
            <a:off x="1451097" y="1752462"/>
            <a:ext cx="8728075" cy="2717800"/>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5" dirty="0">
                <a:solidFill>
                  <a:srgbClr val="4D4F52"/>
                </a:solidFill>
                <a:latin typeface="Verdana"/>
                <a:cs typeface="Verdana"/>
              </a:rPr>
              <a:t>Semi-supervised</a:t>
            </a:r>
            <a:endParaRPr sz="1600">
              <a:latin typeface="Verdana"/>
              <a:cs typeface="Verdana"/>
            </a:endParaRPr>
          </a:p>
          <a:p>
            <a:pPr marL="966469" lvl="1" indent="-143510">
              <a:lnSpc>
                <a:spcPct val="100000"/>
              </a:lnSpc>
              <a:spcBef>
                <a:spcPts val="740"/>
              </a:spcBef>
              <a:buClr>
                <a:srgbClr val="0097DB"/>
              </a:buClr>
              <a:buFont typeface="Arial"/>
              <a:buChar char="•"/>
              <a:tabLst>
                <a:tab pos="967105" algn="l"/>
              </a:tabLst>
            </a:pPr>
            <a:r>
              <a:rPr sz="1600" spc="-5" dirty="0">
                <a:solidFill>
                  <a:srgbClr val="4D4F52"/>
                </a:solidFill>
                <a:latin typeface="Verdana"/>
                <a:cs typeface="Verdana"/>
              </a:rPr>
              <a:t>Supervision:</a:t>
            </a:r>
            <a:r>
              <a:rPr sz="1600" spc="40" dirty="0">
                <a:solidFill>
                  <a:srgbClr val="4D4F52"/>
                </a:solidFill>
                <a:latin typeface="Verdana"/>
                <a:cs typeface="Verdana"/>
              </a:rPr>
              <a:t> </a:t>
            </a:r>
            <a:r>
              <a:rPr sz="1600" spc="-10" dirty="0">
                <a:solidFill>
                  <a:srgbClr val="4D4F52"/>
                </a:solidFill>
                <a:latin typeface="Verdana"/>
                <a:cs typeface="Verdana"/>
              </a:rPr>
              <a:t>we</a:t>
            </a:r>
            <a:r>
              <a:rPr sz="1600" spc="10" dirty="0">
                <a:solidFill>
                  <a:srgbClr val="4D4F52"/>
                </a:solidFill>
                <a:latin typeface="Verdana"/>
                <a:cs typeface="Verdana"/>
              </a:rPr>
              <a:t> </a:t>
            </a:r>
            <a:r>
              <a:rPr sz="1600" spc="-5" dirty="0">
                <a:solidFill>
                  <a:srgbClr val="4D4F52"/>
                </a:solidFill>
                <a:latin typeface="Verdana"/>
                <a:cs typeface="Verdana"/>
              </a:rPr>
              <a:t>can</a:t>
            </a:r>
            <a:r>
              <a:rPr sz="1600" spc="10" dirty="0">
                <a:solidFill>
                  <a:srgbClr val="4D4F52"/>
                </a:solidFill>
                <a:latin typeface="Verdana"/>
                <a:cs typeface="Verdana"/>
              </a:rPr>
              <a:t> </a:t>
            </a:r>
            <a:r>
              <a:rPr sz="1600" spc="-5" dirty="0">
                <a:solidFill>
                  <a:srgbClr val="4D4F52"/>
                </a:solidFill>
                <a:latin typeface="Verdana"/>
                <a:cs typeface="Verdana"/>
              </a:rPr>
              <a:t>tell</a:t>
            </a:r>
            <a:r>
              <a:rPr sz="1600" spc="5" dirty="0">
                <a:solidFill>
                  <a:srgbClr val="4D4F52"/>
                </a:solidFill>
                <a:latin typeface="Verdana"/>
                <a:cs typeface="Verdana"/>
              </a:rPr>
              <a:t> </a:t>
            </a:r>
            <a:r>
              <a:rPr sz="1600" spc="-5"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correct</a:t>
            </a:r>
            <a:r>
              <a:rPr sz="1600" spc="20" dirty="0">
                <a:solidFill>
                  <a:srgbClr val="4D4F52"/>
                </a:solidFill>
                <a:latin typeface="Verdana"/>
                <a:cs typeface="Verdana"/>
              </a:rPr>
              <a:t> </a:t>
            </a:r>
            <a:r>
              <a:rPr sz="1600" spc="-5" dirty="0">
                <a:solidFill>
                  <a:srgbClr val="4D4F52"/>
                </a:solidFill>
                <a:latin typeface="Verdana"/>
                <a:cs typeface="Verdana"/>
              </a:rPr>
              <a:t>output</a:t>
            </a:r>
            <a:r>
              <a:rPr sz="1600" spc="15" dirty="0">
                <a:solidFill>
                  <a:srgbClr val="4D4F52"/>
                </a:solidFill>
                <a:latin typeface="Verdana"/>
                <a:cs typeface="Verdana"/>
              </a:rPr>
              <a:t> </a:t>
            </a:r>
            <a:r>
              <a:rPr sz="1600" spc="-5" dirty="0">
                <a:solidFill>
                  <a:srgbClr val="4D4F52"/>
                </a:solidFill>
                <a:latin typeface="Verdana"/>
                <a:cs typeface="Verdana"/>
              </a:rPr>
              <a:t>for</a:t>
            </a:r>
            <a:r>
              <a:rPr sz="1600" spc="5" dirty="0">
                <a:solidFill>
                  <a:srgbClr val="4D4F52"/>
                </a:solidFill>
                <a:latin typeface="Verdana"/>
                <a:cs typeface="Verdana"/>
              </a:rPr>
              <a:t> </a:t>
            </a:r>
            <a:r>
              <a:rPr sz="1600" spc="-5" dirty="0">
                <a:solidFill>
                  <a:srgbClr val="4D4F52"/>
                </a:solidFill>
                <a:latin typeface="Verdana"/>
                <a:cs typeface="Verdana"/>
              </a:rPr>
              <a:t>a</a:t>
            </a:r>
            <a:r>
              <a:rPr sz="1600" dirty="0">
                <a:solidFill>
                  <a:srgbClr val="4D4F52"/>
                </a:solidFill>
                <a:latin typeface="Verdana"/>
                <a:cs typeface="Verdana"/>
              </a:rPr>
              <a:t> </a:t>
            </a:r>
            <a:r>
              <a:rPr sz="1600" spc="-10" dirty="0">
                <a:solidFill>
                  <a:srgbClr val="4D4F52"/>
                </a:solidFill>
                <a:latin typeface="Verdana"/>
                <a:cs typeface="Verdana"/>
              </a:rPr>
              <a:t>limited</a:t>
            </a:r>
            <a:r>
              <a:rPr sz="1600" spc="40" dirty="0">
                <a:solidFill>
                  <a:srgbClr val="4D4F52"/>
                </a:solidFill>
                <a:latin typeface="Verdana"/>
                <a:cs typeface="Verdana"/>
              </a:rPr>
              <a:t> </a:t>
            </a:r>
            <a:r>
              <a:rPr sz="1600" spc="-10" dirty="0">
                <a:solidFill>
                  <a:srgbClr val="4D4F52"/>
                </a:solidFill>
                <a:latin typeface="Verdana"/>
                <a:cs typeface="Verdana"/>
              </a:rPr>
              <a:t>number</a:t>
            </a:r>
            <a:r>
              <a:rPr sz="1600" spc="40"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cases</a:t>
            </a:r>
            <a:endParaRPr sz="1600">
              <a:latin typeface="Verdana"/>
              <a:cs typeface="Verdana"/>
            </a:endParaRPr>
          </a:p>
          <a:p>
            <a:pPr marL="966469" lvl="1" indent="-143510">
              <a:lnSpc>
                <a:spcPct val="100000"/>
              </a:lnSpc>
              <a:spcBef>
                <a:spcPts val="760"/>
              </a:spcBef>
              <a:buClr>
                <a:srgbClr val="0097DB"/>
              </a:buClr>
              <a:buFont typeface="Arial"/>
              <a:buChar char="•"/>
              <a:tabLst>
                <a:tab pos="967105" algn="l"/>
              </a:tabLst>
            </a:pPr>
            <a:r>
              <a:rPr sz="1600" spc="-10" dirty="0">
                <a:solidFill>
                  <a:srgbClr val="4D4F52"/>
                </a:solidFill>
                <a:latin typeface="Verdana"/>
                <a:cs typeface="Verdana"/>
              </a:rPr>
              <a:t>Example:</a:t>
            </a:r>
            <a:r>
              <a:rPr sz="1600" spc="30" dirty="0">
                <a:solidFill>
                  <a:srgbClr val="4D4F52"/>
                </a:solidFill>
                <a:latin typeface="Verdana"/>
                <a:cs typeface="Verdana"/>
              </a:rPr>
              <a:t> </a:t>
            </a:r>
            <a:r>
              <a:rPr sz="1600" spc="-5" dirty="0">
                <a:solidFill>
                  <a:srgbClr val="4D4F52"/>
                </a:solidFill>
                <a:latin typeface="Verdana"/>
                <a:cs typeface="Verdana"/>
              </a:rPr>
              <a:t>characterize</a:t>
            </a:r>
            <a:r>
              <a:rPr sz="1600" spc="45" dirty="0">
                <a:solidFill>
                  <a:srgbClr val="4D4F52"/>
                </a:solidFill>
                <a:latin typeface="Verdana"/>
                <a:cs typeface="Verdana"/>
              </a:rPr>
              <a:t> </a:t>
            </a:r>
            <a:r>
              <a:rPr sz="1600" spc="-10" dirty="0">
                <a:solidFill>
                  <a:srgbClr val="4D4F52"/>
                </a:solidFill>
                <a:latin typeface="Verdana"/>
                <a:cs typeface="Verdana"/>
              </a:rPr>
              <a:t>what</a:t>
            </a:r>
            <a:r>
              <a:rPr sz="1600" spc="5" dirty="0">
                <a:solidFill>
                  <a:srgbClr val="4D4F52"/>
                </a:solidFill>
                <a:latin typeface="Verdana"/>
                <a:cs typeface="Verdana"/>
              </a:rPr>
              <a:t> </a:t>
            </a:r>
            <a:r>
              <a:rPr sz="1600" spc="-5" dirty="0">
                <a:solidFill>
                  <a:srgbClr val="4D4F52"/>
                </a:solidFill>
                <a:latin typeface="Verdana"/>
                <a:cs typeface="Verdana"/>
              </a:rPr>
              <a:t>a</a:t>
            </a:r>
            <a:r>
              <a:rPr sz="1600" dirty="0">
                <a:solidFill>
                  <a:srgbClr val="4D4F52"/>
                </a:solidFill>
                <a:latin typeface="Verdana"/>
                <a:cs typeface="Verdana"/>
              </a:rPr>
              <a:t> </a:t>
            </a:r>
            <a:r>
              <a:rPr sz="1600" spc="-5" dirty="0">
                <a:solidFill>
                  <a:srgbClr val="4D4F52"/>
                </a:solidFill>
                <a:latin typeface="Verdana"/>
                <a:cs typeface="Verdana"/>
              </a:rPr>
              <a:t>particle</a:t>
            </a:r>
            <a:r>
              <a:rPr sz="1600" spc="10" dirty="0">
                <a:solidFill>
                  <a:srgbClr val="4D4F52"/>
                </a:solidFill>
                <a:latin typeface="Verdana"/>
                <a:cs typeface="Verdana"/>
              </a:rPr>
              <a:t> </a:t>
            </a:r>
            <a:r>
              <a:rPr sz="1600" spc="-10" dirty="0">
                <a:solidFill>
                  <a:srgbClr val="4D4F52"/>
                </a:solidFill>
                <a:latin typeface="Verdana"/>
                <a:cs typeface="Verdana"/>
              </a:rPr>
              <a:t>impact</a:t>
            </a:r>
            <a:r>
              <a:rPr sz="1600" spc="30" dirty="0">
                <a:solidFill>
                  <a:srgbClr val="4D4F52"/>
                </a:solidFill>
                <a:latin typeface="Verdana"/>
                <a:cs typeface="Verdana"/>
              </a:rPr>
              <a:t> </a:t>
            </a:r>
            <a:r>
              <a:rPr sz="1600" spc="-10" dirty="0">
                <a:solidFill>
                  <a:srgbClr val="4D4F52"/>
                </a:solidFill>
                <a:latin typeface="Verdana"/>
                <a:cs typeface="Verdana"/>
              </a:rPr>
              <a:t>looks</a:t>
            </a:r>
            <a:r>
              <a:rPr sz="1600" spc="20" dirty="0">
                <a:solidFill>
                  <a:srgbClr val="4D4F52"/>
                </a:solidFill>
                <a:latin typeface="Verdana"/>
                <a:cs typeface="Verdana"/>
              </a:rPr>
              <a:t> </a:t>
            </a:r>
            <a:r>
              <a:rPr sz="1600" spc="-10" dirty="0">
                <a:solidFill>
                  <a:srgbClr val="4D4F52"/>
                </a:solidFill>
                <a:latin typeface="Verdana"/>
                <a:cs typeface="Verdana"/>
              </a:rPr>
              <a:t>like</a:t>
            </a:r>
            <a:r>
              <a:rPr sz="1600" spc="-5" dirty="0">
                <a:solidFill>
                  <a:srgbClr val="4D4F52"/>
                </a:solidFill>
                <a:latin typeface="Verdana"/>
                <a:cs typeface="Verdana"/>
              </a:rPr>
              <a:t> </a:t>
            </a:r>
            <a:r>
              <a:rPr sz="1600" spc="-10" dirty="0">
                <a:solidFill>
                  <a:srgbClr val="4D4F52"/>
                </a:solidFill>
                <a:latin typeface="Verdana"/>
                <a:cs typeface="Verdana"/>
              </a:rPr>
              <a:t>in</a:t>
            </a:r>
            <a:r>
              <a:rPr sz="1600" spc="-5" dirty="0">
                <a:solidFill>
                  <a:srgbClr val="4D4F52"/>
                </a:solidFill>
                <a:latin typeface="Verdana"/>
                <a:cs typeface="Verdana"/>
              </a:rPr>
              <a:t> </a:t>
            </a:r>
            <a:r>
              <a:rPr sz="1600" spc="-10" dirty="0">
                <a:solidFill>
                  <a:srgbClr val="4D4F52"/>
                </a:solidFill>
                <a:latin typeface="Verdana"/>
                <a:cs typeface="Verdana"/>
              </a:rPr>
              <a:t>TM</a:t>
            </a:r>
            <a:endParaRPr sz="1600">
              <a:latin typeface="Verdana"/>
              <a:cs typeface="Verdana"/>
            </a:endParaRPr>
          </a:p>
          <a:p>
            <a:pPr>
              <a:lnSpc>
                <a:spcPct val="100000"/>
              </a:lnSpc>
              <a:spcBef>
                <a:spcPts val="50"/>
              </a:spcBef>
            </a:pPr>
            <a:endParaRPr sz="1700">
              <a:latin typeface="Verdana"/>
              <a:cs typeface="Verdana"/>
            </a:endParaRPr>
          </a:p>
          <a:p>
            <a:pPr marL="6198870">
              <a:lnSpc>
                <a:spcPct val="100000"/>
              </a:lnSpc>
            </a:pPr>
            <a:r>
              <a:rPr sz="1600" b="1" spc="-5" dirty="0">
                <a:latin typeface="Verdana"/>
                <a:cs typeface="Verdana"/>
              </a:rPr>
              <a:t>Focus</a:t>
            </a:r>
            <a:endParaRPr sz="1600">
              <a:latin typeface="Verdana"/>
              <a:cs typeface="Verdana"/>
            </a:endParaRPr>
          </a:p>
          <a:p>
            <a:pPr marL="6198870">
              <a:lnSpc>
                <a:spcPct val="100000"/>
              </a:lnSpc>
            </a:pPr>
            <a:r>
              <a:rPr sz="1600" spc="-5" dirty="0">
                <a:latin typeface="Verdana"/>
                <a:cs typeface="Verdana"/>
              </a:rPr>
              <a:t>Understand</a:t>
            </a:r>
            <a:r>
              <a:rPr sz="1600" spc="25" dirty="0">
                <a:latin typeface="Verdana"/>
                <a:cs typeface="Verdana"/>
              </a:rPr>
              <a:t> </a:t>
            </a:r>
            <a:r>
              <a:rPr sz="1600" spc="-5" dirty="0">
                <a:latin typeface="Verdana"/>
                <a:cs typeface="Verdana"/>
              </a:rPr>
              <a:t>the</a:t>
            </a:r>
            <a:r>
              <a:rPr sz="1600" spc="-20" dirty="0">
                <a:latin typeface="Verdana"/>
                <a:cs typeface="Verdana"/>
              </a:rPr>
              <a:t> </a:t>
            </a:r>
            <a:r>
              <a:rPr sz="1600" spc="-5" dirty="0">
                <a:latin typeface="Verdana"/>
                <a:cs typeface="Verdana"/>
              </a:rPr>
              <a:t>past</a:t>
            </a:r>
            <a:endParaRPr sz="1600">
              <a:latin typeface="Verdana"/>
              <a:cs typeface="Verdana"/>
            </a:endParaRPr>
          </a:p>
          <a:p>
            <a:pPr>
              <a:lnSpc>
                <a:spcPct val="100000"/>
              </a:lnSpc>
            </a:pPr>
            <a:endParaRPr sz="1900">
              <a:latin typeface="Verdana"/>
              <a:cs typeface="Verdana"/>
            </a:endParaRPr>
          </a:p>
          <a:p>
            <a:pPr marL="6198870">
              <a:lnSpc>
                <a:spcPct val="100000"/>
              </a:lnSpc>
              <a:spcBef>
                <a:spcPts val="1565"/>
              </a:spcBef>
            </a:pPr>
            <a:r>
              <a:rPr sz="1400" dirty="0">
                <a:latin typeface="Verdana"/>
                <a:cs typeface="Verdana"/>
              </a:rPr>
              <a:t>Sentinel-1A:</a:t>
            </a:r>
            <a:r>
              <a:rPr sz="1400" spc="-40" dirty="0">
                <a:latin typeface="Verdana"/>
                <a:cs typeface="Verdana"/>
              </a:rPr>
              <a:t> </a:t>
            </a:r>
            <a:r>
              <a:rPr sz="1400" dirty="0">
                <a:latin typeface="Verdana"/>
                <a:cs typeface="Verdana"/>
              </a:rPr>
              <a:t>particle</a:t>
            </a:r>
            <a:r>
              <a:rPr sz="1400" spc="-40" dirty="0">
                <a:latin typeface="Verdana"/>
                <a:cs typeface="Verdana"/>
              </a:rPr>
              <a:t> </a:t>
            </a:r>
            <a:r>
              <a:rPr sz="1400" dirty="0">
                <a:latin typeface="Verdana"/>
                <a:cs typeface="Verdana"/>
              </a:rPr>
              <a:t>impact</a:t>
            </a:r>
            <a:endParaRPr sz="1400">
              <a:latin typeface="Verdana"/>
              <a:cs typeface="Verdana"/>
            </a:endParaRPr>
          </a:p>
          <a:p>
            <a:pPr marL="6198870">
              <a:lnSpc>
                <a:spcPct val="100000"/>
              </a:lnSpc>
            </a:pPr>
            <a:r>
              <a:rPr sz="1400" dirty="0">
                <a:latin typeface="Verdana"/>
                <a:cs typeface="Verdana"/>
              </a:rPr>
              <a:t>on</a:t>
            </a:r>
            <a:r>
              <a:rPr sz="1400" spc="-40" dirty="0">
                <a:latin typeface="Verdana"/>
                <a:cs typeface="Verdana"/>
              </a:rPr>
              <a:t> </a:t>
            </a:r>
            <a:r>
              <a:rPr sz="1400" dirty="0">
                <a:latin typeface="Verdana"/>
                <a:cs typeface="Verdana"/>
              </a:rPr>
              <a:t>August</a:t>
            </a:r>
            <a:r>
              <a:rPr sz="1400" spc="-20" dirty="0">
                <a:latin typeface="Verdana"/>
                <a:cs typeface="Verdana"/>
              </a:rPr>
              <a:t> </a:t>
            </a:r>
            <a:r>
              <a:rPr sz="1400" spc="-5" dirty="0">
                <a:latin typeface="Verdana"/>
                <a:cs typeface="Verdana"/>
              </a:rPr>
              <a:t>23th</a:t>
            </a:r>
            <a:r>
              <a:rPr sz="1400" spc="-40" dirty="0">
                <a:latin typeface="Verdana"/>
                <a:cs typeface="Verdana"/>
              </a:rPr>
              <a:t> </a:t>
            </a:r>
            <a:r>
              <a:rPr sz="1400" spc="-5" dirty="0">
                <a:latin typeface="Verdana"/>
                <a:cs typeface="Verdana"/>
              </a:rPr>
              <a:t>2016</a:t>
            </a:r>
            <a:endParaRPr sz="1400">
              <a:latin typeface="Verdana"/>
              <a:cs typeface="Verdana"/>
            </a:endParaRPr>
          </a:p>
        </p:txBody>
      </p:sp>
    </p:spTree>
    <p:extLst>
      <p:ext uri="{BB962C8B-B14F-4D97-AF65-F5344CB8AC3E}">
        <p14:creationId xmlns:p14="http://schemas.microsoft.com/office/powerpoint/2010/main" val="9576574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24</a:t>
            </a:fld>
            <a:endParaRPr lang="de-DE" dirty="0"/>
          </a:p>
        </p:txBody>
      </p:sp>
      <p:pic>
        <p:nvPicPr>
          <p:cNvPr id="8" name="object 3">
            <a:extLst>
              <a:ext uri="{FF2B5EF4-FFF2-40B4-BE49-F238E27FC236}">
                <a16:creationId xmlns:a16="http://schemas.microsoft.com/office/drawing/2014/main" id="{CDDCE29A-4D10-439A-A951-32840B7EA62B}"/>
              </a:ext>
            </a:extLst>
          </p:cNvPr>
          <p:cNvPicPr/>
          <p:nvPr/>
        </p:nvPicPr>
        <p:blipFill>
          <a:blip r:embed="rId2" cstate="print"/>
          <a:stretch>
            <a:fillRect/>
          </a:stretch>
        </p:blipFill>
        <p:spPr>
          <a:xfrm>
            <a:off x="2863645" y="3057723"/>
            <a:ext cx="4805172" cy="2503932"/>
          </a:xfrm>
          <a:prstGeom prst="rect">
            <a:avLst/>
          </a:prstGeom>
        </p:spPr>
      </p:pic>
      <p:sp>
        <p:nvSpPr>
          <p:cNvPr id="9" name="object 4">
            <a:extLst>
              <a:ext uri="{FF2B5EF4-FFF2-40B4-BE49-F238E27FC236}">
                <a16:creationId xmlns:a16="http://schemas.microsoft.com/office/drawing/2014/main" id="{6B9B4836-4C3A-43C5-9F6C-CA2D8DFC1798}"/>
              </a:ext>
            </a:extLst>
          </p:cNvPr>
          <p:cNvSpPr txBox="1"/>
          <p:nvPr/>
        </p:nvSpPr>
        <p:spPr>
          <a:xfrm>
            <a:off x="1972206" y="1874617"/>
            <a:ext cx="8453755" cy="2530475"/>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5" dirty="0">
                <a:solidFill>
                  <a:srgbClr val="4D4F52"/>
                </a:solidFill>
                <a:latin typeface="Verdana"/>
                <a:cs typeface="Verdana"/>
              </a:rPr>
              <a:t>Reinforcement</a:t>
            </a:r>
            <a:r>
              <a:rPr sz="1600" spc="10" dirty="0">
                <a:solidFill>
                  <a:srgbClr val="4D4F52"/>
                </a:solidFill>
                <a:latin typeface="Verdana"/>
                <a:cs typeface="Verdana"/>
              </a:rPr>
              <a:t> </a:t>
            </a:r>
            <a:r>
              <a:rPr sz="1600" spc="-5" dirty="0">
                <a:solidFill>
                  <a:srgbClr val="4D4F52"/>
                </a:solidFill>
                <a:latin typeface="Verdana"/>
                <a:cs typeface="Verdana"/>
              </a:rPr>
              <a:t>Learning</a:t>
            </a:r>
            <a:endParaRPr sz="1600">
              <a:latin typeface="Verdana"/>
              <a:cs typeface="Verdana"/>
            </a:endParaRPr>
          </a:p>
          <a:p>
            <a:pPr marL="966469" lvl="1" indent="-143510">
              <a:lnSpc>
                <a:spcPct val="100000"/>
              </a:lnSpc>
              <a:spcBef>
                <a:spcPts val="740"/>
              </a:spcBef>
              <a:buClr>
                <a:srgbClr val="0097DB"/>
              </a:buClr>
              <a:buFont typeface="Arial"/>
              <a:buChar char="•"/>
              <a:tabLst>
                <a:tab pos="967105" algn="l"/>
              </a:tabLst>
            </a:pPr>
            <a:r>
              <a:rPr sz="1600" spc="-5" dirty="0">
                <a:solidFill>
                  <a:srgbClr val="4D4F52"/>
                </a:solidFill>
                <a:latin typeface="Verdana"/>
                <a:cs typeface="Verdana"/>
              </a:rPr>
              <a:t>Supervision:</a:t>
            </a:r>
            <a:r>
              <a:rPr sz="1600" spc="45" dirty="0">
                <a:solidFill>
                  <a:srgbClr val="4D4F52"/>
                </a:solidFill>
                <a:latin typeface="Verdana"/>
                <a:cs typeface="Verdana"/>
              </a:rPr>
              <a:t> </a:t>
            </a:r>
            <a:r>
              <a:rPr sz="1600" spc="-10" dirty="0">
                <a:solidFill>
                  <a:srgbClr val="4D4F52"/>
                </a:solidFill>
                <a:latin typeface="Verdana"/>
                <a:cs typeface="Verdana"/>
              </a:rPr>
              <a:t>we</a:t>
            </a:r>
            <a:r>
              <a:rPr sz="1600" spc="10" dirty="0">
                <a:solidFill>
                  <a:srgbClr val="4D4F52"/>
                </a:solidFill>
                <a:latin typeface="Verdana"/>
                <a:cs typeface="Verdana"/>
              </a:rPr>
              <a:t> </a:t>
            </a:r>
            <a:r>
              <a:rPr sz="1600" spc="-5" dirty="0">
                <a:solidFill>
                  <a:srgbClr val="4D4F52"/>
                </a:solidFill>
                <a:latin typeface="Verdana"/>
                <a:cs typeface="Verdana"/>
              </a:rPr>
              <a:t>only</a:t>
            </a:r>
            <a:r>
              <a:rPr sz="1600" spc="15" dirty="0">
                <a:solidFill>
                  <a:srgbClr val="4D4F52"/>
                </a:solidFill>
                <a:latin typeface="Verdana"/>
                <a:cs typeface="Verdana"/>
              </a:rPr>
              <a:t> </a:t>
            </a:r>
            <a:r>
              <a:rPr sz="1600" spc="-5" dirty="0">
                <a:solidFill>
                  <a:srgbClr val="4D4F52"/>
                </a:solidFill>
                <a:latin typeface="Verdana"/>
                <a:cs typeface="Verdana"/>
              </a:rPr>
              <a:t>know</a:t>
            </a:r>
            <a:r>
              <a:rPr sz="1600" spc="20" dirty="0">
                <a:solidFill>
                  <a:srgbClr val="4D4F52"/>
                </a:solidFill>
                <a:latin typeface="Verdana"/>
                <a:cs typeface="Verdana"/>
              </a:rPr>
              <a:t> </a:t>
            </a:r>
            <a:r>
              <a:rPr sz="1600" spc="-5" dirty="0">
                <a:solidFill>
                  <a:srgbClr val="4D4F52"/>
                </a:solidFill>
                <a:latin typeface="Verdana"/>
                <a:cs typeface="Verdana"/>
              </a:rPr>
              <a:t>the</a:t>
            </a:r>
            <a:r>
              <a:rPr sz="1600" spc="15" dirty="0">
                <a:solidFill>
                  <a:srgbClr val="4D4F52"/>
                </a:solidFill>
                <a:latin typeface="Verdana"/>
                <a:cs typeface="Verdana"/>
              </a:rPr>
              <a:t> </a:t>
            </a:r>
            <a:r>
              <a:rPr sz="1600" spc="-5" dirty="0">
                <a:solidFill>
                  <a:srgbClr val="4D4F52"/>
                </a:solidFill>
                <a:latin typeface="Verdana"/>
                <a:cs typeface="Verdana"/>
              </a:rPr>
              <a:t>final</a:t>
            </a:r>
            <a:r>
              <a:rPr sz="1600" spc="15" dirty="0">
                <a:solidFill>
                  <a:srgbClr val="4D4F52"/>
                </a:solidFill>
                <a:latin typeface="Verdana"/>
                <a:cs typeface="Verdana"/>
              </a:rPr>
              <a:t> </a:t>
            </a:r>
            <a:r>
              <a:rPr sz="1600" spc="-5" dirty="0">
                <a:solidFill>
                  <a:srgbClr val="4D4F52"/>
                </a:solidFill>
                <a:latin typeface="Verdana"/>
                <a:cs typeface="Verdana"/>
              </a:rPr>
              <a:t>outcome,</a:t>
            </a:r>
            <a:r>
              <a:rPr sz="1600" spc="45" dirty="0">
                <a:solidFill>
                  <a:srgbClr val="4D4F52"/>
                </a:solidFill>
                <a:latin typeface="Verdana"/>
                <a:cs typeface="Verdana"/>
              </a:rPr>
              <a:t> </a:t>
            </a:r>
            <a:r>
              <a:rPr sz="1600" spc="-10" dirty="0">
                <a:solidFill>
                  <a:srgbClr val="4D4F52"/>
                </a:solidFill>
                <a:latin typeface="Verdana"/>
                <a:cs typeface="Verdana"/>
              </a:rPr>
              <a:t>but</a:t>
            </a:r>
            <a:r>
              <a:rPr sz="1600" spc="-5" dirty="0">
                <a:solidFill>
                  <a:srgbClr val="4D4F52"/>
                </a:solidFill>
                <a:latin typeface="Verdana"/>
                <a:cs typeface="Verdana"/>
              </a:rPr>
              <a:t> not</a:t>
            </a:r>
            <a:r>
              <a:rPr sz="1600" spc="15" dirty="0">
                <a:solidFill>
                  <a:srgbClr val="4D4F52"/>
                </a:solidFill>
                <a:latin typeface="Verdana"/>
                <a:cs typeface="Verdana"/>
              </a:rPr>
              <a:t> </a:t>
            </a:r>
            <a:r>
              <a:rPr sz="1600" spc="-10" dirty="0">
                <a:solidFill>
                  <a:srgbClr val="4D4F52"/>
                </a:solidFill>
                <a:latin typeface="Verdana"/>
                <a:cs typeface="Verdana"/>
              </a:rPr>
              <a:t>intermediate</a:t>
            </a:r>
            <a:r>
              <a:rPr sz="1600" spc="50" dirty="0">
                <a:solidFill>
                  <a:srgbClr val="4D4F52"/>
                </a:solidFill>
                <a:latin typeface="Verdana"/>
                <a:cs typeface="Verdana"/>
              </a:rPr>
              <a:t> </a:t>
            </a:r>
            <a:r>
              <a:rPr sz="1600" spc="-5" dirty="0">
                <a:solidFill>
                  <a:srgbClr val="4D4F52"/>
                </a:solidFill>
                <a:latin typeface="Verdana"/>
                <a:cs typeface="Verdana"/>
              </a:rPr>
              <a:t>steps</a:t>
            </a:r>
            <a:endParaRPr sz="1600">
              <a:latin typeface="Verdana"/>
              <a:cs typeface="Verdana"/>
            </a:endParaRPr>
          </a:p>
          <a:p>
            <a:pPr marL="966469" lvl="1" indent="-143510">
              <a:lnSpc>
                <a:spcPct val="100000"/>
              </a:lnSpc>
              <a:spcBef>
                <a:spcPts val="760"/>
              </a:spcBef>
              <a:buClr>
                <a:srgbClr val="0097DB"/>
              </a:buClr>
              <a:buFont typeface="Arial"/>
              <a:buChar char="•"/>
              <a:tabLst>
                <a:tab pos="967105" algn="l"/>
              </a:tabLst>
            </a:pPr>
            <a:r>
              <a:rPr sz="1600" spc="-10" dirty="0">
                <a:solidFill>
                  <a:srgbClr val="4D4F52"/>
                </a:solidFill>
                <a:latin typeface="Verdana"/>
                <a:cs typeface="Verdana"/>
              </a:rPr>
              <a:t>Example:</a:t>
            </a:r>
            <a:r>
              <a:rPr sz="1600" spc="10" dirty="0">
                <a:solidFill>
                  <a:srgbClr val="4D4F52"/>
                </a:solidFill>
                <a:latin typeface="Verdana"/>
                <a:cs typeface="Verdana"/>
              </a:rPr>
              <a:t> </a:t>
            </a:r>
            <a:r>
              <a:rPr sz="1600" spc="-10" dirty="0">
                <a:solidFill>
                  <a:srgbClr val="4D4F52"/>
                </a:solidFill>
                <a:latin typeface="Verdana"/>
                <a:cs typeface="Verdana"/>
              </a:rPr>
              <a:t>playing</a:t>
            </a:r>
            <a:r>
              <a:rPr sz="1600" spc="5" dirty="0">
                <a:solidFill>
                  <a:srgbClr val="4D4F52"/>
                </a:solidFill>
                <a:latin typeface="Verdana"/>
                <a:cs typeface="Verdana"/>
              </a:rPr>
              <a:t> </a:t>
            </a:r>
            <a:r>
              <a:rPr sz="1600" spc="-10" dirty="0">
                <a:solidFill>
                  <a:srgbClr val="4D4F52"/>
                </a:solidFill>
                <a:latin typeface="Verdana"/>
                <a:cs typeface="Verdana"/>
              </a:rPr>
              <a:t>Go</a:t>
            </a:r>
            <a:endParaRPr sz="1600">
              <a:latin typeface="Verdana"/>
              <a:cs typeface="Verdana"/>
            </a:endParaRPr>
          </a:p>
          <a:p>
            <a:pPr>
              <a:lnSpc>
                <a:spcPct val="100000"/>
              </a:lnSpc>
              <a:spcBef>
                <a:spcPts val="50"/>
              </a:spcBef>
            </a:pPr>
            <a:endParaRPr sz="1700">
              <a:latin typeface="Verdana"/>
              <a:cs typeface="Verdana"/>
            </a:endParaRPr>
          </a:p>
          <a:p>
            <a:pPr marL="6198870">
              <a:lnSpc>
                <a:spcPct val="100000"/>
              </a:lnSpc>
            </a:pPr>
            <a:r>
              <a:rPr sz="1600" b="1" spc="-5" dirty="0">
                <a:latin typeface="Verdana"/>
                <a:cs typeface="Verdana"/>
              </a:rPr>
              <a:t>Focus</a:t>
            </a:r>
            <a:endParaRPr sz="1600">
              <a:latin typeface="Verdana"/>
              <a:cs typeface="Verdana"/>
            </a:endParaRPr>
          </a:p>
          <a:p>
            <a:pPr marL="6198870" marR="274955">
              <a:lnSpc>
                <a:spcPct val="100000"/>
              </a:lnSpc>
            </a:pPr>
            <a:r>
              <a:rPr sz="1600" spc="-10" dirty="0">
                <a:latin typeface="Verdana"/>
                <a:cs typeface="Verdana"/>
              </a:rPr>
              <a:t>Find</a:t>
            </a:r>
            <a:r>
              <a:rPr sz="1600" dirty="0">
                <a:latin typeface="Verdana"/>
                <a:cs typeface="Verdana"/>
              </a:rPr>
              <a:t> </a:t>
            </a:r>
            <a:r>
              <a:rPr sz="1600" spc="-5" dirty="0">
                <a:latin typeface="Verdana"/>
                <a:cs typeface="Verdana"/>
              </a:rPr>
              <a:t>which</a:t>
            </a:r>
            <a:r>
              <a:rPr sz="1600" spc="10" dirty="0">
                <a:latin typeface="Verdana"/>
                <a:cs typeface="Verdana"/>
              </a:rPr>
              <a:t> </a:t>
            </a:r>
            <a:r>
              <a:rPr sz="1600" spc="-5" dirty="0">
                <a:latin typeface="Verdana"/>
                <a:cs typeface="Verdana"/>
              </a:rPr>
              <a:t>is</a:t>
            </a:r>
            <a:r>
              <a:rPr sz="1600" spc="-10" dirty="0">
                <a:latin typeface="Verdana"/>
                <a:cs typeface="Verdana"/>
              </a:rPr>
              <a:t> </a:t>
            </a:r>
            <a:r>
              <a:rPr sz="1600" spc="-5" dirty="0">
                <a:latin typeface="Verdana"/>
                <a:cs typeface="Verdana"/>
              </a:rPr>
              <a:t>the </a:t>
            </a:r>
            <a:r>
              <a:rPr sz="1600" dirty="0">
                <a:latin typeface="Verdana"/>
                <a:cs typeface="Verdana"/>
              </a:rPr>
              <a:t> </a:t>
            </a:r>
            <a:r>
              <a:rPr sz="1600" spc="-5" dirty="0">
                <a:latin typeface="Verdana"/>
                <a:cs typeface="Verdana"/>
              </a:rPr>
              <a:t>next </a:t>
            </a:r>
            <a:r>
              <a:rPr sz="1600" spc="-10" dirty="0">
                <a:latin typeface="Verdana"/>
                <a:cs typeface="Verdana"/>
              </a:rPr>
              <a:t>action</a:t>
            </a:r>
            <a:r>
              <a:rPr sz="1600" spc="10" dirty="0">
                <a:latin typeface="Verdana"/>
                <a:cs typeface="Verdana"/>
              </a:rPr>
              <a:t> </a:t>
            </a:r>
            <a:r>
              <a:rPr sz="1600" spc="-5" dirty="0">
                <a:latin typeface="Verdana"/>
                <a:cs typeface="Verdana"/>
              </a:rPr>
              <a:t>most </a:t>
            </a:r>
            <a:r>
              <a:rPr sz="1600" dirty="0">
                <a:latin typeface="Verdana"/>
                <a:cs typeface="Verdana"/>
              </a:rPr>
              <a:t> </a:t>
            </a:r>
            <a:r>
              <a:rPr sz="1600" spc="-10" dirty="0">
                <a:latin typeface="Verdana"/>
                <a:cs typeface="Verdana"/>
              </a:rPr>
              <a:t>likely</a:t>
            </a:r>
            <a:r>
              <a:rPr sz="1600" spc="-5" dirty="0">
                <a:latin typeface="Verdana"/>
                <a:cs typeface="Verdana"/>
              </a:rPr>
              <a:t> to</a:t>
            </a:r>
            <a:r>
              <a:rPr sz="1600" dirty="0">
                <a:latin typeface="Verdana"/>
                <a:cs typeface="Verdana"/>
              </a:rPr>
              <a:t> </a:t>
            </a:r>
            <a:r>
              <a:rPr sz="1600" spc="-10" dirty="0">
                <a:latin typeface="Verdana"/>
                <a:cs typeface="Verdana"/>
              </a:rPr>
              <a:t>lead </a:t>
            </a:r>
            <a:r>
              <a:rPr sz="1600" spc="-5" dirty="0">
                <a:latin typeface="Verdana"/>
                <a:cs typeface="Verdana"/>
              </a:rPr>
              <a:t>to</a:t>
            </a:r>
            <a:r>
              <a:rPr sz="1600" spc="-15" dirty="0">
                <a:latin typeface="Verdana"/>
                <a:cs typeface="Verdana"/>
              </a:rPr>
              <a:t> </a:t>
            </a:r>
            <a:r>
              <a:rPr sz="1600" spc="-10" dirty="0">
                <a:latin typeface="Verdana"/>
                <a:cs typeface="Verdana"/>
              </a:rPr>
              <a:t>the </a:t>
            </a:r>
            <a:r>
              <a:rPr sz="1600" spc="-545" dirty="0">
                <a:latin typeface="Verdana"/>
                <a:cs typeface="Verdana"/>
              </a:rPr>
              <a:t> </a:t>
            </a:r>
            <a:r>
              <a:rPr sz="1600" spc="-10" dirty="0">
                <a:latin typeface="Verdana"/>
                <a:cs typeface="Verdana"/>
              </a:rPr>
              <a:t>desired</a:t>
            </a:r>
            <a:r>
              <a:rPr sz="1600" spc="10" dirty="0">
                <a:latin typeface="Verdana"/>
                <a:cs typeface="Verdana"/>
              </a:rPr>
              <a:t> </a:t>
            </a:r>
            <a:r>
              <a:rPr sz="1600" spc="-5" dirty="0">
                <a:latin typeface="Verdana"/>
                <a:cs typeface="Verdana"/>
              </a:rPr>
              <a:t>outcome</a:t>
            </a:r>
            <a:endParaRPr sz="1600">
              <a:latin typeface="Verdana"/>
              <a:cs typeface="Verdana"/>
            </a:endParaRPr>
          </a:p>
        </p:txBody>
      </p:sp>
    </p:spTree>
    <p:extLst>
      <p:ext uri="{BB962C8B-B14F-4D97-AF65-F5344CB8AC3E}">
        <p14:creationId xmlns:p14="http://schemas.microsoft.com/office/powerpoint/2010/main" val="466880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25</a:t>
            </a:fld>
            <a:endParaRPr lang="de-DE" dirty="0"/>
          </a:p>
        </p:txBody>
      </p:sp>
      <p:sp>
        <p:nvSpPr>
          <p:cNvPr id="8" name="object 3">
            <a:extLst>
              <a:ext uri="{FF2B5EF4-FFF2-40B4-BE49-F238E27FC236}">
                <a16:creationId xmlns:a16="http://schemas.microsoft.com/office/drawing/2014/main" id="{53AAEF5B-44D8-46A8-AC99-4CA3D154B199}"/>
              </a:ext>
            </a:extLst>
          </p:cNvPr>
          <p:cNvSpPr txBox="1"/>
          <p:nvPr/>
        </p:nvSpPr>
        <p:spPr>
          <a:xfrm>
            <a:off x="2683827" y="2326312"/>
            <a:ext cx="6824345" cy="2770505"/>
          </a:xfrm>
          <a:prstGeom prst="rect">
            <a:avLst/>
          </a:prstGeom>
        </p:spPr>
        <p:txBody>
          <a:bodyPr vert="horz" wrap="square" lIns="0" tIns="12065" rIns="0" bIns="0" rtlCol="0">
            <a:spAutoFit/>
          </a:bodyPr>
          <a:lstStyle/>
          <a:p>
            <a:pPr marL="355600" indent="-342900">
              <a:lnSpc>
                <a:spcPct val="100000"/>
              </a:lnSpc>
              <a:spcBef>
                <a:spcPts val="95"/>
              </a:spcBef>
              <a:buClr>
                <a:srgbClr val="0097DB"/>
              </a:buClr>
              <a:buFont typeface="Arial"/>
              <a:buChar char="•"/>
              <a:tabLst>
                <a:tab pos="354965" algn="l"/>
                <a:tab pos="355600" algn="l"/>
              </a:tabLst>
            </a:pPr>
            <a:r>
              <a:rPr sz="1600" spc="-10"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type</a:t>
            </a:r>
            <a:r>
              <a:rPr sz="1600" spc="5" dirty="0">
                <a:solidFill>
                  <a:srgbClr val="4D4F52"/>
                </a:solidFill>
                <a:latin typeface="Verdana"/>
                <a:cs typeface="Verdana"/>
              </a:rPr>
              <a:t> </a:t>
            </a:r>
            <a:r>
              <a:rPr sz="1600" spc="-5" dirty="0">
                <a:solidFill>
                  <a:srgbClr val="4D4F52"/>
                </a:solidFill>
                <a:latin typeface="Verdana"/>
                <a:cs typeface="Verdana"/>
              </a:rPr>
              <a:t>of</a:t>
            </a:r>
            <a:r>
              <a:rPr sz="1600" spc="10" dirty="0">
                <a:solidFill>
                  <a:srgbClr val="4D4F52"/>
                </a:solidFill>
                <a:latin typeface="Verdana"/>
                <a:cs typeface="Verdana"/>
              </a:rPr>
              <a:t> </a:t>
            </a:r>
            <a:r>
              <a:rPr sz="1600" spc="-5" dirty="0">
                <a:solidFill>
                  <a:srgbClr val="4D4F52"/>
                </a:solidFill>
                <a:latin typeface="Verdana"/>
                <a:cs typeface="Verdana"/>
              </a:rPr>
              <a:t>learning</a:t>
            </a:r>
            <a:r>
              <a:rPr sz="1600" spc="40" dirty="0">
                <a:solidFill>
                  <a:srgbClr val="4D4F52"/>
                </a:solidFill>
                <a:latin typeface="Verdana"/>
                <a:cs typeface="Verdana"/>
              </a:rPr>
              <a:t> </a:t>
            </a:r>
            <a:r>
              <a:rPr sz="1600" spc="-10" dirty="0">
                <a:solidFill>
                  <a:srgbClr val="4D4F52"/>
                </a:solidFill>
                <a:latin typeface="Verdana"/>
                <a:cs typeface="Verdana"/>
              </a:rPr>
              <a:t>with</a:t>
            </a:r>
            <a:r>
              <a:rPr sz="1600" spc="15" dirty="0">
                <a:solidFill>
                  <a:srgbClr val="4D4F52"/>
                </a:solidFill>
                <a:latin typeface="Verdana"/>
                <a:cs typeface="Verdana"/>
              </a:rPr>
              <a:t> </a:t>
            </a:r>
            <a:r>
              <a:rPr sz="1600" spc="-5" dirty="0">
                <a:solidFill>
                  <a:srgbClr val="4D4F52"/>
                </a:solidFill>
                <a:latin typeface="Verdana"/>
                <a:cs typeface="Verdana"/>
              </a:rPr>
              <a:t>most</a:t>
            </a:r>
            <a:r>
              <a:rPr sz="1600" spc="20" dirty="0">
                <a:solidFill>
                  <a:srgbClr val="4D4F52"/>
                </a:solidFill>
                <a:latin typeface="Verdana"/>
                <a:cs typeface="Verdana"/>
              </a:rPr>
              <a:t> </a:t>
            </a:r>
            <a:r>
              <a:rPr sz="1600" spc="-10" dirty="0">
                <a:solidFill>
                  <a:srgbClr val="4D4F52"/>
                </a:solidFill>
                <a:latin typeface="Verdana"/>
                <a:cs typeface="Verdana"/>
              </a:rPr>
              <a:t>industrial</a:t>
            </a:r>
            <a:r>
              <a:rPr sz="1600" spc="55" dirty="0">
                <a:solidFill>
                  <a:srgbClr val="4D4F52"/>
                </a:solidFill>
                <a:latin typeface="Verdana"/>
                <a:cs typeface="Verdana"/>
              </a:rPr>
              <a:t> </a:t>
            </a:r>
            <a:r>
              <a:rPr sz="1600" spc="-10" dirty="0">
                <a:solidFill>
                  <a:srgbClr val="4D4F52"/>
                </a:solidFill>
                <a:latin typeface="Verdana"/>
                <a:cs typeface="Verdana"/>
              </a:rPr>
              <a:t>applications</a:t>
            </a:r>
            <a:r>
              <a:rPr sz="1600" spc="50" dirty="0">
                <a:solidFill>
                  <a:srgbClr val="4D4F52"/>
                </a:solidFill>
                <a:latin typeface="Verdana"/>
                <a:cs typeface="Verdana"/>
              </a:rPr>
              <a:t> </a:t>
            </a:r>
            <a:r>
              <a:rPr sz="1600" spc="-10" dirty="0">
                <a:solidFill>
                  <a:srgbClr val="4D4F52"/>
                </a:solidFill>
                <a:latin typeface="Verdana"/>
                <a:cs typeface="Verdana"/>
              </a:rPr>
              <a:t>is</a:t>
            </a:r>
            <a:endParaRPr sz="1600" dirty="0">
              <a:latin typeface="Verdana"/>
              <a:cs typeface="Verdana"/>
            </a:endParaRPr>
          </a:p>
          <a:p>
            <a:pPr>
              <a:lnSpc>
                <a:spcPct val="100000"/>
              </a:lnSpc>
              <a:spcBef>
                <a:spcPts val="30"/>
              </a:spcBef>
              <a:buClr>
                <a:srgbClr val="0097DB"/>
              </a:buClr>
              <a:buFont typeface="Arial"/>
              <a:buChar char="•"/>
            </a:pPr>
            <a:endParaRPr sz="2550" dirty="0">
              <a:latin typeface="Verdana"/>
              <a:cs typeface="Verdana"/>
            </a:endParaRPr>
          </a:p>
          <a:p>
            <a:pPr marL="2978785">
              <a:lnSpc>
                <a:spcPct val="100000"/>
              </a:lnSpc>
            </a:pPr>
            <a:r>
              <a:rPr sz="1800" b="1" spc="-5" dirty="0">
                <a:latin typeface="Verdana"/>
                <a:cs typeface="Verdana"/>
              </a:rPr>
              <a:t>Supervised</a:t>
            </a:r>
            <a:r>
              <a:rPr sz="1800" b="1" spc="-25" dirty="0">
                <a:latin typeface="Verdana"/>
                <a:cs typeface="Verdana"/>
              </a:rPr>
              <a:t> </a:t>
            </a:r>
            <a:r>
              <a:rPr sz="1800" b="1" spc="-5" dirty="0">
                <a:latin typeface="Verdana"/>
                <a:cs typeface="Verdana"/>
              </a:rPr>
              <a:t>Learning</a:t>
            </a:r>
            <a:endParaRPr sz="1800" dirty="0">
              <a:latin typeface="Verdana"/>
              <a:cs typeface="Verdana"/>
            </a:endParaRPr>
          </a:p>
          <a:p>
            <a:pPr marL="3076575">
              <a:lnSpc>
                <a:spcPct val="100000"/>
              </a:lnSpc>
              <a:spcBef>
                <a:spcPts val="1920"/>
              </a:spcBef>
            </a:pPr>
            <a:r>
              <a:rPr sz="1800" spc="-5" dirty="0">
                <a:latin typeface="Verdana"/>
                <a:cs typeface="Verdana"/>
              </a:rPr>
              <a:t>(Predictive</a:t>
            </a:r>
            <a:r>
              <a:rPr sz="1800" spc="-25" dirty="0">
                <a:latin typeface="Verdana"/>
                <a:cs typeface="Verdana"/>
              </a:rPr>
              <a:t> </a:t>
            </a:r>
            <a:r>
              <a:rPr sz="1800" dirty="0">
                <a:latin typeface="Verdana"/>
                <a:cs typeface="Verdana"/>
              </a:rPr>
              <a:t>Analytics)</a:t>
            </a:r>
          </a:p>
          <a:p>
            <a:pPr>
              <a:lnSpc>
                <a:spcPct val="100000"/>
              </a:lnSpc>
              <a:spcBef>
                <a:spcPts val="30"/>
              </a:spcBef>
            </a:pPr>
            <a:endParaRPr sz="2500" dirty="0">
              <a:latin typeface="Verdana"/>
              <a:cs typeface="Verdana"/>
            </a:endParaRPr>
          </a:p>
          <a:p>
            <a:pPr marL="355600" indent="-342900">
              <a:lnSpc>
                <a:spcPct val="100000"/>
              </a:lnSpc>
              <a:buClr>
                <a:srgbClr val="0097DB"/>
              </a:buClr>
              <a:buFont typeface="Arial"/>
              <a:buChar char="•"/>
              <a:tabLst>
                <a:tab pos="354965" algn="l"/>
                <a:tab pos="355600" algn="l"/>
              </a:tabLst>
            </a:pPr>
            <a:r>
              <a:rPr sz="1600" spc="-5" dirty="0">
                <a:solidFill>
                  <a:srgbClr val="4D4F52"/>
                </a:solidFill>
                <a:latin typeface="Verdana"/>
                <a:cs typeface="Verdana"/>
              </a:rPr>
              <a:t>Depending</a:t>
            </a:r>
            <a:r>
              <a:rPr sz="1600" spc="45"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what</a:t>
            </a:r>
            <a:r>
              <a:rPr sz="1600" spc="-10" dirty="0">
                <a:solidFill>
                  <a:srgbClr val="4D4F52"/>
                </a:solidFill>
                <a:latin typeface="Verdana"/>
                <a:cs typeface="Verdana"/>
              </a:rPr>
              <a:t> </a:t>
            </a:r>
            <a:r>
              <a:rPr sz="1600" spc="-5" dirty="0">
                <a:solidFill>
                  <a:srgbClr val="4D4F52"/>
                </a:solidFill>
                <a:latin typeface="Verdana"/>
                <a:cs typeface="Verdana"/>
              </a:rPr>
              <a:t>kind</a:t>
            </a:r>
            <a:r>
              <a:rPr sz="1600" spc="25"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data</a:t>
            </a:r>
            <a:r>
              <a:rPr sz="1600" dirty="0">
                <a:solidFill>
                  <a:srgbClr val="4D4F52"/>
                </a:solidFill>
                <a:latin typeface="Verdana"/>
                <a:cs typeface="Verdana"/>
              </a:rPr>
              <a:t> </a:t>
            </a:r>
            <a:r>
              <a:rPr sz="1600" spc="-5" dirty="0">
                <a:solidFill>
                  <a:srgbClr val="4D4F52"/>
                </a:solidFill>
                <a:latin typeface="Verdana"/>
                <a:cs typeface="Verdana"/>
              </a:rPr>
              <a:t>is</a:t>
            </a:r>
            <a:r>
              <a:rPr sz="1600" spc="15" dirty="0">
                <a:solidFill>
                  <a:srgbClr val="4D4F52"/>
                </a:solidFill>
                <a:latin typeface="Verdana"/>
                <a:cs typeface="Verdana"/>
              </a:rPr>
              <a:t> </a:t>
            </a:r>
            <a:r>
              <a:rPr sz="1600" spc="-10" dirty="0">
                <a:solidFill>
                  <a:srgbClr val="4D4F52"/>
                </a:solidFill>
                <a:latin typeface="Verdana"/>
                <a:cs typeface="Verdana"/>
              </a:rPr>
              <a:t>predicted</a:t>
            </a:r>
            <a:r>
              <a:rPr sz="1600" spc="25" dirty="0">
                <a:solidFill>
                  <a:srgbClr val="4D4F52"/>
                </a:solidFill>
                <a:latin typeface="Verdana"/>
                <a:cs typeface="Verdana"/>
              </a:rPr>
              <a:t> </a:t>
            </a:r>
            <a:r>
              <a:rPr sz="1600" spc="-5" dirty="0">
                <a:solidFill>
                  <a:srgbClr val="4D4F52"/>
                </a:solidFill>
                <a:latin typeface="Verdana"/>
                <a:cs typeface="Verdana"/>
              </a:rPr>
              <a:t>we</a:t>
            </a:r>
            <a:r>
              <a:rPr sz="1600" spc="5" dirty="0">
                <a:solidFill>
                  <a:srgbClr val="4D4F52"/>
                </a:solidFill>
                <a:latin typeface="Verdana"/>
                <a:cs typeface="Verdana"/>
              </a:rPr>
              <a:t> </a:t>
            </a:r>
            <a:r>
              <a:rPr sz="1600" spc="-5" dirty="0">
                <a:solidFill>
                  <a:srgbClr val="4D4F52"/>
                </a:solidFill>
                <a:latin typeface="Verdana"/>
                <a:cs typeface="Verdana"/>
              </a:rPr>
              <a:t>can</a:t>
            </a:r>
            <a:r>
              <a:rPr sz="1600" spc="10" dirty="0">
                <a:solidFill>
                  <a:srgbClr val="4D4F52"/>
                </a:solidFill>
                <a:latin typeface="Verdana"/>
                <a:cs typeface="Verdana"/>
              </a:rPr>
              <a:t> </a:t>
            </a:r>
            <a:r>
              <a:rPr sz="1600" spc="-5" dirty="0">
                <a:solidFill>
                  <a:srgbClr val="4D4F52"/>
                </a:solidFill>
                <a:latin typeface="Verdana"/>
                <a:cs typeface="Verdana"/>
              </a:rPr>
              <a:t>talk</a:t>
            </a:r>
            <a:r>
              <a:rPr sz="1600" spc="10" dirty="0">
                <a:solidFill>
                  <a:srgbClr val="4D4F52"/>
                </a:solidFill>
                <a:latin typeface="Verdana"/>
                <a:cs typeface="Verdana"/>
              </a:rPr>
              <a:t> </a:t>
            </a:r>
            <a:r>
              <a:rPr sz="1600" spc="-5" dirty="0">
                <a:solidFill>
                  <a:srgbClr val="4D4F52"/>
                </a:solidFill>
                <a:latin typeface="Verdana"/>
                <a:cs typeface="Verdana"/>
              </a:rPr>
              <a:t>about:</a:t>
            </a:r>
            <a:endParaRPr sz="1600" dirty="0">
              <a:latin typeface="Verdana"/>
              <a:cs typeface="Verdana"/>
            </a:endParaRPr>
          </a:p>
          <a:p>
            <a:pPr marL="966469" lvl="1" indent="-143510">
              <a:lnSpc>
                <a:spcPct val="100000"/>
              </a:lnSpc>
              <a:spcBef>
                <a:spcPts val="745"/>
              </a:spcBef>
              <a:buClr>
                <a:srgbClr val="0097DB"/>
              </a:buClr>
              <a:buFont typeface="Arial"/>
              <a:buChar char="•"/>
              <a:tabLst>
                <a:tab pos="967105" algn="l"/>
              </a:tabLst>
            </a:pPr>
            <a:r>
              <a:rPr sz="1600" spc="-10" dirty="0">
                <a:solidFill>
                  <a:srgbClr val="4D4F52"/>
                </a:solidFill>
                <a:latin typeface="Verdana"/>
                <a:cs typeface="Verdana"/>
              </a:rPr>
              <a:t>Regression</a:t>
            </a:r>
            <a:endParaRPr sz="1600" dirty="0">
              <a:latin typeface="Verdana"/>
              <a:cs typeface="Verdana"/>
            </a:endParaRPr>
          </a:p>
          <a:p>
            <a:pPr marL="966469" lvl="1" indent="-143510">
              <a:lnSpc>
                <a:spcPct val="100000"/>
              </a:lnSpc>
              <a:spcBef>
                <a:spcPts val="755"/>
              </a:spcBef>
              <a:buClr>
                <a:srgbClr val="0097DB"/>
              </a:buClr>
              <a:buFont typeface="Arial"/>
              <a:buChar char="•"/>
              <a:tabLst>
                <a:tab pos="967105" algn="l"/>
              </a:tabLst>
            </a:pPr>
            <a:r>
              <a:rPr sz="1600" spc="-10" dirty="0">
                <a:solidFill>
                  <a:srgbClr val="4D4F52"/>
                </a:solidFill>
                <a:latin typeface="Verdana"/>
                <a:cs typeface="Verdana"/>
              </a:rPr>
              <a:t>Classification</a:t>
            </a:r>
            <a:endParaRPr sz="1600" dirty="0">
              <a:latin typeface="Verdana"/>
              <a:cs typeface="Verdana"/>
            </a:endParaRPr>
          </a:p>
        </p:txBody>
      </p:sp>
    </p:spTree>
    <p:extLst>
      <p:ext uri="{BB962C8B-B14F-4D97-AF65-F5344CB8AC3E}">
        <p14:creationId xmlns:p14="http://schemas.microsoft.com/office/powerpoint/2010/main" val="275472722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Regression</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26</a:t>
            </a:fld>
            <a:endParaRPr lang="de-DE" dirty="0"/>
          </a:p>
        </p:txBody>
      </p:sp>
      <p:sp>
        <p:nvSpPr>
          <p:cNvPr id="6" name="object 3">
            <a:extLst>
              <a:ext uri="{FF2B5EF4-FFF2-40B4-BE49-F238E27FC236}">
                <a16:creationId xmlns:a16="http://schemas.microsoft.com/office/drawing/2014/main" id="{EA3F7409-D27B-4B95-A50C-ACB9EBEA3E62}"/>
              </a:ext>
            </a:extLst>
          </p:cNvPr>
          <p:cNvSpPr txBox="1"/>
          <p:nvPr/>
        </p:nvSpPr>
        <p:spPr>
          <a:xfrm>
            <a:off x="0" y="1622572"/>
            <a:ext cx="2487930" cy="269240"/>
          </a:xfrm>
          <a:prstGeom prst="rect">
            <a:avLst/>
          </a:prstGeom>
        </p:spPr>
        <p:txBody>
          <a:bodyPr vert="horz" wrap="square" lIns="0" tIns="12065" rIns="0" bIns="0" rtlCol="0">
            <a:spAutoFit/>
          </a:bodyPr>
          <a:lstStyle/>
          <a:p>
            <a:pPr marL="355600" indent="-342900">
              <a:lnSpc>
                <a:spcPct val="100000"/>
              </a:lnSpc>
              <a:spcBef>
                <a:spcPts val="95"/>
              </a:spcBef>
              <a:buClr>
                <a:srgbClr val="0097DB"/>
              </a:buClr>
              <a:buFont typeface="Arial"/>
              <a:buChar char="•"/>
              <a:tabLst>
                <a:tab pos="354965" algn="l"/>
                <a:tab pos="355600" algn="l"/>
              </a:tabLst>
            </a:pPr>
            <a:r>
              <a:rPr sz="1600" spc="-5" dirty="0">
                <a:solidFill>
                  <a:srgbClr val="4D4F52"/>
                </a:solidFill>
                <a:latin typeface="Verdana"/>
                <a:cs typeface="Verdana"/>
              </a:rPr>
              <a:t>Predict</a:t>
            </a:r>
            <a:r>
              <a:rPr sz="1600" spc="-10" dirty="0">
                <a:solidFill>
                  <a:srgbClr val="4D4F52"/>
                </a:solidFill>
                <a:latin typeface="Verdana"/>
                <a:cs typeface="Verdana"/>
              </a:rPr>
              <a:t> </a:t>
            </a:r>
            <a:r>
              <a:rPr sz="1600" spc="-5" dirty="0">
                <a:solidFill>
                  <a:srgbClr val="4D4F52"/>
                </a:solidFill>
                <a:latin typeface="Verdana"/>
                <a:cs typeface="Verdana"/>
              </a:rPr>
              <a:t>real</a:t>
            </a:r>
            <a:r>
              <a:rPr sz="1600" spc="-15" dirty="0">
                <a:solidFill>
                  <a:srgbClr val="4D4F52"/>
                </a:solidFill>
                <a:latin typeface="Verdana"/>
                <a:cs typeface="Verdana"/>
              </a:rPr>
              <a:t> </a:t>
            </a:r>
            <a:r>
              <a:rPr sz="1600" spc="-10" dirty="0">
                <a:solidFill>
                  <a:srgbClr val="4D4F52"/>
                </a:solidFill>
                <a:latin typeface="Verdana"/>
                <a:cs typeface="Verdana"/>
              </a:rPr>
              <a:t>numbers</a:t>
            </a:r>
            <a:endParaRPr sz="1600">
              <a:latin typeface="Verdana"/>
              <a:cs typeface="Verdana"/>
            </a:endParaRPr>
          </a:p>
        </p:txBody>
      </p:sp>
      <p:pic>
        <p:nvPicPr>
          <p:cNvPr id="7" name="object 4">
            <a:extLst>
              <a:ext uri="{FF2B5EF4-FFF2-40B4-BE49-F238E27FC236}">
                <a16:creationId xmlns:a16="http://schemas.microsoft.com/office/drawing/2014/main" id="{8C0F6BEC-AB01-4D2F-A75D-335113A35425}"/>
              </a:ext>
            </a:extLst>
          </p:cNvPr>
          <p:cNvPicPr/>
          <p:nvPr/>
        </p:nvPicPr>
        <p:blipFill>
          <a:blip r:embed="rId2" cstate="print"/>
          <a:stretch>
            <a:fillRect/>
          </a:stretch>
        </p:blipFill>
        <p:spPr>
          <a:xfrm>
            <a:off x="379375" y="2062882"/>
            <a:ext cx="3418332" cy="3020568"/>
          </a:xfrm>
          <a:prstGeom prst="rect">
            <a:avLst/>
          </a:prstGeom>
        </p:spPr>
      </p:pic>
      <p:pic>
        <p:nvPicPr>
          <p:cNvPr id="8" name="object 5">
            <a:extLst>
              <a:ext uri="{FF2B5EF4-FFF2-40B4-BE49-F238E27FC236}">
                <a16:creationId xmlns:a16="http://schemas.microsoft.com/office/drawing/2014/main" id="{523DB45C-A697-408C-B2D3-FE518C7F6F8E}"/>
              </a:ext>
            </a:extLst>
          </p:cNvPr>
          <p:cNvPicPr/>
          <p:nvPr/>
        </p:nvPicPr>
        <p:blipFill>
          <a:blip r:embed="rId3" cstate="print"/>
          <a:stretch>
            <a:fillRect/>
          </a:stretch>
        </p:blipFill>
        <p:spPr>
          <a:xfrm>
            <a:off x="4073449" y="2463995"/>
            <a:ext cx="4634578" cy="2223021"/>
          </a:xfrm>
          <a:prstGeom prst="rect">
            <a:avLst/>
          </a:prstGeom>
        </p:spPr>
      </p:pic>
    </p:spTree>
    <p:extLst>
      <p:ext uri="{BB962C8B-B14F-4D97-AF65-F5344CB8AC3E}">
        <p14:creationId xmlns:p14="http://schemas.microsoft.com/office/powerpoint/2010/main" val="147459731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Regression</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27</a:t>
            </a:fld>
            <a:endParaRPr lang="de-DE" dirty="0"/>
          </a:p>
        </p:txBody>
      </p:sp>
      <p:pic>
        <p:nvPicPr>
          <p:cNvPr id="2050" name="Picture 2" descr="Post image">
            <a:extLst>
              <a:ext uri="{FF2B5EF4-FFF2-40B4-BE49-F238E27FC236}">
                <a16:creationId xmlns:a16="http://schemas.microsoft.com/office/drawing/2014/main" id="{6F18683E-A7D3-4FCF-8142-B0202E5A4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988" y="1721145"/>
            <a:ext cx="3587160" cy="347506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object 2">
            <a:extLst>
              <a:ext uri="{FF2B5EF4-FFF2-40B4-BE49-F238E27FC236}">
                <a16:creationId xmlns:a16="http://schemas.microsoft.com/office/drawing/2014/main" id="{486747E0-851A-4893-918D-F5D1BC1762A8}"/>
              </a:ext>
            </a:extLst>
          </p:cNvPr>
          <p:cNvGrpSpPr/>
          <p:nvPr/>
        </p:nvGrpSpPr>
        <p:grpSpPr>
          <a:xfrm>
            <a:off x="2694808" y="1518602"/>
            <a:ext cx="3999229" cy="3820795"/>
            <a:chOff x="3451660" y="2168858"/>
            <a:chExt cx="3999229" cy="3820795"/>
          </a:xfrm>
        </p:grpSpPr>
        <p:sp>
          <p:nvSpPr>
            <p:cNvPr id="10" name="object 3">
              <a:extLst>
                <a:ext uri="{FF2B5EF4-FFF2-40B4-BE49-F238E27FC236}">
                  <a16:creationId xmlns:a16="http://schemas.microsoft.com/office/drawing/2014/main" id="{A0FA0068-3A87-4A5E-9504-489164B6F9E2}"/>
                </a:ext>
              </a:extLst>
            </p:cNvPr>
            <p:cNvSpPr/>
            <p:nvPr/>
          </p:nvSpPr>
          <p:spPr>
            <a:xfrm>
              <a:off x="3496919" y="2273147"/>
              <a:ext cx="3850004" cy="3671570"/>
            </a:xfrm>
            <a:custGeom>
              <a:avLst/>
              <a:gdLst/>
              <a:ahLst/>
              <a:cxnLst/>
              <a:rect l="l" t="t" r="r" b="b"/>
              <a:pathLst>
                <a:path w="3850004" h="3671570">
                  <a:moveTo>
                    <a:pt x="0" y="0"/>
                  </a:moveTo>
                  <a:lnTo>
                    <a:pt x="0" y="3670947"/>
                  </a:lnTo>
                  <a:lnTo>
                    <a:pt x="3849382" y="3670947"/>
                  </a:lnTo>
                </a:path>
              </a:pathLst>
            </a:custGeom>
            <a:ln w="19678">
              <a:solidFill>
                <a:srgbClr val="000000"/>
              </a:solidFill>
            </a:ln>
          </p:spPr>
          <p:txBody>
            <a:bodyPr wrap="square" lIns="0" tIns="0" rIns="0" bIns="0" rtlCol="0"/>
            <a:lstStyle/>
            <a:p>
              <a:endParaRPr/>
            </a:p>
          </p:txBody>
        </p:sp>
        <p:pic>
          <p:nvPicPr>
            <p:cNvPr id="11" name="object 4">
              <a:extLst>
                <a:ext uri="{FF2B5EF4-FFF2-40B4-BE49-F238E27FC236}">
                  <a16:creationId xmlns:a16="http://schemas.microsoft.com/office/drawing/2014/main" id="{189FBF3A-2280-458A-AB50-123D1696A0C9}"/>
                </a:ext>
              </a:extLst>
            </p:cNvPr>
            <p:cNvPicPr/>
            <p:nvPr/>
          </p:nvPicPr>
          <p:blipFill>
            <a:blip r:embed="rId3" cstate="print"/>
            <a:stretch>
              <a:fillRect/>
            </a:stretch>
          </p:blipFill>
          <p:spPr>
            <a:xfrm>
              <a:off x="7336463" y="5898835"/>
              <a:ext cx="114140" cy="90518"/>
            </a:xfrm>
            <a:prstGeom prst="rect">
              <a:avLst/>
            </a:prstGeom>
          </p:spPr>
        </p:pic>
        <p:pic>
          <p:nvPicPr>
            <p:cNvPr id="12" name="object 5">
              <a:extLst>
                <a:ext uri="{FF2B5EF4-FFF2-40B4-BE49-F238E27FC236}">
                  <a16:creationId xmlns:a16="http://schemas.microsoft.com/office/drawing/2014/main" id="{D32344D0-7D02-4932-BC08-D3A9BAE5C5DC}"/>
                </a:ext>
              </a:extLst>
            </p:cNvPr>
            <p:cNvPicPr/>
            <p:nvPr/>
          </p:nvPicPr>
          <p:blipFill>
            <a:blip r:embed="rId4" cstate="print"/>
            <a:stretch>
              <a:fillRect/>
            </a:stretch>
          </p:blipFill>
          <p:spPr>
            <a:xfrm>
              <a:off x="3451660" y="2168858"/>
              <a:ext cx="90518" cy="114128"/>
            </a:xfrm>
            <a:prstGeom prst="rect">
              <a:avLst/>
            </a:prstGeom>
          </p:spPr>
        </p:pic>
        <p:pic>
          <p:nvPicPr>
            <p:cNvPr id="13" name="object 6">
              <a:extLst>
                <a:ext uri="{FF2B5EF4-FFF2-40B4-BE49-F238E27FC236}">
                  <a16:creationId xmlns:a16="http://schemas.microsoft.com/office/drawing/2014/main" id="{A6669980-5360-426A-83E6-DAAC10AA6D96}"/>
                </a:ext>
              </a:extLst>
            </p:cNvPr>
            <p:cNvPicPr/>
            <p:nvPr/>
          </p:nvPicPr>
          <p:blipFill>
            <a:blip r:embed="rId5" cstate="print"/>
            <a:stretch>
              <a:fillRect/>
            </a:stretch>
          </p:blipFill>
          <p:spPr>
            <a:xfrm>
              <a:off x="3742033" y="4591391"/>
              <a:ext cx="239245" cy="240472"/>
            </a:xfrm>
            <a:prstGeom prst="rect">
              <a:avLst/>
            </a:prstGeom>
          </p:spPr>
        </p:pic>
        <p:sp>
          <p:nvSpPr>
            <p:cNvPr id="14" name="object 7">
              <a:extLst>
                <a:ext uri="{FF2B5EF4-FFF2-40B4-BE49-F238E27FC236}">
                  <a16:creationId xmlns:a16="http://schemas.microsoft.com/office/drawing/2014/main" id="{DFC3DC97-6F07-4AFC-AA33-60CB005F8561}"/>
                </a:ext>
              </a:extLst>
            </p:cNvPr>
            <p:cNvSpPr/>
            <p:nvPr/>
          </p:nvSpPr>
          <p:spPr>
            <a:xfrm>
              <a:off x="3605161" y="2794152"/>
              <a:ext cx="3592195" cy="2461895"/>
            </a:xfrm>
            <a:custGeom>
              <a:avLst/>
              <a:gdLst/>
              <a:ahLst/>
              <a:cxnLst/>
              <a:rect l="l" t="t" r="r" b="b"/>
              <a:pathLst>
                <a:path w="3592195" h="2461895">
                  <a:moveTo>
                    <a:pt x="0" y="2461272"/>
                  </a:moveTo>
                  <a:lnTo>
                    <a:pt x="3591572" y="0"/>
                  </a:lnTo>
                </a:path>
              </a:pathLst>
            </a:custGeom>
            <a:ln w="39356">
              <a:solidFill>
                <a:srgbClr val="D83FD0"/>
              </a:solidFill>
              <a:prstDash val="lgDash"/>
            </a:ln>
          </p:spPr>
          <p:txBody>
            <a:bodyPr wrap="square" lIns="0" tIns="0" rIns="0" bIns="0" rtlCol="0"/>
            <a:lstStyle/>
            <a:p>
              <a:endParaRPr/>
            </a:p>
          </p:txBody>
        </p:sp>
        <p:pic>
          <p:nvPicPr>
            <p:cNvPr id="15" name="object 8">
              <a:extLst>
                <a:ext uri="{FF2B5EF4-FFF2-40B4-BE49-F238E27FC236}">
                  <a16:creationId xmlns:a16="http://schemas.microsoft.com/office/drawing/2014/main" id="{5DE38FAC-7A37-4622-A141-233187ED4CD6}"/>
                </a:ext>
              </a:extLst>
            </p:cNvPr>
            <p:cNvPicPr/>
            <p:nvPr/>
          </p:nvPicPr>
          <p:blipFill>
            <a:blip r:embed="rId6" cstate="print"/>
            <a:stretch>
              <a:fillRect/>
            </a:stretch>
          </p:blipFill>
          <p:spPr>
            <a:xfrm>
              <a:off x="3798970" y="4954257"/>
              <a:ext cx="244635" cy="242276"/>
            </a:xfrm>
            <a:prstGeom prst="rect">
              <a:avLst/>
            </a:prstGeom>
          </p:spPr>
        </p:pic>
        <p:pic>
          <p:nvPicPr>
            <p:cNvPr id="16" name="object 9">
              <a:extLst>
                <a:ext uri="{FF2B5EF4-FFF2-40B4-BE49-F238E27FC236}">
                  <a16:creationId xmlns:a16="http://schemas.microsoft.com/office/drawing/2014/main" id="{7CC4ABBA-FFF8-4E2E-B759-FE7FD834657C}"/>
                </a:ext>
              </a:extLst>
            </p:cNvPr>
            <p:cNvPicPr/>
            <p:nvPr/>
          </p:nvPicPr>
          <p:blipFill>
            <a:blip r:embed="rId7" cstate="print"/>
            <a:stretch>
              <a:fillRect/>
            </a:stretch>
          </p:blipFill>
          <p:spPr>
            <a:xfrm>
              <a:off x="4129521" y="4353690"/>
              <a:ext cx="240317" cy="242537"/>
            </a:xfrm>
            <a:prstGeom prst="rect">
              <a:avLst/>
            </a:prstGeom>
          </p:spPr>
        </p:pic>
        <p:pic>
          <p:nvPicPr>
            <p:cNvPr id="17" name="object 10">
              <a:extLst>
                <a:ext uri="{FF2B5EF4-FFF2-40B4-BE49-F238E27FC236}">
                  <a16:creationId xmlns:a16="http://schemas.microsoft.com/office/drawing/2014/main" id="{6352180D-1265-4736-9E95-201CB0E28095}"/>
                </a:ext>
              </a:extLst>
            </p:cNvPr>
            <p:cNvPicPr/>
            <p:nvPr/>
          </p:nvPicPr>
          <p:blipFill>
            <a:blip r:embed="rId8" cstate="print"/>
            <a:stretch>
              <a:fillRect/>
            </a:stretch>
          </p:blipFill>
          <p:spPr>
            <a:xfrm>
              <a:off x="4431433" y="4668170"/>
              <a:ext cx="240491" cy="247268"/>
            </a:xfrm>
            <a:prstGeom prst="rect">
              <a:avLst/>
            </a:prstGeom>
          </p:spPr>
        </p:pic>
        <p:pic>
          <p:nvPicPr>
            <p:cNvPr id="18" name="object 11">
              <a:extLst>
                <a:ext uri="{FF2B5EF4-FFF2-40B4-BE49-F238E27FC236}">
                  <a16:creationId xmlns:a16="http://schemas.microsoft.com/office/drawing/2014/main" id="{97A44049-C16C-47A5-B5BF-90AA668778FB}"/>
                </a:ext>
              </a:extLst>
            </p:cNvPr>
            <p:cNvPicPr/>
            <p:nvPr/>
          </p:nvPicPr>
          <p:blipFill>
            <a:blip r:embed="rId9" cstate="print"/>
            <a:stretch>
              <a:fillRect/>
            </a:stretch>
          </p:blipFill>
          <p:spPr>
            <a:xfrm>
              <a:off x="4285223" y="4957605"/>
              <a:ext cx="236172" cy="238570"/>
            </a:xfrm>
            <a:prstGeom prst="rect">
              <a:avLst/>
            </a:prstGeom>
          </p:spPr>
        </p:pic>
        <p:pic>
          <p:nvPicPr>
            <p:cNvPr id="19" name="object 12">
              <a:extLst>
                <a:ext uri="{FF2B5EF4-FFF2-40B4-BE49-F238E27FC236}">
                  <a16:creationId xmlns:a16="http://schemas.microsoft.com/office/drawing/2014/main" id="{EA77413E-BDCB-4E43-8781-63CA220099CB}"/>
                </a:ext>
              </a:extLst>
            </p:cNvPr>
            <p:cNvPicPr/>
            <p:nvPr/>
          </p:nvPicPr>
          <p:blipFill>
            <a:blip r:embed="rId10" cstate="print"/>
            <a:stretch>
              <a:fillRect/>
            </a:stretch>
          </p:blipFill>
          <p:spPr>
            <a:xfrm>
              <a:off x="4695382" y="4278330"/>
              <a:ext cx="240806" cy="238832"/>
            </a:xfrm>
            <a:prstGeom prst="rect">
              <a:avLst/>
            </a:prstGeom>
          </p:spPr>
        </p:pic>
        <p:pic>
          <p:nvPicPr>
            <p:cNvPr id="20" name="object 13">
              <a:extLst>
                <a:ext uri="{FF2B5EF4-FFF2-40B4-BE49-F238E27FC236}">
                  <a16:creationId xmlns:a16="http://schemas.microsoft.com/office/drawing/2014/main" id="{C1085FFE-5633-4C40-B339-DB3296877A4D}"/>
                </a:ext>
              </a:extLst>
            </p:cNvPr>
            <p:cNvPicPr/>
            <p:nvPr/>
          </p:nvPicPr>
          <p:blipFill>
            <a:blip r:embed="rId11" cstate="print"/>
            <a:stretch>
              <a:fillRect/>
            </a:stretch>
          </p:blipFill>
          <p:spPr>
            <a:xfrm>
              <a:off x="4559039" y="3919242"/>
              <a:ext cx="240947" cy="243595"/>
            </a:xfrm>
            <a:prstGeom prst="rect">
              <a:avLst/>
            </a:prstGeom>
          </p:spPr>
        </p:pic>
        <p:pic>
          <p:nvPicPr>
            <p:cNvPr id="21" name="object 14">
              <a:extLst>
                <a:ext uri="{FF2B5EF4-FFF2-40B4-BE49-F238E27FC236}">
                  <a16:creationId xmlns:a16="http://schemas.microsoft.com/office/drawing/2014/main" id="{4E77652A-BDC7-43AB-B386-3F8976466055}"/>
                </a:ext>
              </a:extLst>
            </p:cNvPr>
            <p:cNvPicPr/>
            <p:nvPr/>
          </p:nvPicPr>
          <p:blipFill>
            <a:blip r:embed="rId12" cstate="print"/>
            <a:stretch>
              <a:fillRect/>
            </a:stretch>
          </p:blipFill>
          <p:spPr>
            <a:xfrm>
              <a:off x="5131078" y="4277563"/>
              <a:ext cx="241109" cy="239356"/>
            </a:xfrm>
            <a:prstGeom prst="rect">
              <a:avLst/>
            </a:prstGeom>
          </p:spPr>
        </p:pic>
        <p:pic>
          <p:nvPicPr>
            <p:cNvPr id="22" name="object 15">
              <a:extLst>
                <a:ext uri="{FF2B5EF4-FFF2-40B4-BE49-F238E27FC236}">
                  <a16:creationId xmlns:a16="http://schemas.microsoft.com/office/drawing/2014/main" id="{546B6D6C-5411-4B31-BB52-0B02B32842BC}"/>
                </a:ext>
              </a:extLst>
            </p:cNvPr>
            <p:cNvPicPr/>
            <p:nvPr/>
          </p:nvPicPr>
          <p:blipFill>
            <a:blip r:embed="rId13" cstate="print"/>
            <a:stretch>
              <a:fillRect/>
            </a:stretch>
          </p:blipFill>
          <p:spPr>
            <a:xfrm>
              <a:off x="5059113" y="3844280"/>
              <a:ext cx="241274" cy="239605"/>
            </a:xfrm>
            <a:prstGeom prst="rect">
              <a:avLst/>
            </a:prstGeom>
          </p:spPr>
        </p:pic>
        <p:pic>
          <p:nvPicPr>
            <p:cNvPr id="23" name="object 16">
              <a:extLst>
                <a:ext uri="{FF2B5EF4-FFF2-40B4-BE49-F238E27FC236}">
                  <a16:creationId xmlns:a16="http://schemas.microsoft.com/office/drawing/2014/main" id="{8756308C-3350-4A97-B024-D63BB764E33F}"/>
                </a:ext>
              </a:extLst>
            </p:cNvPr>
            <p:cNvPicPr/>
            <p:nvPr/>
          </p:nvPicPr>
          <p:blipFill>
            <a:blip r:embed="rId14" cstate="print"/>
            <a:stretch>
              <a:fillRect/>
            </a:stretch>
          </p:blipFill>
          <p:spPr>
            <a:xfrm>
              <a:off x="5217931" y="3410970"/>
              <a:ext cx="241436" cy="239875"/>
            </a:xfrm>
            <a:prstGeom prst="rect">
              <a:avLst/>
            </a:prstGeom>
          </p:spPr>
        </p:pic>
        <p:pic>
          <p:nvPicPr>
            <p:cNvPr id="24" name="object 17">
              <a:extLst>
                <a:ext uri="{FF2B5EF4-FFF2-40B4-BE49-F238E27FC236}">
                  <a16:creationId xmlns:a16="http://schemas.microsoft.com/office/drawing/2014/main" id="{BA6EE5EC-89F9-4DDD-A0F3-FF3FFE610A71}"/>
                </a:ext>
              </a:extLst>
            </p:cNvPr>
            <p:cNvPicPr/>
            <p:nvPr/>
          </p:nvPicPr>
          <p:blipFill>
            <a:blip r:embed="rId15" cstate="print"/>
            <a:stretch>
              <a:fillRect/>
            </a:stretch>
          </p:blipFill>
          <p:spPr>
            <a:xfrm>
              <a:off x="5563684" y="3676238"/>
              <a:ext cx="241591" cy="244638"/>
            </a:xfrm>
            <a:prstGeom prst="rect">
              <a:avLst/>
            </a:prstGeom>
          </p:spPr>
        </p:pic>
        <p:pic>
          <p:nvPicPr>
            <p:cNvPr id="25" name="object 18">
              <a:extLst>
                <a:ext uri="{FF2B5EF4-FFF2-40B4-BE49-F238E27FC236}">
                  <a16:creationId xmlns:a16="http://schemas.microsoft.com/office/drawing/2014/main" id="{30120A0D-79D5-4920-A063-477CD285BB87}"/>
                </a:ext>
              </a:extLst>
            </p:cNvPr>
            <p:cNvPicPr/>
            <p:nvPr/>
          </p:nvPicPr>
          <p:blipFill>
            <a:blip r:embed="rId16" cstate="print"/>
            <a:stretch>
              <a:fillRect/>
            </a:stretch>
          </p:blipFill>
          <p:spPr>
            <a:xfrm>
              <a:off x="5702808" y="4280539"/>
              <a:ext cx="237294" cy="235932"/>
            </a:xfrm>
            <a:prstGeom prst="rect">
              <a:avLst/>
            </a:prstGeom>
          </p:spPr>
        </p:pic>
        <p:pic>
          <p:nvPicPr>
            <p:cNvPr id="26" name="object 19">
              <a:extLst>
                <a:ext uri="{FF2B5EF4-FFF2-40B4-BE49-F238E27FC236}">
                  <a16:creationId xmlns:a16="http://schemas.microsoft.com/office/drawing/2014/main" id="{E640A58D-4155-4CCE-988E-E65634501D23}"/>
                </a:ext>
              </a:extLst>
            </p:cNvPr>
            <p:cNvPicPr/>
            <p:nvPr/>
          </p:nvPicPr>
          <p:blipFill>
            <a:blip r:embed="rId17" cstate="print"/>
            <a:stretch>
              <a:fillRect/>
            </a:stretch>
          </p:blipFill>
          <p:spPr>
            <a:xfrm>
              <a:off x="5699722" y="3026102"/>
              <a:ext cx="241923" cy="240680"/>
            </a:xfrm>
            <a:prstGeom prst="rect">
              <a:avLst/>
            </a:prstGeom>
          </p:spPr>
        </p:pic>
        <p:pic>
          <p:nvPicPr>
            <p:cNvPr id="27" name="object 20">
              <a:extLst>
                <a:ext uri="{FF2B5EF4-FFF2-40B4-BE49-F238E27FC236}">
                  <a16:creationId xmlns:a16="http://schemas.microsoft.com/office/drawing/2014/main" id="{DE79E1F2-9DF0-48BE-86F4-BCB9670954BB}"/>
                </a:ext>
              </a:extLst>
            </p:cNvPr>
            <p:cNvPicPr/>
            <p:nvPr/>
          </p:nvPicPr>
          <p:blipFill>
            <a:blip r:embed="rId18" cstate="print"/>
            <a:stretch>
              <a:fillRect/>
            </a:stretch>
          </p:blipFill>
          <p:spPr>
            <a:xfrm>
              <a:off x="6237802" y="3517692"/>
              <a:ext cx="242039" cy="240921"/>
            </a:xfrm>
            <a:prstGeom prst="rect">
              <a:avLst/>
            </a:prstGeom>
          </p:spPr>
        </p:pic>
        <p:pic>
          <p:nvPicPr>
            <p:cNvPr id="28" name="object 21">
              <a:extLst>
                <a:ext uri="{FF2B5EF4-FFF2-40B4-BE49-F238E27FC236}">
                  <a16:creationId xmlns:a16="http://schemas.microsoft.com/office/drawing/2014/main" id="{0CC6615C-3A1B-4B63-BD0A-47CFEA65DD68}"/>
                </a:ext>
              </a:extLst>
            </p:cNvPr>
            <p:cNvPicPr/>
            <p:nvPr/>
          </p:nvPicPr>
          <p:blipFill>
            <a:blip r:embed="rId19" cstate="print"/>
            <a:stretch>
              <a:fillRect/>
            </a:stretch>
          </p:blipFill>
          <p:spPr>
            <a:xfrm>
              <a:off x="6538841" y="3025340"/>
              <a:ext cx="237721" cy="245685"/>
            </a:xfrm>
            <a:prstGeom prst="rect">
              <a:avLst/>
            </a:prstGeom>
          </p:spPr>
        </p:pic>
      </p:grpSp>
      <p:sp>
        <p:nvSpPr>
          <p:cNvPr id="29" name="object 22">
            <a:extLst>
              <a:ext uri="{FF2B5EF4-FFF2-40B4-BE49-F238E27FC236}">
                <a16:creationId xmlns:a16="http://schemas.microsoft.com/office/drawing/2014/main" id="{292506F1-01F7-4595-89E8-A755FA2CA4C9}"/>
              </a:ext>
            </a:extLst>
          </p:cNvPr>
          <p:cNvSpPr txBox="1"/>
          <p:nvPr/>
        </p:nvSpPr>
        <p:spPr>
          <a:xfrm>
            <a:off x="4213098" y="5227303"/>
            <a:ext cx="756285" cy="794385"/>
          </a:xfrm>
          <a:prstGeom prst="rect">
            <a:avLst/>
          </a:prstGeom>
        </p:spPr>
        <p:txBody>
          <a:bodyPr vert="horz" wrap="square" lIns="0" tIns="99695" rIns="0" bIns="0" rtlCol="0">
            <a:spAutoFit/>
          </a:bodyPr>
          <a:lstStyle/>
          <a:p>
            <a:pPr marL="106045" algn="ctr">
              <a:lnSpc>
                <a:spcPct val="100000"/>
              </a:lnSpc>
              <a:spcBef>
                <a:spcPts val="785"/>
              </a:spcBef>
            </a:pPr>
            <a:r>
              <a:rPr sz="2100" i="1" spc="-5" dirty="0">
                <a:latin typeface="Gill Sans MT"/>
                <a:cs typeface="Gill Sans MT"/>
              </a:rPr>
              <a:t>x</a:t>
            </a:r>
            <a:endParaRPr sz="2100">
              <a:latin typeface="Gill Sans MT"/>
              <a:cs typeface="Gill Sans MT"/>
            </a:endParaRPr>
          </a:p>
          <a:p>
            <a:pPr marL="12700">
              <a:lnSpc>
                <a:spcPct val="100000"/>
              </a:lnSpc>
              <a:spcBef>
                <a:spcPts val="625"/>
              </a:spcBef>
            </a:pPr>
            <a:r>
              <a:rPr sz="1850" spc="5" dirty="0">
                <a:latin typeface="Arial"/>
                <a:cs typeface="Arial"/>
              </a:rPr>
              <a:t>featu</a:t>
            </a:r>
            <a:r>
              <a:rPr sz="1850" spc="-30" dirty="0">
                <a:latin typeface="Arial"/>
                <a:cs typeface="Arial"/>
              </a:rPr>
              <a:t>r</a:t>
            </a:r>
            <a:r>
              <a:rPr sz="1850" spc="-35" dirty="0">
                <a:latin typeface="Arial"/>
                <a:cs typeface="Arial"/>
              </a:rPr>
              <a:t>e</a:t>
            </a:r>
            <a:endParaRPr sz="1850">
              <a:latin typeface="Arial"/>
              <a:cs typeface="Arial"/>
            </a:endParaRPr>
          </a:p>
        </p:txBody>
      </p:sp>
      <p:sp>
        <p:nvSpPr>
          <p:cNvPr id="30" name="object 23">
            <a:extLst>
              <a:ext uri="{FF2B5EF4-FFF2-40B4-BE49-F238E27FC236}">
                <a16:creationId xmlns:a16="http://schemas.microsoft.com/office/drawing/2014/main" id="{9CC46092-8076-40EA-9E6E-F57E841B80A9}"/>
              </a:ext>
            </a:extLst>
          </p:cNvPr>
          <p:cNvSpPr txBox="1"/>
          <p:nvPr/>
        </p:nvSpPr>
        <p:spPr>
          <a:xfrm>
            <a:off x="2485704" y="3377338"/>
            <a:ext cx="125095" cy="344805"/>
          </a:xfrm>
          <a:prstGeom prst="rect">
            <a:avLst/>
          </a:prstGeom>
        </p:spPr>
        <p:txBody>
          <a:bodyPr vert="horz" wrap="square" lIns="0" tIns="11430" rIns="0" bIns="0" rtlCol="0">
            <a:spAutoFit/>
          </a:bodyPr>
          <a:lstStyle/>
          <a:p>
            <a:pPr marL="12700">
              <a:lnSpc>
                <a:spcPct val="100000"/>
              </a:lnSpc>
              <a:spcBef>
                <a:spcPts val="90"/>
              </a:spcBef>
            </a:pPr>
            <a:r>
              <a:rPr sz="2100" i="1" spc="-5" dirty="0">
                <a:latin typeface="Gill Sans MT"/>
                <a:cs typeface="Gill Sans MT"/>
              </a:rPr>
              <a:t>y</a:t>
            </a:r>
            <a:endParaRPr sz="2100">
              <a:latin typeface="Gill Sans MT"/>
              <a:cs typeface="Gill Sans MT"/>
            </a:endParaRPr>
          </a:p>
        </p:txBody>
      </p:sp>
      <p:sp>
        <p:nvSpPr>
          <p:cNvPr id="31" name="object 25">
            <a:extLst>
              <a:ext uri="{FF2B5EF4-FFF2-40B4-BE49-F238E27FC236}">
                <a16:creationId xmlns:a16="http://schemas.microsoft.com/office/drawing/2014/main" id="{45C88E1E-180D-4276-BB4B-CF3ECA4F3CC0}"/>
              </a:ext>
            </a:extLst>
          </p:cNvPr>
          <p:cNvSpPr txBox="1"/>
          <p:nvPr/>
        </p:nvSpPr>
        <p:spPr>
          <a:xfrm>
            <a:off x="247903" y="3499022"/>
            <a:ext cx="2172970" cy="594360"/>
          </a:xfrm>
          <a:prstGeom prst="rect">
            <a:avLst/>
          </a:prstGeom>
        </p:spPr>
        <p:txBody>
          <a:bodyPr vert="horz" wrap="square" lIns="0" tIns="10160" rIns="0" bIns="0" rtlCol="0">
            <a:spAutoFit/>
          </a:bodyPr>
          <a:lstStyle/>
          <a:p>
            <a:pPr marL="12700" marR="5080" indent="767080">
              <a:lnSpc>
                <a:spcPct val="101200"/>
              </a:lnSpc>
              <a:spcBef>
                <a:spcPts val="80"/>
              </a:spcBef>
            </a:pPr>
            <a:r>
              <a:rPr sz="1850" spc="10" dirty="0">
                <a:latin typeface="Arial"/>
                <a:cs typeface="Arial"/>
              </a:rPr>
              <a:t>target </a:t>
            </a:r>
            <a:r>
              <a:rPr sz="1850" spc="15" dirty="0">
                <a:latin typeface="Arial"/>
                <a:cs typeface="Arial"/>
              </a:rPr>
              <a:t> </a:t>
            </a:r>
            <a:r>
              <a:rPr sz="1850" spc="5" dirty="0">
                <a:latin typeface="Arial"/>
                <a:cs typeface="Arial"/>
              </a:rPr>
              <a:t>(dependent</a:t>
            </a:r>
            <a:r>
              <a:rPr sz="1850" spc="-35" dirty="0">
                <a:latin typeface="Arial"/>
                <a:cs typeface="Arial"/>
              </a:rPr>
              <a:t> </a:t>
            </a:r>
            <a:r>
              <a:rPr sz="1850" spc="-20" dirty="0">
                <a:latin typeface="Arial"/>
                <a:cs typeface="Arial"/>
              </a:rPr>
              <a:t>variable)</a:t>
            </a:r>
            <a:endParaRPr sz="1850" dirty="0">
              <a:latin typeface="Arial"/>
              <a:cs typeface="Arial"/>
            </a:endParaRPr>
          </a:p>
        </p:txBody>
      </p:sp>
    </p:spTree>
    <p:extLst>
      <p:ext uri="{BB962C8B-B14F-4D97-AF65-F5344CB8AC3E}">
        <p14:creationId xmlns:p14="http://schemas.microsoft.com/office/powerpoint/2010/main" val="31550083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Classification</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28</a:t>
            </a:fld>
            <a:endParaRPr lang="de-DE" dirty="0"/>
          </a:p>
        </p:txBody>
      </p:sp>
      <p:sp>
        <p:nvSpPr>
          <p:cNvPr id="6" name="object 3">
            <a:extLst>
              <a:ext uri="{FF2B5EF4-FFF2-40B4-BE49-F238E27FC236}">
                <a16:creationId xmlns:a16="http://schemas.microsoft.com/office/drawing/2014/main" id="{C432562D-D97D-48D9-813C-AF4174EB3366}"/>
              </a:ext>
            </a:extLst>
          </p:cNvPr>
          <p:cNvSpPr txBox="1"/>
          <p:nvPr/>
        </p:nvSpPr>
        <p:spPr>
          <a:xfrm>
            <a:off x="287561" y="1778732"/>
            <a:ext cx="5939155" cy="269240"/>
          </a:xfrm>
          <a:prstGeom prst="rect">
            <a:avLst/>
          </a:prstGeom>
        </p:spPr>
        <p:txBody>
          <a:bodyPr vert="horz" wrap="square" lIns="0" tIns="12065" rIns="0" bIns="0" rtlCol="0">
            <a:spAutoFit/>
          </a:bodyPr>
          <a:lstStyle/>
          <a:p>
            <a:pPr marL="355600" indent="-342900">
              <a:lnSpc>
                <a:spcPct val="100000"/>
              </a:lnSpc>
              <a:spcBef>
                <a:spcPts val="95"/>
              </a:spcBef>
              <a:buClr>
                <a:srgbClr val="0097DB"/>
              </a:buClr>
              <a:buFont typeface="Arial"/>
              <a:buChar char="•"/>
              <a:tabLst>
                <a:tab pos="354965" algn="l"/>
                <a:tab pos="355600" algn="l"/>
              </a:tabLst>
            </a:pPr>
            <a:r>
              <a:rPr sz="1600" spc="-5" dirty="0">
                <a:solidFill>
                  <a:srgbClr val="4D4F52"/>
                </a:solidFill>
                <a:latin typeface="Verdana"/>
                <a:cs typeface="Verdana"/>
              </a:rPr>
              <a:t>Predict</a:t>
            </a:r>
            <a:r>
              <a:rPr sz="1600" spc="15" dirty="0">
                <a:solidFill>
                  <a:srgbClr val="4D4F52"/>
                </a:solidFill>
                <a:latin typeface="Verdana"/>
                <a:cs typeface="Verdana"/>
              </a:rPr>
              <a:t> </a:t>
            </a:r>
            <a:r>
              <a:rPr sz="1600" spc="-10" dirty="0">
                <a:solidFill>
                  <a:srgbClr val="4D4F52"/>
                </a:solidFill>
                <a:latin typeface="Verdana"/>
                <a:cs typeface="Verdana"/>
              </a:rPr>
              <a:t>which</a:t>
            </a:r>
            <a:r>
              <a:rPr sz="1600" spc="25" dirty="0">
                <a:solidFill>
                  <a:srgbClr val="4D4F52"/>
                </a:solidFill>
                <a:latin typeface="Verdana"/>
                <a:cs typeface="Verdana"/>
              </a:rPr>
              <a:t> </a:t>
            </a:r>
            <a:r>
              <a:rPr sz="1600" spc="-10" dirty="0">
                <a:solidFill>
                  <a:srgbClr val="4D4F52"/>
                </a:solidFill>
                <a:latin typeface="Verdana"/>
                <a:cs typeface="Verdana"/>
              </a:rPr>
              <a:t>option</a:t>
            </a:r>
            <a:r>
              <a:rPr sz="1600" spc="20" dirty="0">
                <a:solidFill>
                  <a:srgbClr val="4D4F52"/>
                </a:solidFill>
                <a:latin typeface="Verdana"/>
                <a:cs typeface="Verdana"/>
              </a:rPr>
              <a:t> </a:t>
            </a:r>
            <a:r>
              <a:rPr sz="1600" spc="-5" dirty="0">
                <a:solidFill>
                  <a:srgbClr val="4D4F52"/>
                </a:solidFill>
                <a:latin typeface="Verdana"/>
                <a:cs typeface="Verdana"/>
              </a:rPr>
              <a:t>out</a:t>
            </a:r>
            <a:r>
              <a:rPr sz="1600" spc="10"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a</a:t>
            </a:r>
            <a:r>
              <a:rPr sz="1600" spc="5" dirty="0">
                <a:solidFill>
                  <a:srgbClr val="4D4F52"/>
                </a:solidFill>
                <a:latin typeface="Verdana"/>
                <a:cs typeface="Verdana"/>
              </a:rPr>
              <a:t> </a:t>
            </a:r>
            <a:r>
              <a:rPr sz="1600" spc="-10" dirty="0">
                <a:solidFill>
                  <a:srgbClr val="4D4F52"/>
                </a:solidFill>
                <a:latin typeface="Verdana"/>
                <a:cs typeface="Verdana"/>
              </a:rPr>
              <a:t>limited</a:t>
            </a:r>
            <a:r>
              <a:rPr sz="1600" spc="40" dirty="0">
                <a:solidFill>
                  <a:srgbClr val="4D4F52"/>
                </a:solidFill>
                <a:latin typeface="Verdana"/>
                <a:cs typeface="Verdana"/>
              </a:rPr>
              <a:t> </a:t>
            </a:r>
            <a:r>
              <a:rPr sz="1600" spc="-10" dirty="0">
                <a:solidFill>
                  <a:srgbClr val="4D4F52"/>
                </a:solidFill>
                <a:latin typeface="Verdana"/>
                <a:cs typeface="Verdana"/>
              </a:rPr>
              <a:t>set</a:t>
            </a:r>
            <a:r>
              <a:rPr sz="1600" spc="10"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10" dirty="0">
                <a:solidFill>
                  <a:srgbClr val="4D4F52"/>
                </a:solidFill>
                <a:latin typeface="Verdana"/>
                <a:cs typeface="Verdana"/>
              </a:rPr>
              <a:t>possibilities</a:t>
            </a:r>
            <a:endParaRPr sz="1600">
              <a:latin typeface="Verdana"/>
              <a:cs typeface="Verdana"/>
            </a:endParaRPr>
          </a:p>
        </p:txBody>
      </p:sp>
      <p:pic>
        <p:nvPicPr>
          <p:cNvPr id="7" name="object 4">
            <a:extLst>
              <a:ext uri="{FF2B5EF4-FFF2-40B4-BE49-F238E27FC236}">
                <a16:creationId xmlns:a16="http://schemas.microsoft.com/office/drawing/2014/main" id="{48724D2F-CD42-4420-8FD1-632FFADA45C2}"/>
              </a:ext>
            </a:extLst>
          </p:cNvPr>
          <p:cNvPicPr/>
          <p:nvPr/>
        </p:nvPicPr>
        <p:blipFill>
          <a:blip r:embed="rId2" cstate="print"/>
          <a:stretch>
            <a:fillRect/>
          </a:stretch>
        </p:blipFill>
        <p:spPr>
          <a:xfrm>
            <a:off x="581591" y="2484217"/>
            <a:ext cx="3127247" cy="2084832"/>
          </a:xfrm>
          <a:prstGeom prst="rect">
            <a:avLst/>
          </a:prstGeom>
        </p:spPr>
      </p:pic>
      <p:sp>
        <p:nvSpPr>
          <p:cNvPr id="8" name="object 5">
            <a:extLst>
              <a:ext uri="{FF2B5EF4-FFF2-40B4-BE49-F238E27FC236}">
                <a16:creationId xmlns:a16="http://schemas.microsoft.com/office/drawing/2014/main" id="{99D93AD4-32B0-46A6-B945-CDD4676E3310}"/>
              </a:ext>
            </a:extLst>
          </p:cNvPr>
          <p:cNvSpPr txBox="1"/>
          <p:nvPr/>
        </p:nvSpPr>
        <p:spPr>
          <a:xfrm>
            <a:off x="1546411" y="4783121"/>
            <a:ext cx="11957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Verdana"/>
                <a:cs typeface="Verdana"/>
              </a:rPr>
              <a:t>Spam</a:t>
            </a:r>
            <a:r>
              <a:rPr sz="1600" spc="-45" dirty="0">
                <a:latin typeface="Verdana"/>
                <a:cs typeface="Verdana"/>
              </a:rPr>
              <a:t> </a:t>
            </a:r>
            <a:r>
              <a:rPr sz="1600" spc="-10" dirty="0">
                <a:latin typeface="Verdana"/>
                <a:cs typeface="Verdana"/>
              </a:rPr>
              <a:t>Filter</a:t>
            </a:r>
            <a:endParaRPr sz="1600">
              <a:latin typeface="Verdana"/>
              <a:cs typeface="Verdana"/>
            </a:endParaRPr>
          </a:p>
        </p:txBody>
      </p:sp>
      <p:pic>
        <p:nvPicPr>
          <p:cNvPr id="9" name="object 6">
            <a:extLst>
              <a:ext uri="{FF2B5EF4-FFF2-40B4-BE49-F238E27FC236}">
                <a16:creationId xmlns:a16="http://schemas.microsoft.com/office/drawing/2014/main" id="{70D54513-0CEE-470A-9FC4-C1841AA8763E}"/>
              </a:ext>
            </a:extLst>
          </p:cNvPr>
          <p:cNvPicPr/>
          <p:nvPr/>
        </p:nvPicPr>
        <p:blipFill>
          <a:blip r:embed="rId3" cstate="print"/>
          <a:stretch>
            <a:fillRect/>
          </a:stretch>
        </p:blipFill>
        <p:spPr>
          <a:xfrm>
            <a:off x="5068247" y="2412590"/>
            <a:ext cx="2337816" cy="2337816"/>
          </a:xfrm>
          <a:prstGeom prst="rect">
            <a:avLst/>
          </a:prstGeom>
        </p:spPr>
      </p:pic>
      <p:sp>
        <p:nvSpPr>
          <p:cNvPr id="10" name="object 7">
            <a:extLst>
              <a:ext uri="{FF2B5EF4-FFF2-40B4-BE49-F238E27FC236}">
                <a16:creationId xmlns:a16="http://schemas.microsoft.com/office/drawing/2014/main" id="{4E550266-933C-447A-9DB1-CB46F51F0D23}"/>
              </a:ext>
            </a:extLst>
          </p:cNvPr>
          <p:cNvSpPr txBox="1"/>
          <p:nvPr/>
        </p:nvSpPr>
        <p:spPr>
          <a:xfrm>
            <a:off x="5168070" y="4860540"/>
            <a:ext cx="2139950"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Verdana"/>
                <a:cs typeface="Verdana"/>
              </a:rPr>
              <a:t>What’s</a:t>
            </a:r>
            <a:r>
              <a:rPr sz="1600" spc="10" dirty="0">
                <a:latin typeface="Verdana"/>
                <a:cs typeface="Verdana"/>
              </a:rPr>
              <a:t> </a:t>
            </a:r>
            <a:r>
              <a:rPr sz="1600" spc="-10" dirty="0">
                <a:latin typeface="Verdana"/>
                <a:cs typeface="Verdana"/>
              </a:rPr>
              <a:t>in</a:t>
            </a:r>
            <a:r>
              <a:rPr sz="1600" spc="-20" dirty="0">
                <a:latin typeface="Verdana"/>
                <a:cs typeface="Verdana"/>
              </a:rPr>
              <a:t> </a:t>
            </a:r>
            <a:r>
              <a:rPr sz="1600" spc="-10" dirty="0">
                <a:latin typeface="Verdana"/>
                <a:cs typeface="Verdana"/>
              </a:rPr>
              <a:t>the</a:t>
            </a:r>
            <a:r>
              <a:rPr sz="1600" spc="-5" dirty="0">
                <a:latin typeface="Verdana"/>
                <a:cs typeface="Verdana"/>
              </a:rPr>
              <a:t> </a:t>
            </a:r>
            <a:r>
              <a:rPr sz="1600" spc="-10" dirty="0">
                <a:latin typeface="Verdana"/>
                <a:cs typeface="Verdana"/>
              </a:rPr>
              <a:t>picture</a:t>
            </a:r>
            <a:endParaRPr sz="1600">
              <a:latin typeface="Verdana"/>
              <a:cs typeface="Verdana"/>
            </a:endParaRPr>
          </a:p>
        </p:txBody>
      </p:sp>
    </p:spTree>
    <p:extLst>
      <p:ext uri="{BB962C8B-B14F-4D97-AF65-F5344CB8AC3E}">
        <p14:creationId xmlns:p14="http://schemas.microsoft.com/office/powerpoint/2010/main" val="38075967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Classification</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29</a:t>
            </a:fld>
            <a:endParaRPr lang="de-DE" dirty="0"/>
          </a:p>
        </p:txBody>
      </p:sp>
      <p:grpSp>
        <p:nvGrpSpPr>
          <p:cNvPr id="11" name="object 2">
            <a:extLst>
              <a:ext uri="{FF2B5EF4-FFF2-40B4-BE49-F238E27FC236}">
                <a16:creationId xmlns:a16="http://schemas.microsoft.com/office/drawing/2014/main" id="{280114A1-2AF9-457E-9F65-11E3E031198F}"/>
              </a:ext>
            </a:extLst>
          </p:cNvPr>
          <p:cNvGrpSpPr/>
          <p:nvPr/>
        </p:nvGrpSpPr>
        <p:grpSpPr>
          <a:xfrm>
            <a:off x="1605838" y="2051556"/>
            <a:ext cx="3999229" cy="3820795"/>
            <a:chOff x="3406905" y="2120382"/>
            <a:chExt cx="3999229" cy="3820795"/>
          </a:xfrm>
        </p:grpSpPr>
        <p:sp>
          <p:nvSpPr>
            <p:cNvPr id="12" name="object 3">
              <a:extLst>
                <a:ext uri="{FF2B5EF4-FFF2-40B4-BE49-F238E27FC236}">
                  <a16:creationId xmlns:a16="http://schemas.microsoft.com/office/drawing/2014/main" id="{7AD77C04-F82F-4454-94C6-B2B7184D30C7}"/>
                </a:ext>
              </a:extLst>
            </p:cNvPr>
            <p:cNvSpPr/>
            <p:nvPr/>
          </p:nvSpPr>
          <p:spPr>
            <a:xfrm>
              <a:off x="3452164" y="2224684"/>
              <a:ext cx="3849370" cy="3671570"/>
            </a:xfrm>
            <a:custGeom>
              <a:avLst/>
              <a:gdLst/>
              <a:ahLst/>
              <a:cxnLst/>
              <a:rect l="l" t="t" r="r" b="b"/>
              <a:pathLst>
                <a:path w="3849370" h="3671570">
                  <a:moveTo>
                    <a:pt x="0" y="0"/>
                  </a:moveTo>
                  <a:lnTo>
                    <a:pt x="0" y="3670947"/>
                  </a:lnTo>
                  <a:lnTo>
                    <a:pt x="3849344" y="3670947"/>
                  </a:lnTo>
                </a:path>
              </a:pathLst>
            </a:custGeom>
            <a:ln w="19678">
              <a:solidFill>
                <a:srgbClr val="000000"/>
              </a:solidFill>
            </a:ln>
          </p:spPr>
          <p:txBody>
            <a:bodyPr wrap="square" lIns="0" tIns="0" rIns="0" bIns="0" rtlCol="0"/>
            <a:lstStyle/>
            <a:p>
              <a:endParaRPr/>
            </a:p>
          </p:txBody>
        </p:sp>
        <p:pic>
          <p:nvPicPr>
            <p:cNvPr id="13" name="object 4">
              <a:extLst>
                <a:ext uri="{FF2B5EF4-FFF2-40B4-BE49-F238E27FC236}">
                  <a16:creationId xmlns:a16="http://schemas.microsoft.com/office/drawing/2014/main" id="{E3D4D1B3-4D7B-45F3-9915-327ACD91C9EA}"/>
                </a:ext>
              </a:extLst>
            </p:cNvPr>
            <p:cNvPicPr/>
            <p:nvPr/>
          </p:nvPicPr>
          <p:blipFill>
            <a:blip r:embed="rId2" cstate="print"/>
            <a:stretch>
              <a:fillRect/>
            </a:stretch>
          </p:blipFill>
          <p:spPr>
            <a:xfrm>
              <a:off x="7291670" y="5850372"/>
              <a:ext cx="114128" cy="90518"/>
            </a:xfrm>
            <a:prstGeom prst="rect">
              <a:avLst/>
            </a:prstGeom>
          </p:spPr>
        </p:pic>
        <p:pic>
          <p:nvPicPr>
            <p:cNvPr id="14" name="object 5">
              <a:extLst>
                <a:ext uri="{FF2B5EF4-FFF2-40B4-BE49-F238E27FC236}">
                  <a16:creationId xmlns:a16="http://schemas.microsoft.com/office/drawing/2014/main" id="{287863FB-9D6C-4E1A-A938-6E9FE1492331}"/>
                </a:ext>
              </a:extLst>
            </p:cNvPr>
            <p:cNvPicPr/>
            <p:nvPr/>
          </p:nvPicPr>
          <p:blipFill>
            <a:blip r:embed="rId3" cstate="print"/>
            <a:stretch>
              <a:fillRect/>
            </a:stretch>
          </p:blipFill>
          <p:spPr>
            <a:xfrm>
              <a:off x="3406905" y="2120382"/>
              <a:ext cx="90518" cy="114140"/>
            </a:xfrm>
            <a:prstGeom prst="rect">
              <a:avLst/>
            </a:prstGeom>
          </p:spPr>
        </p:pic>
        <p:pic>
          <p:nvPicPr>
            <p:cNvPr id="15" name="object 6">
              <a:extLst>
                <a:ext uri="{FF2B5EF4-FFF2-40B4-BE49-F238E27FC236}">
                  <a16:creationId xmlns:a16="http://schemas.microsoft.com/office/drawing/2014/main" id="{23A4285A-8FE0-4C06-9394-B5D98353E57A}"/>
                </a:ext>
              </a:extLst>
            </p:cNvPr>
            <p:cNvPicPr/>
            <p:nvPr/>
          </p:nvPicPr>
          <p:blipFill>
            <a:blip r:embed="rId4" cstate="print"/>
            <a:stretch>
              <a:fillRect/>
            </a:stretch>
          </p:blipFill>
          <p:spPr>
            <a:xfrm>
              <a:off x="6306745" y="3067880"/>
              <a:ext cx="236102" cy="239258"/>
            </a:xfrm>
            <a:prstGeom prst="rect">
              <a:avLst/>
            </a:prstGeom>
          </p:spPr>
        </p:pic>
        <p:pic>
          <p:nvPicPr>
            <p:cNvPr id="16" name="object 7">
              <a:extLst>
                <a:ext uri="{FF2B5EF4-FFF2-40B4-BE49-F238E27FC236}">
                  <a16:creationId xmlns:a16="http://schemas.microsoft.com/office/drawing/2014/main" id="{1568D56F-307D-4143-ABC1-D6BBF57509D6}"/>
                </a:ext>
              </a:extLst>
            </p:cNvPr>
            <p:cNvPicPr/>
            <p:nvPr/>
          </p:nvPicPr>
          <p:blipFill>
            <a:blip r:embed="rId5" cstate="print"/>
            <a:stretch>
              <a:fillRect/>
            </a:stretch>
          </p:blipFill>
          <p:spPr>
            <a:xfrm>
              <a:off x="4070159" y="2418197"/>
              <a:ext cx="245239" cy="239524"/>
            </a:xfrm>
            <a:prstGeom prst="rect">
              <a:avLst/>
            </a:prstGeom>
          </p:spPr>
        </p:pic>
        <p:pic>
          <p:nvPicPr>
            <p:cNvPr id="17" name="object 8">
              <a:extLst>
                <a:ext uri="{FF2B5EF4-FFF2-40B4-BE49-F238E27FC236}">
                  <a16:creationId xmlns:a16="http://schemas.microsoft.com/office/drawing/2014/main" id="{CABCD9ED-021B-40D5-882E-3AF848B3CDFF}"/>
                </a:ext>
              </a:extLst>
            </p:cNvPr>
            <p:cNvPicPr/>
            <p:nvPr/>
          </p:nvPicPr>
          <p:blipFill>
            <a:blip r:embed="rId6" cstate="print"/>
            <a:stretch>
              <a:fillRect/>
            </a:stretch>
          </p:blipFill>
          <p:spPr>
            <a:xfrm>
              <a:off x="5481066" y="2763797"/>
              <a:ext cx="239382" cy="236719"/>
            </a:xfrm>
            <a:prstGeom prst="rect">
              <a:avLst/>
            </a:prstGeom>
          </p:spPr>
        </p:pic>
        <p:pic>
          <p:nvPicPr>
            <p:cNvPr id="18" name="object 9">
              <a:extLst>
                <a:ext uri="{FF2B5EF4-FFF2-40B4-BE49-F238E27FC236}">
                  <a16:creationId xmlns:a16="http://schemas.microsoft.com/office/drawing/2014/main" id="{06E3F6EC-D50C-48DF-9A30-76B1933DAC6D}"/>
                </a:ext>
              </a:extLst>
            </p:cNvPr>
            <p:cNvPicPr/>
            <p:nvPr/>
          </p:nvPicPr>
          <p:blipFill>
            <a:blip r:embed="rId7" cstate="print"/>
            <a:stretch>
              <a:fillRect/>
            </a:stretch>
          </p:blipFill>
          <p:spPr>
            <a:xfrm>
              <a:off x="3807829" y="2898316"/>
              <a:ext cx="242472" cy="242863"/>
            </a:xfrm>
            <a:prstGeom prst="rect">
              <a:avLst/>
            </a:prstGeom>
          </p:spPr>
        </p:pic>
        <p:pic>
          <p:nvPicPr>
            <p:cNvPr id="19" name="object 10">
              <a:extLst>
                <a:ext uri="{FF2B5EF4-FFF2-40B4-BE49-F238E27FC236}">
                  <a16:creationId xmlns:a16="http://schemas.microsoft.com/office/drawing/2014/main" id="{B621D7B7-FAF7-4BA5-B7D5-78DFD90F96A3}"/>
                </a:ext>
              </a:extLst>
            </p:cNvPr>
            <p:cNvPicPr/>
            <p:nvPr/>
          </p:nvPicPr>
          <p:blipFill>
            <a:blip r:embed="rId8" cstate="print"/>
            <a:stretch>
              <a:fillRect/>
            </a:stretch>
          </p:blipFill>
          <p:spPr>
            <a:xfrm>
              <a:off x="4741975" y="2948752"/>
              <a:ext cx="236608" cy="240039"/>
            </a:xfrm>
            <a:prstGeom prst="rect">
              <a:avLst/>
            </a:prstGeom>
          </p:spPr>
        </p:pic>
        <p:pic>
          <p:nvPicPr>
            <p:cNvPr id="20" name="object 11">
              <a:extLst>
                <a:ext uri="{FF2B5EF4-FFF2-40B4-BE49-F238E27FC236}">
                  <a16:creationId xmlns:a16="http://schemas.microsoft.com/office/drawing/2014/main" id="{6A516945-AB3C-41FA-A8DB-0130CFDD2E71}"/>
                </a:ext>
              </a:extLst>
            </p:cNvPr>
            <p:cNvPicPr/>
            <p:nvPr/>
          </p:nvPicPr>
          <p:blipFill>
            <a:blip r:embed="rId9" cstate="print"/>
            <a:stretch>
              <a:fillRect/>
            </a:stretch>
          </p:blipFill>
          <p:spPr>
            <a:xfrm>
              <a:off x="5012005" y="3461620"/>
              <a:ext cx="239674" cy="241715"/>
            </a:xfrm>
            <a:prstGeom prst="rect">
              <a:avLst/>
            </a:prstGeom>
          </p:spPr>
        </p:pic>
        <p:pic>
          <p:nvPicPr>
            <p:cNvPr id="21" name="object 12">
              <a:extLst>
                <a:ext uri="{FF2B5EF4-FFF2-40B4-BE49-F238E27FC236}">
                  <a16:creationId xmlns:a16="http://schemas.microsoft.com/office/drawing/2014/main" id="{8A1F6D0E-32B6-4D66-BD7B-9ABF7F5E8284}"/>
                </a:ext>
              </a:extLst>
            </p:cNvPr>
            <p:cNvPicPr/>
            <p:nvPr/>
          </p:nvPicPr>
          <p:blipFill>
            <a:blip r:embed="rId10" cstate="print"/>
            <a:stretch>
              <a:fillRect/>
            </a:stretch>
          </p:blipFill>
          <p:spPr>
            <a:xfrm>
              <a:off x="4071797" y="3384167"/>
              <a:ext cx="238281" cy="238874"/>
            </a:xfrm>
            <a:prstGeom prst="rect">
              <a:avLst/>
            </a:prstGeom>
          </p:spPr>
        </p:pic>
        <p:pic>
          <p:nvPicPr>
            <p:cNvPr id="22" name="object 13">
              <a:extLst>
                <a:ext uri="{FF2B5EF4-FFF2-40B4-BE49-F238E27FC236}">
                  <a16:creationId xmlns:a16="http://schemas.microsoft.com/office/drawing/2014/main" id="{1E684348-9AF7-41F6-AB68-F89D601AEC83}"/>
                </a:ext>
              </a:extLst>
            </p:cNvPr>
            <p:cNvPicPr/>
            <p:nvPr/>
          </p:nvPicPr>
          <p:blipFill>
            <a:blip r:embed="rId11" cstate="print"/>
            <a:stretch>
              <a:fillRect/>
            </a:stretch>
          </p:blipFill>
          <p:spPr>
            <a:xfrm>
              <a:off x="3628456" y="3833534"/>
              <a:ext cx="241391" cy="245033"/>
            </a:xfrm>
            <a:prstGeom prst="rect">
              <a:avLst/>
            </a:prstGeom>
          </p:spPr>
        </p:pic>
        <p:pic>
          <p:nvPicPr>
            <p:cNvPr id="23" name="object 14">
              <a:extLst>
                <a:ext uri="{FF2B5EF4-FFF2-40B4-BE49-F238E27FC236}">
                  <a16:creationId xmlns:a16="http://schemas.microsoft.com/office/drawing/2014/main" id="{39C85BDC-2028-4E26-8032-7936B4A2A076}"/>
                </a:ext>
              </a:extLst>
            </p:cNvPr>
            <p:cNvPicPr/>
            <p:nvPr/>
          </p:nvPicPr>
          <p:blipFill>
            <a:blip r:embed="rId12" cstate="print"/>
            <a:stretch>
              <a:fillRect/>
            </a:stretch>
          </p:blipFill>
          <p:spPr>
            <a:xfrm>
              <a:off x="3966899" y="4031546"/>
              <a:ext cx="235525" cy="237759"/>
            </a:xfrm>
            <a:prstGeom prst="rect">
              <a:avLst/>
            </a:prstGeom>
          </p:spPr>
        </p:pic>
        <p:pic>
          <p:nvPicPr>
            <p:cNvPr id="24" name="object 15">
              <a:extLst>
                <a:ext uri="{FF2B5EF4-FFF2-40B4-BE49-F238E27FC236}">
                  <a16:creationId xmlns:a16="http://schemas.microsoft.com/office/drawing/2014/main" id="{C1CAFE6F-102E-4043-A001-0DF21D3B3901}"/>
                </a:ext>
              </a:extLst>
            </p:cNvPr>
            <p:cNvPicPr/>
            <p:nvPr/>
          </p:nvPicPr>
          <p:blipFill>
            <a:blip r:embed="rId13" cstate="print"/>
            <a:stretch>
              <a:fillRect/>
            </a:stretch>
          </p:blipFill>
          <p:spPr>
            <a:xfrm>
              <a:off x="3696177" y="4530107"/>
              <a:ext cx="243098" cy="243920"/>
            </a:xfrm>
            <a:prstGeom prst="rect">
              <a:avLst/>
            </a:prstGeom>
          </p:spPr>
        </p:pic>
        <p:pic>
          <p:nvPicPr>
            <p:cNvPr id="25" name="object 16">
              <a:extLst>
                <a:ext uri="{FF2B5EF4-FFF2-40B4-BE49-F238E27FC236}">
                  <a16:creationId xmlns:a16="http://schemas.microsoft.com/office/drawing/2014/main" id="{C9F838F4-7271-43B8-9279-6420001C93C4}"/>
                </a:ext>
              </a:extLst>
            </p:cNvPr>
            <p:cNvPicPr/>
            <p:nvPr/>
          </p:nvPicPr>
          <p:blipFill>
            <a:blip r:embed="rId14" cstate="print"/>
            <a:stretch>
              <a:fillRect/>
            </a:stretch>
          </p:blipFill>
          <p:spPr>
            <a:xfrm>
              <a:off x="3778815" y="5145849"/>
              <a:ext cx="237205" cy="236622"/>
            </a:xfrm>
            <a:prstGeom prst="rect">
              <a:avLst/>
            </a:prstGeom>
          </p:spPr>
        </p:pic>
        <p:pic>
          <p:nvPicPr>
            <p:cNvPr id="26" name="object 17">
              <a:extLst>
                <a:ext uri="{FF2B5EF4-FFF2-40B4-BE49-F238E27FC236}">
                  <a16:creationId xmlns:a16="http://schemas.microsoft.com/office/drawing/2014/main" id="{61F29338-2C38-448C-B9B1-477A55B47738}"/>
                </a:ext>
              </a:extLst>
            </p:cNvPr>
            <p:cNvPicPr/>
            <p:nvPr/>
          </p:nvPicPr>
          <p:blipFill>
            <a:blip r:embed="rId15" cstate="print"/>
            <a:stretch>
              <a:fillRect/>
            </a:stretch>
          </p:blipFill>
          <p:spPr>
            <a:xfrm>
              <a:off x="4226361" y="5142615"/>
              <a:ext cx="244803" cy="242776"/>
            </a:xfrm>
            <a:prstGeom prst="rect">
              <a:avLst/>
            </a:prstGeom>
          </p:spPr>
        </p:pic>
        <p:pic>
          <p:nvPicPr>
            <p:cNvPr id="27" name="object 18">
              <a:extLst>
                <a:ext uri="{FF2B5EF4-FFF2-40B4-BE49-F238E27FC236}">
                  <a16:creationId xmlns:a16="http://schemas.microsoft.com/office/drawing/2014/main" id="{BDAF7109-062E-4712-9B2E-DD67EA9E0069}"/>
                </a:ext>
              </a:extLst>
            </p:cNvPr>
            <p:cNvPicPr/>
            <p:nvPr/>
          </p:nvPicPr>
          <p:blipFill>
            <a:blip r:embed="rId16" cstate="print"/>
            <a:stretch>
              <a:fillRect/>
            </a:stretch>
          </p:blipFill>
          <p:spPr>
            <a:xfrm>
              <a:off x="4230285" y="5557042"/>
              <a:ext cx="238926" cy="239936"/>
            </a:xfrm>
            <a:prstGeom prst="rect">
              <a:avLst/>
            </a:prstGeom>
          </p:spPr>
        </p:pic>
        <p:pic>
          <p:nvPicPr>
            <p:cNvPr id="28" name="object 19">
              <a:extLst>
                <a:ext uri="{FF2B5EF4-FFF2-40B4-BE49-F238E27FC236}">
                  <a16:creationId xmlns:a16="http://schemas.microsoft.com/office/drawing/2014/main" id="{8A5DEC94-A10A-47CC-B24B-DD07CD663E05}"/>
                </a:ext>
              </a:extLst>
            </p:cNvPr>
            <p:cNvPicPr/>
            <p:nvPr/>
          </p:nvPicPr>
          <p:blipFill>
            <a:blip r:embed="rId17" cstate="print"/>
            <a:stretch>
              <a:fillRect/>
            </a:stretch>
          </p:blipFill>
          <p:spPr>
            <a:xfrm>
              <a:off x="4446173" y="4707698"/>
              <a:ext cx="242014" cy="246093"/>
            </a:xfrm>
            <a:prstGeom prst="rect">
              <a:avLst/>
            </a:prstGeom>
          </p:spPr>
        </p:pic>
        <p:pic>
          <p:nvPicPr>
            <p:cNvPr id="29" name="object 20">
              <a:extLst>
                <a:ext uri="{FF2B5EF4-FFF2-40B4-BE49-F238E27FC236}">
                  <a16:creationId xmlns:a16="http://schemas.microsoft.com/office/drawing/2014/main" id="{17EA2E9B-FB64-4983-BFC6-E522CEDA83FA}"/>
                </a:ext>
              </a:extLst>
            </p:cNvPr>
            <p:cNvPicPr/>
            <p:nvPr/>
          </p:nvPicPr>
          <p:blipFill>
            <a:blip r:embed="rId18" cstate="print"/>
            <a:stretch>
              <a:fillRect/>
            </a:stretch>
          </p:blipFill>
          <p:spPr>
            <a:xfrm>
              <a:off x="4671898" y="4197310"/>
              <a:ext cx="240642" cy="243280"/>
            </a:xfrm>
            <a:prstGeom prst="rect">
              <a:avLst/>
            </a:prstGeom>
          </p:spPr>
        </p:pic>
        <p:pic>
          <p:nvPicPr>
            <p:cNvPr id="30" name="object 21">
              <a:extLst>
                <a:ext uri="{FF2B5EF4-FFF2-40B4-BE49-F238E27FC236}">
                  <a16:creationId xmlns:a16="http://schemas.microsoft.com/office/drawing/2014/main" id="{648209C5-5E7A-4531-8EDF-CB607D2120B1}"/>
                </a:ext>
              </a:extLst>
            </p:cNvPr>
            <p:cNvPicPr/>
            <p:nvPr/>
          </p:nvPicPr>
          <p:blipFill>
            <a:blip r:embed="rId19" cstate="print"/>
            <a:stretch>
              <a:fillRect/>
            </a:stretch>
          </p:blipFill>
          <p:spPr>
            <a:xfrm>
              <a:off x="4445034" y="3686914"/>
              <a:ext cx="239247" cy="240471"/>
            </a:xfrm>
            <a:prstGeom prst="rect">
              <a:avLst/>
            </a:prstGeom>
          </p:spPr>
        </p:pic>
        <p:pic>
          <p:nvPicPr>
            <p:cNvPr id="31" name="object 22">
              <a:extLst>
                <a:ext uri="{FF2B5EF4-FFF2-40B4-BE49-F238E27FC236}">
                  <a16:creationId xmlns:a16="http://schemas.microsoft.com/office/drawing/2014/main" id="{38A149A6-1B76-43B7-8F7A-B549D72F4738}"/>
                </a:ext>
              </a:extLst>
            </p:cNvPr>
            <p:cNvPicPr/>
            <p:nvPr/>
          </p:nvPicPr>
          <p:blipFill>
            <a:blip r:embed="rId20" cstate="print"/>
            <a:stretch>
              <a:fillRect/>
            </a:stretch>
          </p:blipFill>
          <p:spPr>
            <a:xfrm>
              <a:off x="6397118" y="3461843"/>
              <a:ext cx="237838" cy="237662"/>
            </a:xfrm>
            <a:prstGeom prst="rect">
              <a:avLst/>
            </a:prstGeom>
          </p:spPr>
        </p:pic>
        <p:pic>
          <p:nvPicPr>
            <p:cNvPr id="32" name="object 23">
              <a:extLst>
                <a:ext uri="{FF2B5EF4-FFF2-40B4-BE49-F238E27FC236}">
                  <a16:creationId xmlns:a16="http://schemas.microsoft.com/office/drawing/2014/main" id="{A5AD8EE6-79E3-4BED-B45F-594D83111422}"/>
                </a:ext>
              </a:extLst>
            </p:cNvPr>
            <p:cNvPicPr/>
            <p:nvPr/>
          </p:nvPicPr>
          <p:blipFill>
            <a:blip r:embed="rId21" cstate="print"/>
            <a:stretch>
              <a:fillRect/>
            </a:stretch>
          </p:blipFill>
          <p:spPr>
            <a:xfrm>
              <a:off x="6128354" y="3874698"/>
              <a:ext cx="238000" cy="242377"/>
            </a:xfrm>
            <a:prstGeom prst="rect">
              <a:avLst/>
            </a:prstGeom>
          </p:spPr>
        </p:pic>
        <p:pic>
          <p:nvPicPr>
            <p:cNvPr id="33" name="object 24">
              <a:extLst>
                <a:ext uri="{FF2B5EF4-FFF2-40B4-BE49-F238E27FC236}">
                  <a16:creationId xmlns:a16="http://schemas.microsoft.com/office/drawing/2014/main" id="{C9B14ED2-4814-4C6D-8E68-10F25518E2AF}"/>
                </a:ext>
              </a:extLst>
            </p:cNvPr>
            <p:cNvPicPr/>
            <p:nvPr/>
          </p:nvPicPr>
          <p:blipFill>
            <a:blip r:embed="rId22" cstate="print"/>
            <a:stretch>
              <a:fillRect/>
            </a:stretch>
          </p:blipFill>
          <p:spPr>
            <a:xfrm>
              <a:off x="5766738" y="4199039"/>
              <a:ext cx="242677" cy="242647"/>
            </a:xfrm>
            <a:prstGeom prst="rect">
              <a:avLst/>
            </a:prstGeom>
          </p:spPr>
        </p:pic>
        <p:pic>
          <p:nvPicPr>
            <p:cNvPr id="34" name="object 25">
              <a:extLst>
                <a:ext uri="{FF2B5EF4-FFF2-40B4-BE49-F238E27FC236}">
                  <a16:creationId xmlns:a16="http://schemas.microsoft.com/office/drawing/2014/main" id="{B43622F4-F734-4092-8493-EEABDBCAA346}"/>
                </a:ext>
              </a:extLst>
            </p:cNvPr>
            <p:cNvPicPr/>
            <p:nvPr/>
          </p:nvPicPr>
          <p:blipFill>
            <a:blip r:embed="rId23" cstate="print"/>
            <a:stretch>
              <a:fillRect/>
            </a:stretch>
          </p:blipFill>
          <p:spPr>
            <a:xfrm>
              <a:off x="5772638" y="4808677"/>
              <a:ext cx="238305" cy="238462"/>
            </a:xfrm>
            <a:prstGeom prst="rect">
              <a:avLst/>
            </a:prstGeom>
          </p:spPr>
        </p:pic>
        <p:pic>
          <p:nvPicPr>
            <p:cNvPr id="35" name="object 26">
              <a:extLst>
                <a:ext uri="{FF2B5EF4-FFF2-40B4-BE49-F238E27FC236}">
                  <a16:creationId xmlns:a16="http://schemas.microsoft.com/office/drawing/2014/main" id="{3903F28B-FAA5-49CA-A168-843D2A619F34}"/>
                </a:ext>
              </a:extLst>
            </p:cNvPr>
            <p:cNvPicPr/>
            <p:nvPr/>
          </p:nvPicPr>
          <p:blipFill>
            <a:blip r:embed="rId24" cstate="print"/>
            <a:stretch>
              <a:fillRect/>
            </a:stretch>
          </p:blipFill>
          <p:spPr>
            <a:xfrm>
              <a:off x="6039486" y="5142834"/>
              <a:ext cx="242950" cy="238704"/>
            </a:xfrm>
            <a:prstGeom prst="rect">
              <a:avLst/>
            </a:prstGeom>
          </p:spPr>
        </p:pic>
        <p:pic>
          <p:nvPicPr>
            <p:cNvPr id="36" name="object 27">
              <a:extLst>
                <a:ext uri="{FF2B5EF4-FFF2-40B4-BE49-F238E27FC236}">
                  <a16:creationId xmlns:a16="http://schemas.microsoft.com/office/drawing/2014/main" id="{1EBA76C9-D190-49B0-9CC7-E77F00F3D80C}"/>
                </a:ext>
              </a:extLst>
            </p:cNvPr>
            <p:cNvPicPr/>
            <p:nvPr/>
          </p:nvPicPr>
          <p:blipFill>
            <a:blip r:embed="rId25" cstate="print"/>
            <a:stretch>
              <a:fillRect/>
            </a:stretch>
          </p:blipFill>
          <p:spPr>
            <a:xfrm>
              <a:off x="5391473" y="5467159"/>
              <a:ext cx="238656" cy="243468"/>
            </a:xfrm>
            <a:prstGeom prst="rect">
              <a:avLst/>
            </a:prstGeom>
          </p:spPr>
        </p:pic>
        <p:pic>
          <p:nvPicPr>
            <p:cNvPr id="37" name="object 28">
              <a:extLst>
                <a:ext uri="{FF2B5EF4-FFF2-40B4-BE49-F238E27FC236}">
                  <a16:creationId xmlns:a16="http://schemas.microsoft.com/office/drawing/2014/main" id="{251CF0A0-62D4-40CF-A6CC-BA7690A8B28A}"/>
                </a:ext>
              </a:extLst>
            </p:cNvPr>
            <p:cNvPicPr/>
            <p:nvPr/>
          </p:nvPicPr>
          <p:blipFill>
            <a:blip r:embed="rId26" cstate="print"/>
            <a:stretch>
              <a:fillRect/>
            </a:stretch>
          </p:blipFill>
          <p:spPr>
            <a:xfrm>
              <a:off x="6303430" y="5466769"/>
              <a:ext cx="243265" cy="243725"/>
            </a:xfrm>
            <a:prstGeom prst="rect">
              <a:avLst/>
            </a:prstGeom>
          </p:spPr>
        </p:pic>
        <p:pic>
          <p:nvPicPr>
            <p:cNvPr id="38" name="object 29">
              <a:extLst>
                <a:ext uri="{FF2B5EF4-FFF2-40B4-BE49-F238E27FC236}">
                  <a16:creationId xmlns:a16="http://schemas.microsoft.com/office/drawing/2014/main" id="{D3052AA0-D706-4878-AC88-EF392DA68137}"/>
                </a:ext>
              </a:extLst>
            </p:cNvPr>
            <p:cNvPicPr/>
            <p:nvPr/>
          </p:nvPicPr>
          <p:blipFill>
            <a:blip r:embed="rId27" cstate="print"/>
            <a:stretch>
              <a:fillRect/>
            </a:stretch>
          </p:blipFill>
          <p:spPr>
            <a:xfrm>
              <a:off x="6742215" y="4880546"/>
              <a:ext cx="238966" cy="235005"/>
            </a:xfrm>
            <a:prstGeom prst="rect">
              <a:avLst/>
            </a:prstGeom>
          </p:spPr>
        </p:pic>
        <p:pic>
          <p:nvPicPr>
            <p:cNvPr id="39" name="object 30">
              <a:extLst>
                <a:ext uri="{FF2B5EF4-FFF2-40B4-BE49-F238E27FC236}">
                  <a16:creationId xmlns:a16="http://schemas.microsoft.com/office/drawing/2014/main" id="{69C68FC7-3BA5-41E6-822D-A30A82FA6A46}"/>
                </a:ext>
              </a:extLst>
            </p:cNvPr>
            <p:cNvPicPr/>
            <p:nvPr/>
          </p:nvPicPr>
          <p:blipFill>
            <a:blip r:embed="rId28" cstate="print"/>
            <a:stretch>
              <a:fillRect/>
            </a:stretch>
          </p:blipFill>
          <p:spPr>
            <a:xfrm>
              <a:off x="6808020" y="4324672"/>
              <a:ext cx="239081" cy="244236"/>
            </a:xfrm>
            <a:prstGeom prst="rect">
              <a:avLst/>
            </a:prstGeom>
          </p:spPr>
        </p:pic>
        <p:pic>
          <p:nvPicPr>
            <p:cNvPr id="40" name="object 31">
              <a:extLst>
                <a:ext uri="{FF2B5EF4-FFF2-40B4-BE49-F238E27FC236}">
                  <a16:creationId xmlns:a16="http://schemas.microsoft.com/office/drawing/2014/main" id="{EB12F776-1EEF-42C3-8F61-172F9AEA6FF4}"/>
                </a:ext>
              </a:extLst>
            </p:cNvPr>
            <p:cNvPicPr/>
            <p:nvPr/>
          </p:nvPicPr>
          <p:blipFill>
            <a:blip r:embed="rId29" cstate="print"/>
            <a:stretch>
              <a:fillRect/>
            </a:stretch>
          </p:blipFill>
          <p:spPr>
            <a:xfrm>
              <a:off x="7060715" y="3773309"/>
              <a:ext cx="243746" cy="244487"/>
            </a:xfrm>
            <a:prstGeom prst="rect">
              <a:avLst/>
            </a:prstGeom>
          </p:spPr>
        </p:pic>
        <p:pic>
          <p:nvPicPr>
            <p:cNvPr id="41" name="object 32">
              <a:extLst>
                <a:ext uri="{FF2B5EF4-FFF2-40B4-BE49-F238E27FC236}">
                  <a16:creationId xmlns:a16="http://schemas.microsoft.com/office/drawing/2014/main" id="{00D34679-08E3-443D-910A-BF28413E33CA}"/>
                </a:ext>
              </a:extLst>
            </p:cNvPr>
            <p:cNvPicPr/>
            <p:nvPr/>
          </p:nvPicPr>
          <p:blipFill>
            <a:blip r:embed="rId30" cstate="print"/>
            <a:stretch>
              <a:fillRect/>
            </a:stretch>
          </p:blipFill>
          <p:spPr>
            <a:xfrm>
              <a:off x="6501279" y="4009077"/>
              <a:ext cx="239410" cy="240286"/>
            </a:xfrm>
            <a:prstGeom prst="rect">
              <a:avLst/>
            </a:prstGeom>
          </p:spPr>
        </p:pic>
        <p:pic>
          <p:nvPicPr>
            <p:cNvPr id="42" name="object 33">
              <a:extLst>
                <a:ext uri="{FF2B5EF4-FFF2-40B4-BE49-F238E27FC236}">
                  <a16:creationId xmlns:a16="http://schemas.microsoft.com/office/drawing/2014/main" id="{EF35A22E-A467-44F7-8F2A-DF7BA5EB9F68}"/>
                </a:ext>
              </a:extLst>
            </p:cNvPr>
            <p:cNvPicPr/>
            <p:nvPr/>
          </p:nvPicPr>
          <p:blipFill>
            <a:blip r:embed="rId31" cstate="print"/>
            <a:stretch>
              <a:fillRect/>
            </a:stretch>
          </p:blipFill>
          <p:spPr>
            <a:xfrm>
              <a:off x="6364922" y="4682251"/>
              <a:ext cx="239580" cy="240515"/>
            </a:xfrm>
            <a:prstGeom prst="rect">
              <a:avLst/>
            </a:prstGeom>
          </p:spPr>
        </p:pic>
        <p:pic>
          <p:nvPicPr>
            <p:cNvPr id="43" name="object 34">
              <a:extLst>
                <a:ext uri="{FF2B5EF4-FFF2-40B4-BE49-F238E27FC236}">
                  <a16:creationId xmlns:a16="http://schemas.microsoft.com/office/drawing/2014/main" id="{B5E71BA4-28E3-42CC-AC58-3B96F613CBBB}"/>
                </a:ext>
              </a:extLst>
            </p:cNvPr>
            <p:cNvPicPr/>
            <p:nvPr/>
          </p:nvPicPr>
          <p:blipFill>
            <a:blip r:embed="rId32" cstate="print"/>
            <a:stretch>
              <a:fillRect/>
            </a:stretch>
          </p:blipFill>
          <p:spPr>
            <a:xfrm>
              <a:off x="7095655" y="4642488"/>
              <a:ext cx="239736" cy="240825"/>
            </a:xfrm>
            <a:prstGeom prst="rect">
              <a:avLst/>
            </a:prstGeom>
          </p:spPr>
        </p:pic>
        <p:pic>
          <p:nvPicPr>
            <p:cNvPr id="44" name="object 35">
              <a:extLst>
                <a:ext uri="{FF2B5EF4-FFF2-40B4-BE49-F238E27FC236}">
                  <a16:creationId xmlns:a16="http://schemas.microsoft.com/office/drawing/2014/main" id="{42D55EF9-395D-48FA-9CC0-4A628F10465C}"/>
                </a:ext>
              </a:extLst>
            </p:cNvPr>
            <p:cNvPicPr/>
            <p:nvPr/>
          </p:nvPicPr>
          <p:blipFill>
            <a:blip r:embed="rId33" cstate="print"/>
            <a:stretch>
              <a:fillRect/>
            </a:stretch>
          </p:blipFill>
          <p:spPr>
            <a:xfrm>
              <a:off x="6884676" y="5360393"/>
              <a:ext cx="244392" cy="241058"/>
            </a:xfrm>
            <a:prstGeom prst="rect">
              <a:avLst/>
            </a:prstGeom>
          </p:spPr>
        </p:pic>
        <p:sp>
          <p:nvSpPr>
            <p:cNvPr id="45" name="object 36">
              <a:extLst>
                <a:ext uri="{FF2B5EF4-FFF2-40B4-BE49-F238E27FC236}">
                  <a16:creationId xmlns:a16="http://schemas.microsoft.com/office/drawing/2014/main" id="{94B0B28E-5D4B-4B94-AB39-4466042D591F}"/>
                </a:ext>
              </a:extLst>
            </p:cNvPr>
            <p:cNvSpPr/>
            <p:nvPr/>
          </p:nvSpPr>
          <p:spPr>
            <a:xfrm>
              <a:off x="4834229" y="2487218"/>
              <a:ext cx="1350645" cy="3408679"/>
            </a:xfrm>
            <a:custGeom>
              <a:avLst/>
              <a:gdLst/>
              <a:ahLst/>
              <a:cxnLst/>
              <a:rect l="l" t="t" r="r" b="b"/>
              <a:pathLst>
                <a:path w="1350645" h="3408679">
                  <a:moveTo>
                    <a:pt x="1350225" y="0"/>
                  </a:moveTo>
                  <a:lnTo>
                    <a:pt x="0" y="3408413"/>
                  </a:lnTo>
                </a:path>
              </a:pathLst>
            </a:custGeom>
            <a:ln w="39356">
              <a:solidFill>
                <a:srgbClr val="D83FD0"/>
              </a:solidFill>
              <a:prstDash val="lgDash"/>
            </a:ln>
          </p:spPr>
          <p:txBody>
            <a:bodyPr wrap="square" lIns="0" tIns="0" rIns="0" bIns="0" rtlCol="0"/>
            <a:lstStyle/>
            <a:p>
              <a:endParaRPr/>
            </a:p>
          </p:txBody>
        </p:sp>
      </p:grpSp>
      <p:sp>
        <p:nvSpPr>
          <p:cNvPr id="46" name="object 37">
            <a:extLst>
              <a:ext uri="{FF2B5EF4-FFF2-40B4-BE49-F238E27FC236}">
                <a16:creationId xmlns:a16="http://schemas.microsoft.com/office/drawing/2014/main" id="{316B66A2-C7F2-4B32-AEB2-3AFF7A7ECB37}"/>
              </a:ext>
            </a:extLst>
          </p:cNvPr>
          <p:cNvSpPr txBox="1"/>
          <p:nvPr/>
        </p:nvSpPr>
        <p:spPr>
          <a:xfrm>
            <a:off x="3474934" y="5789501"/>
            <a:ext cx="283210" cy="344805"/>
          </a:xfrm>
          <a:prstGeom prst="rect">
            <a:avLst/>
          </a:prstGeom>
        </p:spPr>
        <p:txBody>
          <a:bodyPr vert="horz" wrap="square" lIns="0" tIns="11430" rIns="0" bIns="0" rtlCol="0">
            <a:spAutoFit/>
          </a:bodyPr>
          <a:lstStyle/>
          <a:p>
            <a:pPr marL="38100">
              <a:lnSpc>
                <a:spcPct val="100000"/>
              </a:lnSpc>
              <a:spcBef>
                <a:spcPts val="90"/>
              </a:spcBef>
            </a:pPr>
            <a:r>
              <a:rPr sz="2100" i="1" spc="40" dirty="0">
                <a:latin typeface="Gill Sans MT"/>
                <a:cs typeface="Gill Sans MT"/>
              </a:rPr>
              <a:t>x</a:t>
            </a:r>
            <a:r>
              <a:rPr sz="1725" spc="60" baseline="-21739" dirty="0">
                <a:latin typeface="Arial"/>
                <a:cs typeface="Arial"/>
              </a:rPr>
              <a:t>1</a:t>
            </a:r>
            <a:endParaRPr sz="1725" baseline="-21739">
              <a:latin typeface="Arial"/>
              <a:cs typeface="Arial"/>
            </a:endParaRPr>
          </a:p>
        </p:txBody>
      </p:sp>
      <p:sp>
        <p:nvSpPr>
          <p:cNvPr id="47" name="object 38">
            <a:extLst>
              <a:ext uri="{FF2B5EF4-FFF2-40B4-BE49-F238E27FC236}">
                <a16:creationId xmlns:a16="http://schemas.microsoft.com/office/drawing/2014/main" id="{0DF31EF8-4861-482E-9DB5-A44FB56A6CE1}"/>
              </a:ext>
            </a:extLst>
          </p:cNvPr>
          <p:cNvSpPr txBox="1"/>
          <p:nvPr/>
        </p:nvSpPr>
        <p:spPr>
          <a:xfrm>
            <a:off x="1300583" y="3807555"/>
            <a:ext cx="287020" cy="344805"/>
          </a:xfrm>
          <a:prstGeom prst="rect">
            <a:avLst/>
          </a:prstGeom>
        </p:spPr>
        <p:txBody>
          <a:bodyPr vert="horz" wrap="square" lIns="0" tIns="11430" rIns="0" bIns="0" rtlCol="0">
            <a:spAutoFit/>
          </a:bodyPr>
          <a:lstStyle/>
          <a:p>
            <a:pPr marL="38100">
              <a:lnSpc>
                <a:spcPct val="100000"/>
              </a:lnSpc>
              <a:spcBef>
                <a:spcPts val="90"/>
              </a:spcBef>
            </a:pPr>
            <a:r>
              <a:rPr sz="2100" i="1" spc="-20" dirty="0">
                <a:latin typeface="Arial"/>
                <a:cs typeface="Arial"/>
              </a:rPr>
              <a:t>x</a:t>
            </a:r>
            <a:r>
              <a:rPr sz="1725" spc="-30" baseline="-19323" dirty="0">
                <a:latin typeface="Arial"/>
                <a:cs typeface="Arial"/>
              </a:rPr>
              <a:t>2</a:t>
            </a:r>
            <a:endParaRPr sz="1725" baseline="-19323">
              <a:latin typeface="Arial"/>
              <a:cs typeface="Arial"/>
            </a:endParaRPr>
          </a:p>
        </p:txBody>
      </p:sp>
      <p:sp>
        <p:nvSpPr>
          <p:cNvPr id="48" name="object 40">
            <a:extLst>
              <a:ext uri="{FF2B5EF4-FFF2-40B4-BE49-F238E27FC236}">
                <a16:creationId xmlns:a16="http://schemas.microsoft.com/office/drawing/2014/main" id="{869B993D-65B6-4683-A674-3F3D44D2BB69}"/>
              </a:ext>
            </a:extLst>
          </p:cNvPr>
          <p:cNvSpPr txBox="1"/>
          <p:nvPr/>
        </p:nvSpPr>
        <p:spPr>
          <a:xfrm>
            <a:off x="827665" y="1266019"/>
            <a:ext cx="8863965" cy="893834"/>
          </a:xfrm>
          <a:prstGeom prst="rect">
            <a:avLst/>
          </a:prstGeom>
        </p:spPr>
        <p:txBody>
          <a:bodyPr vert="horz" wrap="square" lIns="0" tIns="13970" rIns="0" bIns="0" rtlCol="0">
            <a:spAutoFit/>
          </a:bodyPr>
          <a:lstStyle/>
          <a:p>
            <a:pPr marL="12700">
              <a:lnSpc>
                <a:spcPct val="100000"/>
              </a:lnSpc>
              <a:spcBef>
                <a:spcPts val="110"/>
              </a:spcBef>
            </a:pPr>
            <a:r>
              <a:rPr sz="1850" dirty="0">
                <a:latin typeface="Arial"/>
                <a:cs typeface="Arial"/>
              </a:rPr>
              <a:t>Binary</a:t>
            </a:r>
            <a:r>
              <a:rPr sz="1850" spc="5" dirty="0">
                <a:latin typeface="Arial"/>
                <a:cs typeface="Arial"/>
              </a:rPr>
              <a:t> classi</a:t>
            </a:r>
            <a:r>
              <a:rPr sz="1850" spc="5" dirty="0">
                <a:latin typeface="Trebuchet MS"/>
                <a:cs typeface="Trebuchet MS"/>
              </a:rPr>
              <a:t>ﬁ</a:t>
            </a:r>
            <a:r>
              <a:rPr sz="1850" spc="5" dirty="0">
                <a:latin typeface="Arial"/>
                <a:cs typeface="Arial"/>
              </a:rPr>
              <a:t>cation example</a:t>
            </a:r>
            <a:r>
              <a:rPr sz="1850" spc="10" dirty="0">
                <a:latin typeface="Arial"/>
                <a:cs typeface="Arial"/>
              </a:rPr>
              <a:t> </a:t>
            </a:r>
            <a:r>
              <a:rPr sz="1850" spc="35" dirty="0">
                <a:latin typeface="Arial"/>
                <a:cs typeface="Arial"/>
              </a:rPr>
              <a:t>with</a:t>
            </a:r>
            <a:endParaRPr lang="de-DE" sz="1850" spc="35" dirty="0">
              <a:latin typeface="Arial"/>
              <a:cs typeface="Arial"/>
            </a:endParaRPr>
          </a:p>
          <a:p>
            <a:pPr marL="12700">
              <a:lnSpc>
                <a:spcPct val="100000"/>
              </a:lnSpc>
              <a:spcBef>
                <a:spcPts val="110"/>
              </a:spcBef>
            </a:pPr>
            <a:r>
              <a:rPr sz="1850" spc="5" dirty="0">
                <a:latin typeface="Arial"/>
                <a:cs typeface="Arial"/>
              </a:rPr>
              <a:t> </a:t>
            </a:r>
            <a:r>
              <a:rPr sz="1850" spc="60" dirty="0">
                <a:latin typeface="Arial"/>
                <a:cs typeface="Arial"/>
              </a:rPr>
              <a:t>two</a:t>
            </a:r>
            <a:r>
              <a:rPr sz="1850" spc="10" dirty="0">
                <a:latin typeface="Arial"/>
                <a:cs typeface="Arial"/>
              </a:rPr>
              <a:t> </a:t>
            </a:r>
            <a:r>
              <a:rPr sz="1850" i="1" spc="-10" dirty="0">
                <a:latin typeface="Arial"/>
                <a:cs typeface="Arial"/>
              </a:rPr>
              <a:t>features</a:t>
            </a:r>
            <a:r>
              <a:rPr sz="1850" i="1" spc="5" dirty="0">
                <a:latin typeface="Arial"/>
                <a:cs typeface="Arial"/>
              </a:rPr>
              <a:t> </a:t>
            </a:r>
            <a:r>
              <a:rPr sz="1850" spc="25" dirty="0">
                <a:latin typeface="Arial"/>
                <a:cs typeface="Arial"/>
              </a:rPr>
              <a:t>("independent"</a:t>
            </a:r>
            <a:r>
              <a:rPr sz="1850" spc="10" dirty="0">
                <a:latin typeface="Arial"/>
                <a:cs typeface="Arial"/>
              </a:rPr>
              <a:t> </a:t>
            </a:r>
            <a:r>
              <a:rPr sz="1850" dirty="0">
                <a:latin typeface="Arial"/>
                <a:cs typeface="Arial"/>
              </a:rPr>
              <a:t>variables,</a:t>
            </a:r>
            <a:r>
              <a:rPr sz="1850" spc="5" dirty="0">
                <a:latin typeface="Arial"/>
                <a:cs typeface="Arial"/>
              </a:rPr>
              <a:t> </a:t>
            </a:r>
            <a:r>
              <a:rPr sz="1850" spc="10" dirty="0">
                <a:latin typeface="Arial"/>
                <a:cs typeface="Arial"/>
              </a:rPr>
              <a:t>predictors)</a:t>
            </a:r>
            <a:endParaRPr lang="de-DE" sz="1850" dirty="0">
              <a:latin typeface="Arial"/>
              <a:cs typeface="Arial"/>
            </a:endParaRPr>
          </a:p>
          <a:p>
            <a:pPr marL="12700">
              <a:lnSpc>
                <a:spcPct val="100000"/>
              </a:lnSpc>
              <a:spcBef>
                <a:spcPts val="110"/>
              </a:spcBef>
            </a:pPr>
            <a:r>
              <a:rPr lang="de-DE" sz="1850" spc="-10" dirty="0">
                <a:latin typeface="Arial"/>
                <a:cs typeface="Arial"/>
              </a:rPr>
              <a:t>                       </a:t>
            </a:r>
            <a:r>
              <a:rPr sz="1850" spc="-10" dirty="0">
                <a:latin typeface="Arial"/>
                <a:cs typeface="Arial"/>
              </a:rPr>
              <a:t>linear</a:t>
            </a:r>
            <a:r>
              <a:rPr sz="1850" spc="-25" dirty="0">
                <a:latin typeface="Arial"/>
                <a:cs typeface="Arial"/>
              </a:rPr>
              <a:t> </a:t>
            </a:r>
            <a:r>
              <a:rPr sz="1850" spc="20" dirty="0">
                <a:latin typeface="Arial"/>
                <a:cs typeface="Arial"/>
              </a:rPr>
              <a:t>decision</a:t>
            </a:r>
            <a:r>
              <a:rPr sz="1850" spc="-20" dirty="0">
                <a:latin typeface="Arial"/>
                <a:cs typeface="Arial"/>
              </a:rPr>
              <a:t> </a:t>
            </a:r>
            <a:r>
              <a:rPr sz="1850" spc="20" dirty="0">
                <a:latin typeface="Arial"/>
                <a:cs typeface="Arial"/>
              </a:rPr>
              <a:t>boundary</a:t>
            </a:r>
            <a:endParaRPr sz="1850" dirty="0">
              <a:latin typeface="Arial"/>
              <a:cs typeface="Arial"/>
            </a:endParaRPr>
          </a:p>
        </p:txBody>
      </p:sp>
      <p:grpSp>
        <p:nvGrpSpPr>
          <p:cNvPr id="49" name="object 41">
            <a:extLst>
              <a:ext uri="{FF2B5EF4-FFF2-40B4-BE49-F238E27FC236}">
                <a16:creationId xmlns:a16="http://schemas.microsoft.com/office/drawing/2014/main" id="{75B43C59-F262-4E81-9BDA-80DFD3AC5DD6}"/>
              </a:ext>
            </a:extLst>
          </p:cNvPr>
          <p:cNvGrpSpPr/>
          <p:nvPr/>
        </p:nvGrpSpPr>
        <p:grpSpPr>
          <a:xfrm>
            <a:off x="4481115" y="2433670"/>
            <a:ext cx="659130" cy="94615"/>
            <a:chOff x="6282182" y="2502496"/>
            <a:chExt cx="659130" cy="94615"/>
          </a:xfrm>
        </p:grpSpPr>
        <p:sp>
          <p:nvSpPr>
            <p:cNvPr id="50" name="object 42">
              <a:extLst>
                <a:ext uri="{FF2B5EF4-FFF2-40B4-BE49-F238E27FC236}">
                  <a16:creationId xmlns:a16="http://schemas.microsoft.com/office/drawing/2014/main" id="{88CB77F3-23B2-4827-87E4-B5B191E981AE}"/>
                </a:ext>
              </a:extLst>
            </p:cNvPr>
            <p:cNvSpPr/>
            <p:nvPr/>
          </p:nvSpPr>
          <p:spPr>
            <a:xfrm>
              <a:off x="6366764" y="2549728"/>
              <a:ext cx="574675" cy="0"/>
            </a:xfrm>
            <a:custGeom>
              <a:avLst/>
              <a:gdLst/>
              <a:ahLst/>
              <a:cxnLst/>
              <a:rect l="l" t="t" r="r" b="b"/>
              <a:pathLst>
                <a:path w="574675">
                  <a:moveTo>
                    <a:pt x="574230" y="0"/>
                  </a:moveTo>
                  <a:lnTo>
                    <a:pt x="0" y="0"/>
                  </a:lnTo>
                </a:path>
              </a:pathLst>
            </a:custGeom>
            <a:ln w="19678">
              <a:solidFill>
                <a:srgbClr val="000000"/>
              </a:solidFill>
            </a:ln>
          </p:spPr>
          <p:txBody>
            <a:bodyPr wrap="square" lIns="0" tIns="0" rIns="0" bIns="0" rtlCol="0"/>
            <a:lstStyle/>
            <a:p>
              <a:endParaRPr/>
            </a:p>
          </p:txBody>
        </p:sp>
        <p:sp>
          <p:nvSpPr>
            <p:cNvPr id="51" name="object 43">
              <a:extLst>
                <a:ext uri="{FF2B5EF4-FFF2-40B4-BE49-F238E27FC236}">
                  <a16:creationId xmlns:a16="http://schemas.microsoft.com/office/drawing/2014/main" id="{016DF4E4-B8AA-41B7-8B30-82CF9A92ED69}"/>
                </a:ext>
              </a:extLst>
            </p:cNvPr>
            <p:cNvSpPr/>
            <p:nvPr/>
          </p:nvSpPr>
          <p:spPr>
            <a:xfrm>
              <a:off x="6282182" y="2502496"/>
              <a:ext cx="94615" cy="94615"/>
            </a:xfrm>
            <a:custGeom>
              <a:avLst/>
              <a:gdLst/>
              <a:ahLst/>
              <a:cxnLst/>
              <a:rect l="l" t="t" r="r" b="b"/>
              <a:pathLst>
                <a:path w="94614" h="94614">
                  <a:moveTo>
                    <a:pt x="94462" y="94449"/>
                  </a:moveTo>
                  <a:lnTo>
                    <a:pt x="0" y="47231"/>
                  </a:lnTo>
                  <a:lnTo>
                    <a:pt x="94462" y="0"/>
                  </a:lnTo>
                  <a:lnTo>
                    <a:pt x="94462" y="94449"/>
                  </a:lnTo>
                  <a:close/>
                </a:path>
              </a:pathLst>
            </a:custGeom>
            <a:solidFill>
              <a:srgbClr val="000000"/>
            </a:solidFill>
          </p:spPr>
          <p:txBody>
            <a:bodyPr wrap="square" lIns="0" tIns="0" rIns="0" bIns="0" rtlCol="0"/>
            <a:lstStyle/>
            <a:p>
              <a:endParaRPr/>
            </a:p>
          </p:txBody>
        </p:sp>
      </p:grpSp>
      <p:pic>
        <p:nvPicPr>
          <p:cNvPr id="5122" name="Picture 2" descr="Post image">
            <a:extLst>
              <a:ext uri="{FF2B5EF4-FFF2-40B4-BE49-F238E27FC236}">
                <a16:creationId xmlns:a16="http://schemas.microsoft.com/office/drawing/2014/main" id="{D7605693-606D-41FA-8C47-6E3CFC05D038}"/>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47670" y="1297491"/>
            <a:ext cx="5081736" cy="508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22500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
            <a:extLst>
              <a:ext uri="{FF2B5EF4-FFF2-40B4-BE49-F238E27FC236}">
                <a16:creationId xmlns:a16="http://schemas.microsoft.com/office/drawing/2014/main" id="{ECEB9BD9-F887-481F-B21E-349141600CA7}"/>
              </a:ext>
            </a:extLst>
          </p:cNvPr>
          <p:cNvSpPr txBox="1">
            <a:spLocks/>
          </p:cNvSpPr>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a:lstStyle>
          <a:p>
            <a:r>
              <a:rPr lang="de-DE" spc="-5" dirty="0"/>
              <a:t>The</a:t>
            </a:r>
            <a:r>
              <a:rPr lang="de-DE" spc="-18" dirty="0"/>
              <a:t> </a:t>
            </a:r>
            <a:r>
              <a:rPr lang="de-DE" spc="-5" dirty="0"/>
              <a:t>Connection</a:t>
            </a:r>
            <a:r>
              <a:rPr lang="de-DE" spc="-18" dirty="0"/>
              <a:t> </a:t>
            </a:r>
            <a:r>
              <a:rPr lang="de-DE" spc="23" dirty="0" err="1"/>
              <a:t>Between</a:t>
            </a:r>
            <a:r>
              <a:rPr lang="de-DE" spc="-18" dirty="0"/>
              <a:t> </a:t>
            </a:r>
            <a:r>
              <a:rPr lang="de-DE" spc="-32" dirty="0"/>
              <a:t>Fields</a:t>
            </a:r>
            <a:endParaRPr lang="de-DE" kern="0" dirty="0"/>
          </a:p>
        </p:txBody>
      </p:sp>
      <p:pic>
        <p:nvPicPr>
          <p:cNvPr id="2" name="object 2"/>
          <p:cNvPicPr/>
          <p:nvPr/>
        </p:nvPicPr>
        <p:blipFill>
          <a:blip r:embed="rId2" cstate="print"/>
          <a:stretch>
            <a:fillRect/>
          </a:stretch>
        </p:blipFill>
        <p:spPr>
          <a:xfrm>
            <a:off x="6120824" y="2028016"/>
            <a:ext cx="4445231" cy="3323064"/>
          </a:xfrm>
          <a:prstGeom prst="rect">
            <a:avLst/>
          </a:prstGeom>
        </p:spPr>
      </p:pic>
      <p:sp>
        <p:nvSpPr>
          <p:cNvPr id="3" name="object 3"/>
          <p:cNvSpPr txBox="1"/>
          <p:nvPr/>
        </p:nvSpPr>
        <p:spPr>
          <a:xfrm>
            <a:off x="7972291" y="2671950"/>
            <a:ext cx="2042992" cy="314176"/>
          </a:xfrm>
          <a:prstGeom prst="rect">
            <a:avLst/>
          </a:prstGeom>
        </p:spPr>
        <p:txBody>
          <a:bodyPr vert="horz" wrap="square" lIns="0" tIns="13831" rIns="0" bIns="0" rtlCol="0">
            <a:spAutoFit/>
          </a:bodyPr>
          <a:lstStyle/>
          <a:p>
            <a:pPr marL="11527">
              <a:spcBef>
                <a:spcPts val="109"/>
              </a:spcBef>
            </a:pPr>
            <a:r>
              <a:rPr sz="1951" spc="23" dirty="0">
                <a:latin typeface="Arial"/>
                <a:cs typeface="Arial"/>
              </a:rPr>
              <a:t>Machine</a:t>
            </a:r>
            <a:r>
              <a:rPr sz="1951" spc="-41" dirty="0">
                <a:latin typeface="Arial"/>
                <a:cs typeface="Arial"/>
              </a:rPr>
              <a:t> </a:t>
            </a:r>
            <a:r>
              <a:rPr sz="1951" spc="23" dirty="0">
                <a:latin typeface="Arial"/>
                <a:cs typeface="Arial"/>
              </a:rPr>
              <a:t>Learning</a:t>
            </a:r>
            <a:endParaRPr sz="1951">
              <a:latin typeface="Arial"/>
              <a:cs typeface="Arial"/>
            </a:endParaRPr>
          </a:p>
        </p:txBody>
      </p:sp>
      <p:sp>
        <p:nvSpPr>
          <p:cNvPr id="6" name="object 6"/>
          <p:cNvSpPr txBox="1">
            <a:spLocks noGrp="1"/>
          </p:cNvSpPr>
          <p:nvPr>
            <p:ph type="sldNum" sz="quarter" idx="7"/>
          </p:nvPr>
        </p:nvSpPr>
        <p:spPr>
          <a:xfrm>
            <a:off x="9864145" y="7166565"/>
            <a:ext cx="295275" cy="257809"/>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80">
              <a:spcBef>
                <a:spcPts val="41"/>
              </a:spcBef>
            </a:pPr>
            <a:fld id="{81D60167-4931-47E6-BA6A-407CBD079E47}" type="slidenum">
              <a:rPr lang="de-DE" spc="-5" smtClean="0"/>
              <a:pPr marL="38100">
                <a:spcBef>
                  <a:spcPts val="45"/>
                </a:spcBef>
              </a:pPr>
              <a:t>3</a:t>
            </a:fld>
            <a:endParaRPr spc="-5" dirty="0"/>
          </a:p>
        </p:txBody>
      </p:sp>
      <p:sp>
        <p:nvSpPr>
          <p:cNvPr id="4" name="object 4"/>
          <p:cNvSpPr txBox="1"/>
          <p:nvPr/>
        </p:nvSpPr>
        <p:spPr>
          <a:xfrm>
            <a:off x="6739993" y="3845311"/>
            <a:ext cx="2071808" cy="622102"/>
          </a:xfrm>
          <a:prstGeom prst="rect">
            <a:avLst/>
          </a:prstGeom>
        </p:spPr>
        <p:txBody>
          <a:bodyPr vert="horz" wrap="square" lIns="0" tIns="46681" rIns="0" bIns="0" rtlCol="0">
            <a:spAutoFit/>
          </a:bodyPr>
          <a:lstStyle/>
          <a:p>
            <a:pPr marL="806280">
              <a:spcBef>
                <a:spcPts val="368"/>
              </a:spcBef>
            </a:pPr>
            <a:r>
              <a:rPr sz="1452" spc="32" dirty="0">
                <a:latin typeface="Arial"/>
                <a:cs typeface="Arial"/>
              </a:rPr>
              <a:t>Deep</a:t>
            </a:r>
            <a:r>
              <a:rPr sz="1452" spc="-50" dirty="0">
                <a:latin typeface="Arial"/>
                <a:cs typeface="Arial"/>
              </a:rPr>
              <a:t> </a:t>
            </a:r>
            <a:r>
              <a:rPr sz="1452" spc="23" dirty="0">
                <a:latin typeface="Arial"/>
                <a:cs typeface="Arial"/>
              </a:rPr>
              <a:t>Learning</a:t>
            </a:r>
            <a:endParaRPr sz="1452">
              <a:latin typeface="Arial"/>
              <a:cs typeface="Arial"/>
            </a:endParaRPr>
          </a:p>
          <a:p>
            <a:pPr marL="11527">
              <a:spcBef>
                <a:spcPts val="359"/>
              </a:spcBef>
            </a:pPr>
            <a:r>
              <a:rPr sz="1951" spc="5" dirty="0">
                <a:latin typeface="Arial"/>
                <a:cs typeface="Arial"/>
              </a:rPr>
              <a:t>AI</a:t>
            </a:r>
            <a:endParaRPr sz="1951">
              <a:latin typeface="Arial"/>
              <a:cs typeface="Arial"/>
            </a:endParaRPr>
          </a:p>
        </p:txBody>
      </p:sp>
      <p:sp>
        <p:nvSpPr>
          <p:cNvPr id="13" name="Fußzeilenplatzhalter 3">
            <a:extLst>
              <a:ext uri="{FF2B5EF4-FFF2-40B4-BE49-F238E27FC236}">
                <a16:creationId xmlns:a16="http://schemas.microsoft.com/office/drawing/2014/main" id="{5137CAE1-842E-420B-8DF8-EA665472D19A}"/>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4" name="Foliennummernplatzhalter 4">
            <a:extLst>
              <a:ext uri="{FF2B5EF4-FFF2-40B4-BE49-F238E27FC236}">
                <a16:creationId xmlns:a16="http://schemas.microsoft.com/office/drawing/2014/main" id="{175EA389-10C4-4E80-9916-06C7CDA78717}"/>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a:t>
            </a:fld>
            <a:endParaRPr lang="de-DE"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BEBBD-8E6B-40CB-8E2B-B1C426552E5A}"/>
              </a:ext>
            </a:extLst>
          </p:cNvPr>
          <p:cNvSpPr>
            <a:spLocks noGrp="1"/>
          </p:cNvSpPr>
          <p:nvPr>
            <p:ph type="title"/>
          </p:nvPr>
        </p:nvSpPr>
        <p:spPr/>
        <p:txBody>
          <a:bodyPr/>
          <a:lstStyle/>
          <a:p>
            <a:r>
              <a:rPr lang="de-DE" spc="-25" dirty="0" err="1"/>
              <a:t>Unsupervised</a:t>
            </a:r>
            <a:r>
              <a:rPr lang="de-DE" spc="-25" dirty="0"/>
              <a:t> </a:t>
            </a:r>
            <a:r>
              <a:rPr lang="de-DE" spc="-30" dirty="0"/>
              <a:t>Learning:</a:t>
            </a:r>
            <a:r>
              <a:rPr lang="de-DE" spc="-20" dirty="0"/>
              <a:t> </a:t>
            </a:r>
            <a:r>
              <a:rPr lang="de-DE" spc="-15" dirty="0"/>
              <a:t>Clustering</a:t>
            </a:r>
            <a:endParaRPr lang="de-DE" dirty="0"/>
          </a:p>
        </p:txBody>
      </p:sp>
      <p:sp>
        <p:nvSpPr>
          <p:cNvPr id="4" name="Fußzeilenplatzhalter 3">
            <a:extLst>
              <a:ext uri="{FF2B5EF4-FFF2-40B4-BE49-F238E27FC236}">
                <a16:creationId xmlns:a16="http://schemas.microsoft.com/office/drawing/2014/main" id="{2433CFCB-AFE4-4243-BCAC-612E3CF10732}"/>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2946EB3C-E48D-43D1-B806-F55F19B50DCA}"/>
              </a:ext>
            </a:extLst>
          </p:cNvPr>
          <p:cNvSpPr>
            <a:spLocks noGrp="1"/>
          </p:cNvSpPr>
          <p:nvPr>
            <p:ph type="sldNum" sz="quarter" idx="11"/>
          </p:nvPr>
        </p:nvSpPr>
        <p:spPr/>
        <p:txBody>
          <a:bodyPr/>
          <a:lstStyle/>
          <a:p>
            <a:fld id="{0625EBFC-0345-4FA4-A801-51797D94B198}" type="slidenum">
              <a:rPr lang="de-DE" smtClean="0"/>
              <a:t>30</a:t>
            </a:fld>
            <a:endParaRPr lang="de-DE" dirty="0"/>
          </a:p>
        </p:txBody>
      </p:sp>
      <p:grpSp>
        <p:nvGrpSpPr>
          <p:cNvPr id="6" name="object 2">
            <a:extLst>
              <a:ext uri="{FF2B5EF4-FFF2-40B4-BE49-F238E27FC236}">
                <a16:creationId xmlns:a16="http://schemas.microsoft.com/office/drawing/2014/main" id="{19CA1AF1-3FB0-4293-ADC0-ABDF2E6B9FA1}"/>
              </a:ext>
            </a:extLst>
          </p:cNvPr>
          <p:cNvGrpSpPr/>
          <p:nvPr/>
        </p:nvGrpSpPr>
        <p:grpSpPr>
          <a:xfrm>
            <a:off x="3476259" y="2144690"/>
            <a:ext cx="3999229" cy="3820795"/>
            <a:chOff x="3476259" y="2144690"/>
            <a:chExt cx="3999229" cy="3820795"/>
          </a:xfrm>
        </p:grpSpPr>
        <p:sp>
          <p:nvSpPr>
            <p:cNvPr id="7" name="object 3">
              <a:extLst>
                <a:ext uri="{FF2B5EF4-FFF2-40B4-BE49-F238E27FC236}">
                  <a16:creationId xmlns:a16="http://schemas.microsoft.com/office/drawing/2014/main" id="{D7AC0F9C-34B1-4D4F-81BF-F80CF3996586}"/>
                </a:ext>
              </a:extLst>
            </p:cNvPr>
            <p:cNvSpPr/>
            <p:nvPr/>
          </p:nvSpPr>
          <p:spPr>
            <a:xfrm>
              <a:off x="3521519" y="2248992"/>
              <a:ext cx="3850004" cy="3670935"/>
            </a:xfrm>
            <a:custGeom>
              <a:avLst/>
              <a:gdLst/>
              <a:ahLst/>
              <a:cxnLst/>
              <a:rect l="l" t="t" r="r" b="b"/>
              <a:pathLst>
                <a:path w="3850004" h="3670935">
                  <a:moveTo>
                    <a:pt x="0" y="0"/>
                  </a:moveTo>
                  <a:lnTo>
                    <a:pt x="0" y="3670896"/>
                  </a:lnTo>
                  <a:lnTo>
                    <a:pt x="3849395" y="3670896"/>
                  </a:lnTo>
                </a:path>
              </a:pathLst>
            </a:custGeom>
            <a:ln w="19678">
              <a:solidFill>
                <a:srgbClr val="000000"/>
              </a:solidFill>
            </a:ln>
          </p:spPr>
          <p:txBody>
            <a:bodyPr wrap="square" lIns="0" tIns="0" rIns="0" bIns="0" rtlCol="0"/>
            <a:lstStyle/>
            <a:p>
              <a:endParaRPr/>
            </a:p>
          </p:txBody>
        </p:sp>
        <p:pic>
          <p:nvPicPr>
            <p:cNvPr id="8" name="object 4">
              <a:extLst>
                <a:ext uri="{FF2B5EF4-FFF2-40B4-BE49-F238E27FC236}">
                  <a16:creationId xmlns:a16="http://schemas.microsoft.com/office/drawing/2014/main" id="{E9091EBF-8138-4327-899A-B7B9BA596B28}"/>
                </a:ext>
              </a:extLst>
            </p:cNvPr>
            <p:cNvPicPr/>
            <p:nvPr/>
          </p:nvPicPr>
          <p:blipFill>
            <a:blip r:embed="rId2" cstate="print"/>
            <a:stretch>
              <a:fillRect/>
            </a:stretch>
          </p:blipFill>
          <p:spPr>
            <a:xfrm>
              <a:off x="7361075" y="5874629"/>
              <a:ext cx="114128" cy="90518"/>
            </a:xfrm>
            <a:prstGeom prst="rect">
              <a:avLst/>
            </a:prstGeom>
          </p:spPr>
        </p:pic>
        <p:pic>
          <p:nvPicPr>
            <p:cNvPr id="9" name="object 5">
              <a:extLst>
                <a:ext uri="{FF2B5EF4-FFF2-40B4-BE49-F238E27FC236}">
                  <a16:creationId xmlns:a16="http://schemas.microsoft.com/office/drawing/2014/main" id="{E30ED226-8DFB-406C-B980-A882A3B34EE5}"/>
                </a:ext>
              </a:extLst>
            </p:cNvPr>
            <p:cNvPicPr/>
            <p:nvPr/>
          </p:nvPicPr>
          <p:blipFill>
            <a:blip r:embed="rId3" cstate="print"/>
            <a:stretch>
              <a:fillRect/>
            </a:stretch>
          </p:blipFill>
          <p:spPr>
            <a:xfrm>
              <a:off x="3476259" y="2144690"/>
              <a:ext cx="90518" cy="114140"/>
            </a:xfrm>
            <a:prstGeom prst="rect">
              <a:avLst/>
            </a:prstGeom>
          </p:spPr>
        </p:pic>
      </p:grpSp>
      <p:sp>
        <p:nvSpPr>
          <p:cNvPr id="10" name="object 6">
            <a:extLst>
              <a:ext uri="{FF2B5EF4-FFF2-40B4-BE49-F238E27FC236}">
                <a16:creationId xmlns:a16="http://schemas.microsoft.com/office/drawing/2014/main" id="{CA6FE8EC-D3AE-4EA9-BA6C-3CCB035BCFA3}"/>
              </a:ext>
            </a:extLst>
          </p:cNvPr>
          <p:cNvSpPr txBox="1"/>
          <p:nvPr/>
        </p:nvSpPr>
        <p:spPr>
          <a:xfrm>
            <a:off x="5369777" y="5888556"/>
            <a:ext cx="250190" cy="344805"/>
          </a:xfrm>
          <a:prstGeom prst="rect">
            <a:avLst/>
          </a:prstGeom>
        </p:spPr>
        <p:txBody>
          <a:bodyPr vert="horz" wrap="square" lIns="0" tIns="11430" rIns="0" bIns="0" rtlCol="0">
            <a:spAutoFit/>
          </a:bodyPr>
          <a:lstStyle/>
          <a:p>
            <a:pPr marL="38100">
              <a:lnSpc>
                <a:spcPct val="100000"/>
              </a:lnSpc>
              <a:spcBef>
                <a:spcPts val="90"/>
              </a:spcBef>
            </a:pPr>
            <a:r>
              <a:rPr sz="2100" spc="-130" dirty="0">
                <a:latin typeface="Times New Roman"/>
                <a:cs typeface="Times New Roman"/>
              </a:rPr>
              <a:t>x</a:t>
            </a:r>
            <a:r>
              <a:rPr sz="1725" spc="-195" baseline="-19323" dirty="0">
                <a:latin typeface="Times New Roman"/>
                <a:cs typeface="Times New Roman"/>
              </a:rPr>
              <a:t>1</a:t>
            </a:r>
            <a:endParaRPr sz="1725" baseline="-19323">
              <a:latin typeface="Times New Roman"/>
              <a:cs typeface="Times New Roman"/>
            </a:endParaRPr>
          </a:p>
        </p:txBody>
      </p:sp>
      <p:sp>
        <p:nvSpPr>
          <p:cNvPr id="11" name="object 7">
            <a:extLst>
              <a:ext uri="{FF2B5EF4-FFF2-40B4-BE49-F238E27FC236}">
                <a16:creationId xmlns:a16="http://schemas.microsoft.com/office/drawing/2014/main" id="{9389EF48-FCB0-4605-B85F-9EDD3D589E02}"/>
              </a:ext>
            </a:extLst>
          </p:cNvPr>
          <p:cNvSpPr txBox="1"/>
          <p:nvPr/>
        </p:nvSpPr>
        <p:spPr>
          <a:xfrm>
            <a:off x="3190603" y="3954201"/>
            <a:ext cx="262890" cy="344805"/>
          </a:xfrm>
          <a:prstGeom prst="rect">
            <a:avLst/>
          </a:prstGeom>
        </p:spPr>
        <p:txBody>
          <a:bodyPr vert="horz" wrap="square" lIns="0" tIns="11430" rIns="0" bIns="0" rtlCol="0">
            <a:spAutoFit/>
          </a:bodyPr>
          <a:lstStyle/>
          <a:p>
            <a:pPr marL="38100">
              <a:lnSpc>
                <a:spcPct val="100000"/>
              </a:lnSpc>
              <a:spcBef>
                <a:spcPts val="90"/>
              </a:spcBef>
            </a:pPr>
            <a:r>
              <a:rPr sz="2100" spc="-80" dirty="0">
                <a:latin typeface="Times New Roman"/>
                <a:cs typeface="Times New Roman"/>
              </a:rPr>
              <a:t>x</a:t>
            </a:r>
            <a:r>
              <a:rPr sz="1725" spc="-120" baseline="-21739" dirty="0">
                <a:latin typeface="Times New Roman"/>
                <a:cs typeface="Times New Roman"/>
              </a:rPr>
              <a:t>2</a:t>
            </a:r>
            <a:endParaRPr sz="1725" baseline="-21739">
              <a:latin typeface="Times New Roman"/>
              <a:cs typeface="Times New Roman"/>
            </a:endParaRPr>
          </a:p>
        </p:txBody>
      </p:sp>
      <p:grpSp>
        <p:nvGrpSpPr>
          <p:cNvPr id="12" name="object 8">
            <a:extLst>
              <a:ext uri="{FF2B5EF4-FFF2-40B4-BE49-F238E27FC236}">
                <a16:creationId xmlns:a16="http://schemas.microsoft.com/office/drawing/2014/main" id="{78479AD7-3AD4-40B5-A637-B1D7AAFB3D82}"/>
              </a:ext>
            </a:extLst>
          </p:cNvPr>
          <p:cNvGrpSpPr/>
          <p:nvPr/>
        </p:nvGrpSpPr>
        <p:grpSpPr>
          <a:xfrm>
            <a:off x="4058479" y="2757011"/>
            <a:ext cx="3098800" cy="2971165"/>
            <a:chOff x="4058479" y="2757011"/>
            <a:chExt cx="3098800" cy="2971165"/>
          </a:xfrm>
        </p:grpSpPr>
        <p:sp>
          <p:nvSpPr>
            <p:cNvPr id="13" name="object 9">
              <a:extLst>
                <a:ext uri="{FF2B5EF4-FFF2-40B4-BE49-F238E27FC236}">
                  <a16:creationId xmlns:a16="http://schemas.microsoft.com/office/drawing/2014/main" id="{1265D4F0-2ABB-484E-99D3-D7B0F784B6B8}"/>
                </a:ext>
              </a:extLst>
            </p:cNvPr>
            <p:cNvSpPr/>
            <p:nvPr/>
          </p:nvSpPr>
          <p:spPr>
            <a:xfrm>
              <a:off x="4073238" y="4375606"/>
              <a:ext cx="3068955" cy="1337945"/>
            </a:xfrm>
            <a:custGeom>
              <a:avLst/>
              <a:gdLst/>
              <a:ahLst/>
              <a:cxnLst/>
              <a:rect l="l" t="t" r="r" b="b"/>
              <a:pathLst>
                <a:path w="3068954" h="1337945">
                  <a:moveTo>
                    <a:pt x="689959" y="289459"/>
                  </a:moveTo>
                  <a:lnTo>
                    <a:pt x="723606" y="325720"/>
                  </a:lnTo>
                  <a:lnTo>
                    <a:pt x="751644" y="364786"/>
                  </a:lnTo>
                  <a:lnTo>
                    <a:pt x="774075" y="406147"/>
                  </a:lnTo>
                  <a:lnTo>
                    <a:pt x="790898" y="449293"/>
                  </a:lnTo>
                  <a:lnTo>
                    <a:pt x="802113" y="493714"/>
                  </a:lnTo>
                  <a:lnTo>
                    <a:pt x="807721" y="538899"/>
                  </a:lnTo>
                  <a:lnTo>
                    <a:pt x="807721" y="584340"/>
                  </a:lnTo>
                  <a:lnTo>
                    <a:pt x="802113" y="629526"/>
                  </a:lnTo>
                  <a:lnTo>
                    <a:pt x="790898" y="673947"/>
                  </a:lnTo>
                  <a:lnTo>
                    <a:pt x="774075" y="717093"/>
                  </a:lnTo>
                  <a:lnTo>
                    <a:pt x="751644" y="758454"/>
                  </a:lnTo>
                  <a:lnTo>
                    <a:pt x="723606" y="797520"/>
                  </a:lnTo>
                  <a:lnTo>
                    <a:pt x="689959" y="833781"/>
                  </a:lnTo>
                  <a:lnTo>
                    <a:pt x="654668" y="863688"/>
                  </a:lnTo>
                  <a:lnTo>
                    <a:pt x="616801" y="888995"/>
                  </a:lnTo>
                  <a:lnTo>
                    <a:pt x="576788" y="909700"/>
                  </a:lnTo>
                  <a:lnTo>
                    <a:pt x="535057" y="925804"/>
                  </a:lnTo>
                  <a:lnTo>
                    <a:pt x="492039" y="937307"/>
                  </a:lnTo>
                  <a:lnTo>
                    <a:pt x="448162" y="944209"/>
                  </a:lnTo>
                  <a:lnTo>
                    <a:pt x="403855" y="946509"/>
                  </a:lnTo>
                  <a:lnTo>
                    <a:pt x="359549" y="944209"/>
                  </a:lnTo>
                  <a:lnTo>
                    <a:pt x="315673" y="937307"/>
                  </a:lnTo>
                  <a:lnTo>
                    <a:pt x="272655" y="925804"/>
                  </a:lnTo>
                  <a:lnTo>
                    <a:pt x="230926" y="909700"/>
                  </a:lnTo>
                  <a:lnTo>
                    <a:pt x="190914" y="888995"/>
                  </a:lnTo>
                  <a:lnTo>
                    <a:pt x="153050" y="863688"/>
                  </a:lnTo>
                  <a:lnTo>
                    <a:pt x="117761" y="833781"/>
                  </a:lnTo>
                  <a:lnTo>
                    <a:pt x="84115" y="797520"/>
                  </a:lnTo>
                  <a:lnTo>
                    <a:pt x="56076" y="758454"/>
                  </a:lnTo>
                  <a:lnTo>
                    <a:pt x="33646" y="717093"/>
                  </a:lnTo>
                  <a:lnTo>
                    <a:pt x="16823" y="673947"/>
                  </a:lnTo>
                  <a:lnTo>
                    <a:pt x="5607" y="629526"/>
                  </a:lnTo>
                  <a:lnTo>
                    <a:pt x="0" y="584340"/>
                  </a:lnTo>
                  <a:lnTo>
                    <a:pt x="0" y="538899"/>
                  </a:lnTo>
                  <a:lnTo>
                    <a:pt x="5607" y="493714"/>
                  </a:lnTo>
                  <a:lnTo>
                    <a:pt x="16823" y="449293"/>
                  </a:lnTo>
                  <a:lnTo>
                    <a:pt x="33646" y="406147"/>
                  </a:lnTo>
                  <a:lnTo>
                    <a:pt x="56076" y="364786"/>
                  </a:lnTo>
                  <a:lnTo>
                    <a:pt x="84115" y="325720"/>
                  </a:lnTo>
                  <a:lnTo>
                    <a:pt x="117761" y="289459"/>
                  </a:lnTo>
                  <a:lnTo>
                    <a:pt x="153050" y="259549"/>
                  </a:lnTo>
                  <a:lnTo>
                    <a:pt x="190914" y="234240"/>
                  </a:lnTo>
                  <a:lnTo>
                    <a:pt x="230926" y="213533"/>
                  </a:lnTo>
                  <a:lnTo>
                    <a:pt x="272655" y="197428"/>
                  </a:lnTo>
                  <a:lnTo>
                    <a:pt x="315673" y="185924"/>
                  </a:lnTo>
                  <a:lnTo>
                    <a:pt x="359549" y="179022"/>
                  </a:lnTo>
                  <a:lnTo>
                    <a:pt x="403855" y="176721"/>
                  </a:lnTo>
                  <a:lnTo>
                    <a:pt x="448162" y="179022"/>
                  </a:lnTo>
                  <a:lnTo>
                    <a:pt x="492039" y="185924"/>
                  </a:lnTo>
                  <a:lnTo>
                    <a:pt x="535057" y="197428"/>
                  </a:lnTo>
                  <a:lnTo>
                    <a:pt x="576788" y="213533"/>
                  </a:lnTo>
                  <a:lnTo>
                    <a:pt x="616801" y="234240"/>
                  </a:lnTo>
                  <a:lnTo>
                    <a:pt x="654668" y="259549"/>
                  </a:lnTo>
                  <a:lnTo>
                    <a:pt x="689959" y="289459"/>
                  </a:lnTo>
                </a:path>
                <a:path w="3068954" h="1337945">
                  <a:moveTo>
                    <a:pt x="2873166" y="195606"/>
                  </a:moveTo>
                  <a:lnTo>
                    <a:pt x="2905765" y="230581"/>
                  </a:lnTo>
                  <a:lnTo>
                    <a:pt x="2935401" y="267237"/>
                  </a:lnTo>
                  <a:lnTo>
                    <a:pt x="2962073" y="305414"/>
                  </a:lnTo>
                  <a:lnTo>
                    <a:pt x="2985782" y="344952"/>
                  </a:lnTo>
                  <a:lnTo>
                    <a:pt x="3006527" y="385690"/>
                  </a:lnTo>
                  <a:lnTo>
                    <a:pt x="3024309" y="427469"/>
                  </a:lnTo>
                  <a:lnTo>
                    <a:pt x="3039127" y="470129"/>
                  </a:lnTo>
                  <a:lnTo>
                    <a:pt x="3050981" y="513508"/>
                  </a:lnTo>
                  <a:lnTo>
                    <a:pt x="3059872" y="557449"/>
                  </a:lnTo>
                  <a:lnTo>
                    <a:pt x="3065799" y="601789"/>
                  </a:lnTo>
                  <a:lnTo>
                    <a:pt x="3068763" y="646370"/>
                  </a:lnTo>
                  <a:lnTo>
                    <a:pt x="3068763" y="691030"/>
                  </a:lnTo>
                  <a:lnTo>
                    <a:pt x="3065799" y="735611"/>
                  </a:lnTo>
                  <a:lnTo>
                    <a:pt x="3059872" y="779951"/>
                  </a:lnTo>
                  <a:lnTo>
                    <a:pt x="3050981" y="823891"/>
                  </a:lnTo>
                  <a:lnTo>
                    <a:pt x="3039127" y="867271"/>
                  </a:lnTo>
                  <a:lnTo>
                    <a:pt x="3024309" y="909931"/>
                  </a:lnTo>
                  <a:lnTo>
                    <a:pt x="3006527" y="951710"/>
                  </a:lnTo>
                  <a:lnTo>
                    <a:pt x="2985782" y="992448"/>
                  </a:lnTo>
                  <a:lnTo>
                    <a:pt x="2962073" y="1031986"/>
                  </a:lnTo>
                  <a:lnTo>
                    <a:pt x="2935401" y="1070163"/>
                  </a:lnTo>
                  <a:lnTo>
                    <a:pt x="2905765" y="1106819"/>
                  </a:lnTo>
                  <a:lnTo>
                    <a:pt x="2873166" y="1141794"/>
                  </a:lnTo>
                  <a:lnTo>
                    <a:pt x="2838190" y="1174395"/>
                  </a:lnTo>
                  <a:lnTo>
                    <a:pt x="2801534" y="1204032"/>
                  </a:lnTo>
                  <a:lnTo>
                    <a:pt x="2763357" y="1230706"/>
                  </a:lnTo>
                  <a:lnTo>
                    <a:pt x="2723819" y="1254416"/>
                  </a:lnTo>
                  <a:lnTo>
                    <a:pt x="2683080" y="1275162"/>
                  </a:lnTo>
                  <a:lnTo>
                    <a:pt x="2641300" y="1292944"/>
                  </a:lnTo>
                  <a:lnTo>
                    <a:pt x="2598640" y="1307763"/>
                  </a:lnTo>
                  <a:lnTo>
                    <a:pt x="2555260" y="1319618"/>
                  </a:lnTo>
                  <a:lnTo>
                    <a:pt x="2511319" y="1328509"/>
                  </a:lnTo>
                  <a:lnTo>
                    <a:pt x="2466977" y="1334437"/>
                  </a:lnTo>
                  <a:lnTo>
                    <a:pt x="2422396" y="1337400"/>
                  </a:lnTo>
                  <a:lnTo>
                    <a:pt x="2377735" y="1337400"/>
                  </a:lnTo>
                  <a:lnTo>
                    <a:pt x="2333153" y="1334437"/>
                  </a:lnTo>
                  <a:lnTo>
                    <a:pt x="2288812" y="1328509"/>
                  </a:lnTo>
                  <a:lnTo>
                    <a:pt x="2244871" y="1319618"/>
                  </a:lnTo>
                  <a:lnTo>
                    <a:pt x="2201490" y="1307763"/>
                  </a:lnTo>
                  <a:lnTo>
                    <a:pt x="2158830" y="1292944"/>
                  </a:lnTo>
                  <a:lnTo>
                    <a:pt x="2117051" y="1275162"/>
                  </a:lnTo>
                  <a:lnTo>
                    <a:pt x="2076312" y="1254416"/>
                  </a:lnTo>
                  <a:lnTo>
                    <a:pt x="2036774" y="1230706"/>
                  </a:lnTo>
                  <a:lnTo>
                    <a:pt x="1998596" y="1204032"/>
                  </a:lnTo>
                  <a:lnTo>
                    <a:pt x="1961940" y="1174395"/>
                  </a:lnTo>
                  <a:lnTo>
                    <a:pt x="1926965" y="1141794"/>
                  </a:lnTo>
                  <a:lnTo>
                    <a:pt x="1894365" y="1106819"/>
                  </a:lnTo>
                  <a:lnTo>
                    <a:pt x="1864729" y="1070163"/>
                  </a:lnTo>
                  <a:lnTo>
                    <a:pt x="1838057" y="1031986"/>
                  </a:lnTo>
                  <a:lnTo>
                    <a:pt x="1814348" y="992448"/>
                  </a:lnTo>
                  <a:lnTo>
                    <a:pt x="1793603" y="951710"/>
                  </a:lnTo>
                  <a:lnTo>
                    <a:pt x="1775822" y="909931"/>
                  </a:lnTo>
                  <a:lnTo>
                    <a:pt x="1761004" y="867271"/>
                  </a:lnTo>
                  <a:lnTo>
                    <a:pt x="1749149" y="823891"/>
                  </a:lnTo>
                  <a:lnTo>
                    <a:pt x="1740259" y="779951"/>
                  </a:lnTo>
                  <a:lnTo>
                    <a:pt x="1734332" y="735611"/>
                  </a:lnTo>
                  <a:lnTo>
                    <a:pt x="1731368" y="691030"/>
                  </a:lnTo>
                  <a:lnTo>
                    <a:pt x="1731368" y="646370"/>
                  </a:lnTo>
                  <a:lnTo>
                    <a:pt x="1734332" y="601789"/>
                  </a:lnTo>
                  <a:lnTo>
                    <a:pt x="1740259" y="557449"/>
                  </a:lnTo>
                  <a:lnTo>
                    <a:pt x="1749149" y="513508"/>
                  </a:lnTo>
                  <a:lnTo>
                    <a:pt x="1761004" y="470129"/>
                  </a:lnTo>
                  <a:lnTo>
                    <a:pt x="1775822" y="427469"/>
                  </a:lnTo>
                  <a:lnTo>
                    <a:pt x="1793603" y="385690"/>
                  </a:lnTo>
                  <a:lnTo>
                    <a:pt x="1814348" y="344952"/>
                  </a:lnTo>
                  <a:lnTo>
                    <a:pt x="1838057" y="305414"/>
                  </a:lnTo>
                  <a:lnTo>
                    <a:pt x="1864729" y="267237"/>
                  </a:lnTo>
                  <a:lnTo>
                    <a:pt x="1894365" y="230581"/>
                  </a:lnTo>
                  <a:lnTo>
                    <a:pt x="1926965" y="195606"/>
                  </a:lnTo>
                  <a:lnTo>
                    <a:pt x="1961940" y="163005"/>
                  </a:lnTo>
                  <a:lnTo>
                    <a:pt x="1998596" y="133368"/>
                  </a:lnTo>
                  <a:lnTo>
                    <a:pt x="2036774" y="106694"/>
                  </a:lnTo>
                  <a:lnTo>
                    <a:pt x="2076312" y="82984"/>
                  </a:lnTo>
                  <a:lnTo>
                    <a:pt x="2117051" y="62238"/>
                  </a:lnTo>
                  <a:lnTo>
                    <a:pt x="2158830" y="44456"/>
                  </a:lnTo>
                  <a:lnTo>
                    <a:pt x="2201490" y="29637"/>
                  </a:lnTo>
                  <a:lnTo>
                    <a:pt x="2244871" y="17782"/>
                  </a:lnTo>
                  <a:lnTo>
                    <a:pt x="2288812" y="8891"/>
                  </a:lnTo>
                  <a:lnTo>
                    <a:pt x="2333153" y="2963"/>
                  </a:lnTo>
                  <a:lnTo>
                    <a:pt x="2377735" y="0"/>
                  </a:lnTo>
                  <a:lnTo>
                    <a:pt x="2422396" y="0"/>
                  </a:lnTo>
                  <a:lnTo>
                    <a:pt x="2466977" y="2963"/>
                  </a:lnTo>
                  <a:lnTo>
                    <a:pt x="2511319" y="8891"/>
                  </a:lnTo>
                  <a:lnTo>
                    <a:pt x="2555260" y="17782"/>
                  </a:lnTo>
                  <a:lnTo>
                    <a:pt x="2598640" y="29637"/>
                  </a:lnTo>
                  <a:lnTo>
                    <a:pt x="2641300" y="44456"/>
                  </a:lnTo>
                  <a:lnTo>
                    <a:pt x="2683080" y="62238"/>
                  </a:lnTo>
                  <a:lnTo>
                    <a:pt x="2723819" y="82984"/>
                  </a:lnTo>
                  <a:lnTo>
                    <a:pt x="2763357" y="106694"/>
                  </a:lnTo>
                  <a:lnTo>
                    <a:pt x="2801534" y="133368"/>
                  </a:lnTo>
                  <a:lnTo>
                    <a:pt x="2838190" y="163005"/>
                  </a:lnTo>
                  <a:lnTo>
                    <a:pt x="2873166" y="195606"/>
                  </a:lnTo>
                </a:path>
              </a:pathLst>
            </a:custGeom>
            <a:ln w="29517">
              <a:solidFill>
                <a:srgbClr val="D83FD0"/>
              </a:solidFill>
              <a:prstDash val="lgDash"/>
            </a:ln>
          </p:spPr>
          <p:txBody>
            <a:bodyPr wrap="square" lIns="0" tIns="0" rIns="0" bIns="0" rtlCol="0"/>
            <a:lstStyle/>
            <a:p>
              <a:endParaRPr/>
            </a:p>
          </p:txBody>
        </p:sp>
        <p:pic>
          <p:nvPicPr>
            <p:cNvPr id="14" name="object 10">
              <a:extLst>
                <a:ext uri="{FF2B5EF4-FFF2-40B4-BE49-F238E27FC236}">
                  <a16:creationId xmlns:a16="http://schemas.microsoft.com/office/drawing/2014/main" id="{B8689C78-D91A-4E3F-8D3F-9EA35E2C890C}"/>
                </a:ext>
              </a:extLst>
            </p:cNvPr>
            <p:cNvPicPr/>
            <p:nvPr/>
          </p:nvPicPr>
          <p:blipFill>
            <a:blip r:embed="rId4" cstate="print"/>
            <a:stretch>
              <a:fillRect/>
            </a:stretch>
          </p:blipFill>
          <p:spPr>
            <a:xfrm>
              <a:off x="4266848" y="4667939"/>
              <a:ext cx="113161" cy="113171"/>
            </a:xfrm>
            <a:prstGeom prst="rect">
              <a:avLst/>
            </a:prstGeom>
          </p:spPr>
        </p:pic>
        <p:pic>
          <p:nvPicPr>
            <p:cNvPr id="15" name="object 11">
              <a:extLst>
                <a:ext uri="{FF2B5EF4-FFF2-40B4-BE49-F238E27FC236}">
                  <a16:creationId xmlns:a16="http://schemas.microsoft.com/office/drawing/2014/main" id="{5B2DE639-7C10-46AB-885F-07536108ADB7}"/>
                </a:ext>
              </a:extLst>
            </p:cNvPr>
            <p:cNvPicPr/>
            <p:nvPr/>
          </p:nvPicPr>
          <p:blipFill>
            <a:blip r:embed="rId5" cstate="print"/>
            <a:stretch>
              <a:fillRect/>
            </a:stretch>
          </p:blipFill>
          <p:spPr>
            <a:xfrm>
              <a:off x="4158606" y="4963113"/>
              <a:ext cx="113161" cy="113174"/>
            </a:xfrm>
            <a:prstGeom prst="rect">
              <a:avLst/>
            </a:prstGeom>
          </p:spPr>
        </p:pic>
        <p:pic>
          <p:nvPicPr>
            <p:cNvPr id="16" name="object 12">
              <a:extLst>
                <a:ext uri="{FF2B5EF4-FFF2-40B4-BE49-F238E27FC236}">
                  <a16:creationId xmlns:a16="http://schemas.microsoft.com/office/drawing/2014/main" id="{8C8DCC1E-A528-4603-BB9B-5F5992067266}"/>
                </a:ext>
              </a:extLst>
            </p:cNvPr>
            <p:cNvPicPr/>
            <p:nvPr/>
          </p:nvPicPr>
          <p:blipFill>
            <a:blip r:embed="rId6" cstate="print"/>
            <a:stretch>
              <a:fillRect/>
            </a:stretch>
          </p:blipFill>
          <p:spPr>
            <a:xfrm>
              <a:off x="4699791" y="4825356"/>
              <a:ext cx="113110" cy="113161"/>
            </a:xfrm>
            <a:prstGeom prst="rect">
              <a:avLst/>
            </a:prstGeom>
          </p:spPr>
        </p:pic>
        <p:pic>
          <p:nvPicPr>
            <p:cNvPr id="17" name="object 13">
              <a:extLst>
                <a:ext uri="{FF2B5EF4-FFF2-40B4-BE49-F238E27FC236}">
                  <a16:creationId xmlns:a16="http://schemas.microsoft.com/office/drawing/2014/main" id="{3FFA230D-D663-44BB-BF70-F8501CFD503D}"/>
                </a:ext>
              </a:extLst>
            </p:cNvPr>
            <p:cNvPicPr/>
            <p:nvPr/>
          </p:nvPicPr>
          <p:blipFill>
            <a:blip r:embed="rId7" cstate="print"/>
            <a:stretch>
              <a:fillRect/>
            </a:stretch>
          </p:blipFill>
          <p:spPr>
            <a:xfrm>
              <a:off x="4638619" y="2757011"/>
              <a:ext cx="1534232" cy="1485026"/>
            </a:xfrm>
            <a:prstGeom prst="rect">
              <a:avLst/>
            </a:prstGeom>
          </p:spPr>
        </p:pic>
        <p:sp>
          <p:nvSpPr>
            <p:cNvPr id="18" name="object 14">
              <a:extLst>
                <a:ext uri="{FF2B5EF4-FFF2-40B4-BE49-F238E27FC236}">
                  <a16:creationId xmlns:a16="http://schemas.microsoft.com/office/drawing/2014/main" id="{FE9E9C40-2FD7-42E0-94A6-5A5BC333EE5E}"/>
                </a:ext>
              </a:extLst>
            </p:cNvPr>
            <p:cNvSpPr/>
            <p:nvPr/>
          </p:nvSpPr>
          <p:spPr>
            <a:xfrm>
              <a:off x="4456239" y="4758956"/>
              <a:ext cx="108585" cy="108585"/>
            </a:xfrm>
            <a:custGeom>
              <a:avLst/>
              <a:gdLst/>
              <a:ahLst/>
              <a:cxnLst/>
              <a:rect l="l" t="t" r="r" b="b"/>
              <a:pathLst>
                <a:path w="108585" h="108585">
                  <a:moveTo>
                    <a:pt x="54121" y="108242"/>
                  </a:moveTo>
                  <a:lnTo>
                    <a:pt x="33753" y="104279"/>
                  </a:lnTo>
                  <a:lnTo>
                    <a:pt x="15849" y="92392"/>
                  </a:lnTo>
                  <a:lnTo>
                    <a:pt x="3962" y="74489"/>
                  </a:lnTo>
                  <a:lnTo>
                    <a:pt x="0" y="54121"/>
                  </a:lnTo>
                  <a:lnTo>
                    <a:pt x="3962" y="33753"/>
                  </a:lnTo>
                  <a:lnTo>
                    <a:pt x="15849" y="15849"/>
                  </a:lnTo>
                  <a:lnTo>
                    <a:pt x="33753" y="3962"/>
                  </a:lnTo>
                  <a:lnTo>
                    <a:pt x="54121" y="0"/>
                  </a:lnTo>
                  <a:lnTo>
                    <a:pt x="74489" y="3962"/>
                  </a:lnTo>
                  <a:lnTo>
                    <a:pt x="92392" y="15849"/>
                  </a:lnTo>
                  <a:lnTo>
                    <a:pt x="104279" y="33753"/>
                  </a:lnTo>
                  <a:lnTo>
                    <a:pt x="108242" y="54121"/>
                  </a:lnTo>
                  <a:lnTo>
                    <a:pt x="104279" y="74489"/>
                  </a:lnTo>
                  <a:lnTo>
                    <a:pt x="92392" y="92392"/>
                  </a:lnTo>
                  <a:lnTo>
                    <a:pt x="74489" y="104279"/>
                  </a:lnTo>
                  <a:lnTo>
                    <a:pt x="54121" y="108242"/>
                  </a:lnTo>
                  <a:close/>
                </a:path>
              </a:pathLst>
            </a:custGeom>
            <a:solidFill>
              <a:srgbClr val="999999"/>
            </a:solidFill>
          </p:spPr>
          <p:txBody>
            <a:bodyPr wrap="square" lIns="0" tIns="0" rIns="0" bIns="0" rtlCol="0"/>
            <a:lstStyle/>
            <a:p>
              <a:endParaRPr/>
            </a:p>
          </p:txBody>
        </p:sp>
        <p:sp>
          <p:nvSpPr>
            <p:cNvPr id="19" name="object 15">
              <a:extLst>
                <a:ext uri="{FF2B5EF4-FFF2-40B4-BE49-F238E27FC236}">
                  <a16:creationId xmlns:a16="http://schemas.microsoft.com/office/drawing/2014/main" id="{5C526DCD-AFE6-4AE3-BE14-A65491FC6034}"/>
                </a:ext>
              </a:extLst>
            </p:cNvPr>
            <p:cNvSpPr/>
            <p:nvPr/>
          </p:nvSpPr>
          <p:spPr>
            <a:xfrm>
              <a:off x="4456239" y="4758956"/>
              <a:ext cx="108585" cy="108585"/>
            </a:xfrm>
            <a:custGeom>
              <a:avLst/>
              <a:gdLst/>
              <a:ahLst/>
              <a:cxnLst/>
              <a:rect l="l" t="t" r="r" b="b"/>
              <a:pathLst>
                <a:path w="108585" h="108585">
                  <a:moveTo>
                    <a:pt x="92392" y="15849"/>
                  </a:moveTo>
                  <a:lnTo>
                    <a:pt x="104279" y="33753"/>
                  </a:lnTo>
                  <a:lnTo>
                    <a:pt x="108242" y="54121"/>
                  </a:lnTo>
                  <a:lnTo>
                    <a:pt x="104279" y="74489"/>
                  </a:lnTo>
                  <a:lnTo>
                    <a:pt x="92392" y="92392"/>
                  </a:lnTo>
                  <a:lnTo>
                    <a:pt x="74489" y="104279"/>
                  </a:lnTo>
                  <a:lnTo>
                    <a:pt x="54121" y="108242"/>
                  </a:lnTo>
                  <a:lnTo>
                    <a:pt x="33753" y="104279"/>
                  </a:lnTo>
                  <a:lnTo>
                    <a:pt x="15849" y="92392"/>
                  </a:lnTo>
                  <a:lnTo>
                    <a:pt x="3962" y="74489"/>
                  </a:lnTo>
                  <a:lnTo>
                    <a:pt x="0" y="54121"/>
                  </a:lnTo>
                  <a:lnTo>
                    <a:pt x="3962" y="33753"/>
                  </a:lnTo>
                  <a:lnTo>
                    <a:pt x="15849" y="15849"/>
                  </a:lnTo>
                  <a:lnTo>
                    <a:pt x="33753" y="3962"/>
                  </a:lnTo>
                  <a:lnTo>
                    <a:pt x="54121" y="0"/>
                  </a:lnTo>
                  <a:lnTo>
                    <a:pt x="74489" y="3962"/>
                  </a:lnTo>
                  <a:lnTo>
                    <a:pt x="92392" y="15849"/>
                  </a:lnTo>
                </a:path>
              </a:pathLst>
            </a:custGeom>
            <a:ln w="4919">
              <a:solidFill>
                <a:srgbClr val="000000"/>
              </a:solidFill>
            </a:ln>
          </p:spPr>
          <p:txBody>
            <a:bodyPr wrap="square" lIns="0" tIns="0" rIns="0" bIns="0" rtlCol="0"/>
            <a:lstStyle/>
            <a:p>
              <a:endParaRPr/>
            </a:p>
          </p:txBody>
        </p:sp>
        <p:sp>
          <p:nvSpPr>
            <p:cNvPr id="20" name="object 16">
              <a:extLst>
                <a:ext uri="{FF2B5EF4-FFF2-40B4-BE49-F238E27FC236}">
                  <a16:creationId xmlns:a16="http://schemas.microsoft.com/office/drawing/2014/main" id="{76F19226-0118-45CD-B8CF-C6247D5302AB}"/>
                </a:ext>
              </a:extLst>
            </p:cNvPr>
            <p:cNvSpPr/>
            <p:nvPr/>
          </p:nvSpPr>
          <p:spPr>
            <a:xfrm>
              <a:off x="4466107" y="5172201"/>
              <a:ext cx="108585" cy="108585"/>
            </a:xfrm>
            <a:custGeom>
              <a:avLst/>
              <a:gdLst/>
              <a:ahLst/>
              <a:cxnLst/>
              <a:rect l="l" t="t" r="r" b="b"/>
              <a:pathLst>
                <a:path w="108585" h="108585">
                  <a:moveTo>
                    <a:pt x="54101" y="108242"/>
                  </a:moveTo>
                  <a:lnTo>
                    <a:pt x="33747" y="104279"/>
                  </a:lnTo>
                  <a:lnTo>
                    <a:pt x="15849" y="92392"/>
                  </a:lnTo>
                  <a:lnTo>
                    <a:pt x="3962" y="74489"/>
                  </a:lnTo>
                  <a:lnTo>
                    <a:pt x="0" y="54121"/>
                  </a:lnTo>
                  <a:lnTo>
                    <a:pt x="3962" y="33753"/>
                  </a:lnTo>
                  <a:lnTo>
                    <a:pt x="15849" y="15849"/>
                  </a:lnTo>
                  <a:lnTo>
                    <a:pt x="33747" y="3962"/>
                  </a:lnTo>
                  <a:lnTo>
                    <a:pt x="54102" y="0"/>
                  </a:lnTo>
                  <a:lnTo>
                    <a:pt x="74456" y="3962"/>
                  </a:lnTo>
                  <a:lnTo>
                    <a:pt x="92354" y="15849"/>
                  </a:lnTo>
                  <a:lnTo>
                    <a:pt x="104241" y="33753"/>
                  </a:lnTo>
                  <a:lnTo>
                    <a:pt x="108204" y="54121"/>
                  </a:lnTo>
                  <a:lnTo>
                    <a:pt x="104241" y="74489"/>
                  </a:lnTo>
                  <a:lnTo>
                    <a:pt x="92354" y="92392"/>
                  </a:lnTo>
                  <a:lnTo>
                    <a:pt x="74456" y="104279"/>
                  </a:lnTo>
                  <a:lnTo>
                    <a:pt x="54101" y="108242"/>
                  </a:lnTo>
                  <a:close/>
                </a:path>
              </a:pathLst>
            </a:custGeom>
            <a:solidFill>
              <a:srgbClr val="999999"/>
            </a:solidFill>
          </p:spPr>
          <p:txBody>
            <a:bodyPr wrap="square" lIns="0" tIns="0" rIns="0" bIns="0" rtlCol="0"/>
            <a:lstStyle/>
            <a:p>
              <a:endParaRPr/>
            </a:p>
          </p:txBody>
        </p:sp>
        <p:sp>
          <p:nvSpPr>
            <p:cNvPr id="21" name="object 17">
              <a:extLst>
                <a:ext uri="{FF2B5EF4-FFF2-40B4-BE49-F238E27FC236}">
                  <a16:creationId xmlns:a16="http://schemas.microsoft.com/office/drawing/2014/main" id="{6ED992C2-7B0E-4046-B9B2-A6F59CA899CD}"/>
                </a:ext>
              </a:extLst>
            </p:cNvPr>
            <p:cNvSpPr/>
            <p:nvPr/>
          </p:nvSpPr>
          <p:spPr>
            <a:xfrm>
              <a:off x="4466107" y="5172201"/>
              <a:ext cx="108585" cy="108585"/>
            </a:xfrm>
            <a:custGeom>
              <a:avLst/>
              <a:gdLst/>
              <a:ahLst/>
              <a:cxnLst/>
              <a:rect l="l" t="t" r="r" b="b"/>
              <a:pathLst>
                <a:path w="108585" h="108585">
                  <a:moveTo>
                    <a:pt x="92354" y="15849"/>
                  </a:moveTo>
                  <a:lnTo>
                    <a:pt x="104241" y="33753"/>
                  </a:lnTo>
                  <a:lnTo>
                    <a:pt x="108204" y="54121"/>
                  </a:lnTo>
                  <a:lnTo>
                    <a:pt x="104241" y="74489"/>
                  </a:lnTo>
                  <a:lnTo>
                    <a:pt x="92354" y="92392"/>
                  </a:lnTo>
                  <a:lnTo>
                    <a:pt x="74456" y="104279"/>
                  </a:lnTo>
                  <a:lnTo>
                    <a:pt x="54101" y="108242"/>
                  </a:lnTo>
                  <a:lnTo>
                    <a:pt x="33747" y="104279"/>
                  </a:lnTo>
                  <a:lnTo>
                    <a:pt x="15849" y="92392"/>
                  </a:lnTo>
                  <a:lnTo>
                    <a:pt x="3962" y="74489"/>
                  </a:lnTo>
                  <a:lnTo>
                    <a:pt x="0" y="54121"/>
                  </a:lnTo>
                  <a:lnTo>
                    <a:pt x="3962" y="33753"/>
                  </a:lnTo>
                  <a:lnTo>
                    <a:pt x="15849" y="15849"/>
                  </a:lnTo>
                  <a:lnTo>
                    <a:pt x="33747" y="3962"/>
                  </a:lnTo>
                  <a:lnTo>
                    <a:pt x="54102" y="0"/>
                  </a:lnTo>
                  <a:lnTo>
                    <a:pt x="74456" y="3962"/>
                  </a:lnTo>
                  <a:lnTo>
                    <a:pt x="92354" y="15849"/>
                  </a:lnTo>
                </a:path>
              </a:pathLst>
            </a:custGeom>
            <a:ln w="4919">
              <a:solidFill>
                <a:srgbClr val="000000"/>
              </a:solidFill>
            </a:ln>
          </p:spPr>
          <p:txBody>
            <a:bodyPr wrap="square" lIns="0" tIns="0" rIns="0" bIns="0" rtlCol="0"/>
            <a:lstStyle/>
            <a:p>
              <a:endParaRPr/>
            </a:p>
          </p:txBody>
        </p:sp>
        <p:sp>
          <p:nvSpPr>
            <p:cNvPr id="22" name="object 18">
              <a:extLst>
                <a:ext uri="{FF2B5EF4-FFF2-40B4-BE49-F238E27FC236}">
                  <a16:creationId xmlns:a16="http://schemas.microsoft.com/office/drawing/2014/main" id="{656E3187-85E7-449F-A42B-513A530A4789}"/>
                </a:ext>
              </a:extLst>
            </p:cNvPr>
            <p:cNvSpPr/>
            <p:nvPr/>
          </p:nvSpPr>
          <p:spPr>
            <a:xfrm>
              <a:off x="4584179" y="5044303"/>
              <a:ext cx="108585" cy="108585"/>
            </a:xfrm>
            <a:custGeom>
              <a:avLst/>
              <a:gdLst/>
              <a:ahLst/>
              <a:cxnLst/>
              <a:rect l="l" t="t" r="r" b="b"/>
              <a:pathLst>
                <a:path w="108585" h="108585">
                  <a:moveTo>
                    <a:pt x="54095" y="108200"/>
                  </a:moveTo>
                  <a:lnTo>
                    <a:pt x="33745" y="104238"/>
                  </a:lnTo>
                  <a:lnTo>
                    <a:pt x="15849" y="92351"/>
                  </a:lnTo>
                  <a:lnTo>
                    <a:pt x="3962" y="74455"/>
                  </a:lnTo>
                  <a:lnTo>
                    <a:pt x="0" y="54105"/>
                  </a:lnTo>
                  <a:lnTo>
                    <a:pt x="3962" y="33754"/>
                  </a:lnTo>
                  <a:lnTo>
                    <a:pt x="15849" y="15859"/>
                  </a:lnTo>
                  <a:lnTo>
                    <a:pt x="33745" y="3964"/>
                  </a:lnTo>
                  <a:lnTo>
                    <a:pt x="54095" y="0"/>
                  </a:lnTo>
                  <a:lnTo>
                    <a:pt x="74446" y="3964"/>
                  </a:lnTo>
                  <a:lnTo>
                    <a:pt x="92341" y="15859"/>
                  </a:lnTo>
                  <a:lnTo>
                    <a:pt x="104236" y="33754"/>
                  </a:lnTo>
                  <a:lnTo>
                    <a:pt x="108200" y="54105"/>
                  </a:lnTo>
                  <a:lnTo>
                    <a:pt x="104236" y="74455"/>
                  </a:lnTo>
                  <a:lnTo>
                    <a:pt x="92341" y="92351"/>
                  </a:lnTo>
                  <a:lnTo>
                    <a:pt x="74446" y="104238"/>
                  </a:lnTo>
                  <a:lnTo>
                    <a:pt x="54095" y="108200"/>
                  </a:lnTo>
                  <a:close/>
                </a:path>
              </a:pathLst>
            </a:custGeom>
            <a:solidFill>
              <a:srgbClr val="999999"/>
            </a:solidFill>
          </p:spPr>
          <p:txBody>
            <a:bodyPr wrap="square" lIns="0" tIns="0" rIns="0" bIns="0" rtlCol="0"/>
            <a:lstStyle/>
            <a:p>
              <a:endParaRPr/>
            </a:p>
          </p:txBody>
        </p:sp>
        <p:sp>
          <p:nvSpPr>
            <p:cNvPr id="23" name="object 19">
              <a:extLst>
                <a:ext uri="{FF2B5EF4-FFF2-40B4-BE49-F238E27FC236}">
                  <a16:creationId xmlns:a16="http://schemas.microsoft.com/office/drawing/2014/main" id="{8DCD3CA1-35F7-4447-A051-90C236231131}"/>
                </a:ext>
              </a:extLst>
            </p:cNvPr>
            <p:cNvSpPr/>
            <p:nvPr/>
          </p:nvSpPr>
          <p:spPr>
            <a:xfrm>
              <a:off x="4584179" y="5044303"/>
              <a:ext cx="108585" cy="108585"/>
            </a:xfrm>
            <a:custGeom>
              <a:avLst/>
              <a:gdLst/>
              <a:ahLst/>
              <a:cxnLst/>
              <a:rect l="l" t="t" r="r" b="b"/>
              <a:pathLst>
                <a:path w="108585" h="108585">
                  <a:moveTo>
                    <a:pt x="92341" y="15859"/>
                  </a:moveTo>
                  <a:lnTo>
                    <a:pt x="104236" y="33754"/>
                  </a:lnTo>
                  <a:lnTo>
                    <a:pt x="108200" y="54105"/>
                  </a:lnTo>
                  <a:lnTo>
                    <a:pt x="104236" y="74455"/>
                  </a:lnTo>
                  <a:lnTo>
                    <a:pt x="92341" y="92351"/>
                  </a:lnTo>
                  <a:lnTo>
                    <a:pt x="74446" y="104238"/>
                  </a:lnTo>
                  <a:lnTo>
                    <a:pt x="54095" y="108200"/>
                  </a:lnTo>
                  <a:lnTo>
                    <a:pt x="33745" y="104238"/>
                  </a:lnTo>
                  <a:lnTo>
                    <a:pt x="15849" y="92351"/>
                  </a:lnTo>
                  <a:lnTo>
                    <a:pt x="3962" y="74455"/>
                  </a:lnTo>
                  <a:lnTo>
                    <a:pt x="0" y="54105"/>
                  </a:lnTo>
                  <a:lnTo>
                    <a:pt x="3962" y="33754"/>
                  </a:lnTo>
                  <a:lnTo>
                    <a:pt x="15849" y="15859"/>
                  </a:lnTo>
                  <a:lnTo>
                    <a:pt x="33745" y="3964"/>
                  </a:lnTo>
                  <a:lnTo>
                    <a:pt x="54095" y="0"/>
                  </a:lnTo>
                  <a:lnTo>
                    <a:pt x="74446" y="3964"/>
                  </a:lnTo>
                  <a:lnTo>
                    <a:pt x="92341" y="15859"/>
                  </a:lnTo>
                </a:path>
              </a:pathLst>
            </a:custGeom>
            <a:ln w="4919">
              <a:solidFill>
                <a:srgbClr val="000000"/>
              </a:solidFill>
            </a:ln>
          </p:spPr>
          <p:txBody>
            <a:bodyPr wrap="square" lIns="0" tIns="0" rIns="0" bIns="0" rtlCol="0"/>
            <a:lstStyle/>
            <a:p>
              <a:endParaRPr/>
            </a:p>
          </p:txBody>
        </p:sp>
        <p:pic>
          <p:nvPicPr>
            <p:cNvPr id="24" name="object 20">
              <a:extLst>
                <a:ext uri="{FF2B5EF4-FFF2-40B4-BE49-F238E27FC236}">
                  <a16:creationId xmlns:a16="http://schemas.microsoft.com/office/drawing/2014/main" id="{F8E68526-D04C-46BC-866A-54EAEAF913E2}"/>
                </a:ext>
              </a:extLst>
            </p:cNvPr>
            <p:cNvPicPr/>
            <p:nvPr/>
          </p:nvPicPr>
          <p:blipFill>
            <a:blip r:embed="rId8" cstate="print"/>
            <a:stretch>
              <a:fillRect/>
            </a:stretch>
          </p:blipFill>
          <p:spPr>
            <a:xfrm>
              <a:off x="4276668" y="5100882"/>
              <a:ext cx="113171" cy="113110"/>
            </a:xfrm>
            <a:prstGeom prst="rect">
              <a:avLst/>
            </a:prstGeom>
          </p:spPr>
        </p:pic>
        <p:sp>
          <p:nvSpPr>
            <p:cNvPr id="25" name="object 21">
              <a:extLst>
                <a:ext uri="{FF2B5EF4-FFF2-40B4-BE49-F238E27FC236}">
                  <a16:creationId xmlns:a16="http://schemas.microsoft.com/office/drawing/2014/main" id="{0E708A54-EEFE-4DF7-8C68-5EA3D01B3E9E}"/>
                </a:ext>
              </a:extLst>
            </p:cNvPr>
            <p:cNvSpPr/>
            <p:nvPr/>
          </p:nvSpPr>
          <p:spPr>
            <a:xfrm>
              <a:off x="4423003" y="4926241"/>
              <a:ext cx="108585" cy="108585"/>
            </a:xfrm>
            <a:custGeom>
              <a:avLst/>
              <a:gdLst/>
              <a:ahLst/>
              <a:cxnLst/>
              <a:rect l="l" t="t" r="r" b="b"/>
              <a:pathLst>
                <a:path w="108585" h="108585">
                  <a:moveTo>
                    <a:pt x="54095" y="108191"/>
                  </a:moveTo>
                  <a:lnTo>
                    <a:pt x="33745" y="104228"/>
                  </a:lnTo>
                  <a:lnTo>
                    <a:pt x="15849" y="92341"/>
                  </a:lnTo>
                  <a:lnTo>
                    <a:pt x="3962" y="74446"/>
                  </a:lnTo>
                  <a:lnTo>
                    <a:pt x="0" y="54095"/>
                  </a:lnTo>
                  <a:lnTo>
                    <a:pt x="3962" y="33745"/>
                  </a:lnTo>
                  <a:lnTo>
                    <a:pt x="15849" y="15849"/>
                  </a:lnTo>
                  <a:lnTo>
                    <a:pt x="33745" y="3962"/>
                  </a:lnTo>
                  <a:lnTo>
                    <a:pt x="54095" y="0"/>
                  </a:lnTo>
                  <a:lnTo>
                    <a:pt x="74446" y="3962"/>
                  </a:lnTo>
                  <a:lnTo>
                    <a:pt x="92341" y="15849"/>
                  </a:lnTo>
                  <a:lnTo>
                    <a:pt x="104228" y="33745"/>
                  </a:lnTo>
                  <a:lnTo>
                    <a:pt x="108191" y="54095"/>
                  </a:lnTo>
                  <a:lnTo>
                    <a:pt x="104228" y="74446"/>
                  </a:lnTo>
                  <a:lnTo>
                    <a:pt x="92341" y="92341"/>
                  </a:lnTo>
                  <a:lnTo>
                    <a:pt x="74446" y="104228"/>
                  </a:lnTo>
                  <a:lnTo>
                    <a:pt x="54095" y="108191"/>
                  </a:lnTo>
                  <a:close/>
                </a:path>
              </a:pathLst>
            </a:custGeom>
            <a:solidFill>
              <a:srgbClr val="999999"/>
            </a:solidFill>
          </p:spPr>
          <p:txBody>
            <a:bodyPr wrap="square" lIns="0" tIns="0" rIns="0" bIns="0" rtlCol="0"/>
            <a:lstStyle/>
            <a:p>
              <a:endParaRPr/>
            </a:p>
          </p:txBody>
        </p:sp>
        <p:sp>
          <p:nvSpPr>
            <p:cNvPr id="26" name="object 22">
              <a:extLst>
                <a:ext uri="{FF2B5EF4-FFF2-40B4-BE49-F238E27FC236}">
                  <a16:creationId xmlns:a16="http://schemas.microsoft.com/office/drawing/2014/main" id="{D5BA92F1-A25E-4CCF-A87A-709837AB0CD9}"/>
                </a:ext>
              </a:extLst>
            </p:cNvPr>
            <p:cNvSpPr/>
            <p:nvPr/>
          </p:nvSpPr>
          <p:spPr>
            <a:xfrm>
              <a:off x="4423003" y="4926241"/>
              <a:ext cx="108585" cy="108585"/>
            </a:xfrm>
            <a:custGeom>
              <a:avLst/>
              <a:gdLst/>
              <a:ahLst/>
              <a:cxnLst/>
              <a:rect l="l" t="t" r="r" b="b"/>
              <a:pathLst>
                <a:path w="108585" h="108585">
                  <a:moveTo>
                    <a:pt x="92341" y="15849"/>
                  </a:moveTo>
                  <a:lnTo>
                    <a:pt x="104228" y="33745"/>
                  </a:lnTo>
                  <a:lnTo>
                    <a:pt x="108191" y="54095"/>
                  </a:lnTo>
                  <a:lnTo>
                    <a:pt x="104228" y="74446"/>
                  </a:lnTo>
                  <a:lnTo>
                    <a:pt x="92341" y="92341"/>
                  </a:lnTo>
                  <a:lnTo>
                    <a:pt x="74446" y="104228"/>
                  </a:lnTo>
                  <a:lnTo>
                    <a:pt x="54095" y="108191"/>
                  </a:lnTo>
                  <a:lnTo>
                    <a:pt x="33745" y="104228"/>
                  </a:lnTo>
                  <a:lnTo>
                    <a:pt x="15849" y="92341"/>
                  </a:lnTo>
                  <a:lnTo>
                    <a:pt x="3962" y="74446"/>
                  </a:lnTo>
                  <a:lnTo>
                    <a:pt x="0" y="54095"/>
                  </a:lnTo>
                  <a:lnTo>
                    <a:pt x="3962" y="33745"/>
                  </a:lnTo>
                  <a:lnTo>
                    <a:pt x="15849" y="15849"/>
                  </a:lnTo>
                  <a:lnTo>
                    <a:pt x="33745" y="3962"/>
                  </a:lnTo>
                  <a:lnTo>
                    <a:pt x="54095" y="0"/>
                  </a:lnTo>
                  <a:lnTo>
                    <a:pt x="74446" y="3962"/>
                  </a:lnTo>
                  <a:lnTo>
                    <a:pt x="92341" y="15849"/>
                  </a:lnTo>
                </a:path>
              </a:pathLst>
            </a:custGeom>
            <a:ln w="4919">
              <a:solidFill>
                <a:srgbClr val="000000"/>
              </a:solidFill>
            </a:ln>
          </p:spPr>
          <p:txBody>
            <a:bodyPr wrap="square" lIns="0" tIns="0" rIns="0" bIns="0" rtlCol="0"/>
            <a:lstStyle/>
            <a:p>
              <a:endParaRPr/>
            </a:p>
          </p:txBody>
        </p:sp>
        <p:pic>
          <p:nvPicPr>
            <p:cNvPr id="27" name="object 23">
              <a:extLst>
                <a:ext uri="{FF2B5EF4-FFF2-40B4-BE49-F238E27FC236}">
                  <a16:creationId xmlns:a16="http://schemas.microsoft.com/office/drawing/2014/main" id="{7AB7B77A-00DB-4B16-B619-F4E5858EB9C7}"/>
                </a:ext>
              </a:extLst>
            </p:cNvPr>
            <p:cNvPicPr/>
            <p:nvPr/>
          </p:nvPicPr>
          <p:blipFill>
            <a:blip r:embed="rId9" cstate="print"/>
            <a:stretch>
              <a:fillRect/>
            </a:stretch>
          </p:blipFill>
          <p:spPr>
            <a:xfrm>
              <a:off x="5880497" y="4795828"/>
              <a:ext cx="113110" cy="113174"/>
            </a:xfrm>
            <a:prstGeom prst="rect">
              <a:avLst/>
            </a:prstGeom>
          </p:spPr>
        </p:pic>
        <p:sp>
          <p:nvSpPr>
            <p:cNvPr id="28" name="object 24">
              <a:extLst>
                <a:ext uri="{FF2B5EF4-FFF2-40B4-BE49-F238E27FC236}">
                  <a16:creationId xmlns:a16="http://schemas.microsoft.com/office/drawing/2014/main" id="{8AAE7A0B-6F6C-4F2D-AAA0-DEA508AEC3EC}"/>
                </a:ext>
              </a:extLst>
            </p:cNvPr>
            <p:cNvSpPr/>
            <p:nvPr/>
          </p:nvSpPr>
          <p:spPr>
            <a:xfrm>
              <a:off x="4584179" y="4640884"/>
              <a:ext cx="108585" cy="108585"/>
            </a:xfrm>
            <a:custGeom>
              <a:avLst/>
              <a:gdLst/>
              <a:ahLst/>
              <a:cxnLst/>
              <a:rect l="l" t="t" r="r" b="b"/>
              <a:pathLst>
                <a:path w="108585" h="108585">
                  <a:moveTo>
                    <a:pt x="54095" y="108242"/>
                  </a:moveTo>
                  <a:lnTo>
                    <a:pt x="33745" y="104279"/>
                  </a:lnTo>
                  <a:lnTo>
                    <a:pt x="15849" y="92392"/>
                  </a:lnTo>
                  <a:lnTo>
                    <a:pt x="3962" y="74489"/>
                  </a:lnTo>
                  <a:lnTo>
                    <a:pt x="0" y="54121"/>
                  </a:lnTo>
                  <a:lnTo>
                    <a:pt x="3962" y="33753"/>
                  </a:lnTo>
                  <a:lnTo>
                    <a:pt x="15849" y="15849"/>
                  </a:lnTo>
                  <a:lnTo>
                    <a:pt x="33745" y="3962"/>
                  </a:lnTo>
                  <a:lnTo>
                    <a:pt x="54095" y="0"/>
                  </a:lnTo>
                  <a:lnTo>
                    <a:pt x="74446" y="3962"/>
                  </a:lnTo>
                  <a:lnTo>
                    <a:pt x="92341" y="15849"/>
                  </a:lnTo>
                  <a:lnTo>
                    <a:pt x="104236" y="33753"/>
                  </a:lnTo>
                  <a:lnTo>
                    <a:pt x="108200" y="54121"/>
                  </a:lnTo>
                  <a:lnTo>
                    <a:pt x="104236" y="74489"/>
                  </a:lnTo>
                  <a:lnTo>
                    <a:pt x="92341" y="92392"/>
                  </a:lnTo>
                  <a:lnTo>
                    <a:pt x="74446" y="104279"/>
                  </a:lnTo>
                  <a:lnTo>
                    <a:pt x="54095" y="108242"/>
                  </a:lnTo>
                  <a:close/>
                </a:path>
              </a:pathLst>
            </a:custGeom>
            <a:solidFill>
              <a:srgbClr val="999999"/>
            </a:solidFill>
          </p:spPr>
          <p:txBody>
            <a:bodyPr wrap="square" lIns="0" tIns="0" rIns="0" bIns="0" rtlCol="0"/>
            <a:lstStyle/>
            <a:p>
              <a:endParaRPr/>
            </a:p>
          </p:txBody>
        </p:sp>
        <p:sp>
          <p:nvSpPr>
            <p:cNvPr id="29" name="object 25">
              <a:extLst>
                <a:ext uri="{FF2B5EF4-FFF2-40B4-BE49-F238E27FC236}">
                  <a16:creationId xmlns:a16="http://schemas.microsoft.com/office/drawing/2014/main" id="{174F4B13-5E9F-4D52-86BE-EBA883C41127}"/>
                </a:ext>
              </a:extLst>
            </p:cNvPr>
            <p:cNvSpPr/>
            <p:nvPr/>
          </p:nvSpPr>
          <p:spPr>
            <a:xfrm>
              <a:off x="4584179" y="4640884"/>
              <a:ext cx="108585" cy="108585"/>
            </a:xfrm>
            <a:custGeom>
              <a:avLst/>
              <a:gdLst/>
              <a:ahLst/>
              <a:cxnLst/>
              <a:rect l="l" t="t" r="r" b="b"/>
              <a:pathLst>
                <a:path w="108585" h="108585">
                  <a:moveTo>
                    <a:pt x="92341" y="15849"/>
                  </a:moveTo>
                  <a:lnTo>
                    <a:pt x="104236" y="33753"/>
                  </a:lnTo>
                  <a:lnTo>
                    <a:pt x="108200" y="54121"/>
                  </a:lnTo>
                  <a:lnTo>
                    <a:pt x="104236" y="74489"/>
                  </a:lnTo>
                  <a:lnTo>
                    <a:pt x="92341" y="92392"/>
                  </a:lnTo>
                  <a:lnTo>
                    <a:pt x="74446" y="104279"/>
                  </a:lnTo>
                  <a:lnTo>
                    <a:pt x="54095" y="108242"/>
                  </a:lnTo>
                  <a:lnTo>
                    <a:pt x="33745" y="104279"/>
                  </a:lnTo>
                  <a:lnTo>
                    <a:pt x="15849" y="92392"/>
                  </a:lnTo>
                  <a:lnTo>
                    <a:pt x="3962" y="74489"/>
                  </a:lnTo>
                  <a:lnTo>
                    <a:pt x="0" y="54121"/>
                  </a:lnTo>
                  <a:lnTo>
                    <a:pt x="3962" y="33753"/>
                  </a:lnTo>
                  <a:lnTo>
                    <a:pt x="15849" y="15849"/>
                  </a:lnTo>
                  <a:lnTo>
                    <a:pt x="33745" y="3962"/>
                  </a:lnTo>
                  <a:lnTo>
                    <a:pt x="54095" y="0"/>
                  </a:lnTo>
                  <a:lnTo>
                    <a:pt x="74446" y="3962"/>
                  </a:lnTo>
                  <a:lnTo>
                    <a:pt x="92341" y="15849"/>
                  </a:lnTo>
                </a:path>
              </a:pathLst>
            </a:custGeom>
            <a:ln w="4919">
              <a:solidFill>
                <a:srgbClr val="000000"/>
              </a:solidFill>
            </a:ln>
          </p:spPr>
          <p:txBody>
            <a:bodyPr wrap="square" lIns="0" tIns="0" rIns="0" bIns="0" rtlCol="0"/>
            <a:lstStyle/>
            <a:p>
              <a:endParaRPr/>
            </a:p>
          </p:txBody>
        </p:sp>
        <p:pic>
          <p:nvPicPr>
            <p:cNvPr id="30" name="object 26">
              <a:extLst>
                <a:ext uri="{FF2B5EF4-FFF2-40B4-BE49-F238E27FC236}">
                  <a16:creationId xmlns:a16="http://schemas.microsoft.com/office/drawing/2014/main" id="{2DB3922D-30CD-4990-BF56-A6B52FF382FD}"/>
                </a:ext>
              </a:extLst>
            </p:cNvPr>
            <p:cNvPicPr/>
            <p:nvPr/>
          </p:nvPicPr>
          <p:blipFill>
            <a:blip r:embed="rId10" cstate="print"/>
            <a:stretch>
              <a:fillRect/>
            </a:stretch>
          </p:blipFill>
          <p:spPr>
            <a:xfrm>
              <a:off x="6264218" y="4451493"/>
              <a:ext cx="113120" cy="113123"/>
            </a:xfrm>
            <a:prstGeom prst="rect">
              <a:avLst/>
            </a:prstGeom>
          </p:spPr>
        </p:pic>
        <p:pic>
          <p:nvPicPr>
            <p:cNvPr id="31" name="object 27">
              <a:extLst>
                <a:ext uri="{FF2B5EF4-FFF2-40B4-BE49-F238E27FC236}">
                  <a16:creationId xmlns:a16="http://schemas.microsoft.com/office/drawing/2014/main" id="{690437CB-D410-4E2D-892E-5EE90C300D78}"/>
                </a:ext>
              </a:extLst>
            </p:cNvPr>
            <p:cNvPicPr/>
            <p:nvPr/>
          </p:nvPicPr>
          <p:blipFill>
            <a:blip r:embed="rId11" cstate="print"/>
            <a:stretch>
              <a:fillRect/>
            </a:stretch>
          </p:blipFill>
          <p:spPr>
            <a:xfrm>
              <a:off x="6647945" y="4500655"/>
              <a:ext cx="113123" cy="113174"/>
            </a:xfrm>
            <a:prstGeom prst="rect">
              <a:avLst/>
            </a:prstGeom>
          </p:spPr>
        </p:pic>
        <p:pic>
          <p:nvPicPr>
            <p:cNvPr id="32" name="object 28">
              <a:extLst>
                <a:ext uri="{FF2B5EF4-FFF2-40B4-BE49-F238E27FC236}">
                  <a16:creationId xmlns:a16="http://schemas.microsoft.com/office/drawing/2014/main" id="{30B12512-1E57-478A-8FD3-78B3ECCCD710}"/>
                </a:ext>
              </a:extLst>
            </p:cNvPr>
            <p:cNvPicPr/>
            <p:nvPr/>
          </p:nvPicPr>
          <p:blipFill>
            <a:blip r:embed="rId12" cstate="print"/>
            <a:stretch>
              <a:fillRect/>
            </a:stretch>
          </p:blipFill>
          <p:spPr>
            <a:xfrm>
              <a:off x="6155973" y="4638425"/>
              <a:ext cx="113161" cy="113161"/>
            </a:xfrm>
            <a:prstGeom prst="rect">
              <a:avLst/>
            </a:prstGeom>
          </p:spPr>
        </p:pic>
        <p:pic>
          <p:nvPicPr>
            <p:cNvPr id="33" name="object 29">
              <a:extLst>
                <a:ext uri="{FF2B5EF4-FFF2-40B4-BE49-F238E27FC236}">
                  <a16:creationId xmlns:a16="http://schemas.microsoft.com/office/drawing/2014/main" id="{72E42EF9-558C-46D6-8E4F-51A3A8733A54}"/>
                </a:ext>
              </a:extLst>
            </p:cNvPr>
            <p:cNvPicPr/>
            <p:nvPr/>
          </p:nvPicPr>
          <p:blipFill>
            <a:blip r:embed="rId13" cstate="print"/>
            <a:stretch>
              <a:fillRect/>
            </a:stretch>
          </p:blipFill>
          <p:spPr>
            <a:xfrm>
              <a:off x="6382287" y="4825356"/>
              <a:ext cx="113123" cy="113161"/>
            </a:xfrm>
            <a:prstGeom prst="rect">
              <a:avLst/>
            </a:prstGeom>
          </p:spPr>
        </p:pic>
        <p:pic>
          <p:nvPicPr>
            <p:cNvPr id="34" name="object 30">
              <a:extLst>
                <a:ext uri="{FF2B5EF4-FFF2-40B4-BE49-F238E27FC236}">
                  <a16:creationId xmlns:a16="http://schemas.microsoft.com/office/drawing/2014/main" id="{A530E95B-12B9-43F6-BF57-81B15713EB0D}"/>
                </a:ext>
              </a:extLst>
            </p:cNvPr>
            <p:cNvPicPr/>
            <p:nvPr/>
          </p:nvPicPr>
          <p:blipFill>
            <a:blip r:embed="rId14" cstate="print"/>
            <a:stretch>
              <a:fillRect/>
            </a:stretch>
          </p:blipFill>
          <p:spPr>
            <a:xfrm>
              <a:off x="6337989" y="5041843"/>
              <a:ext cx="113171" cy="113120"/>
            </a:xfrm>
            <a:prstGeom prst="rect">
              <a:avLst/>
            </a:prstGeom>
          </p:spPr>
        </p:pic>
        <p:pic>
          <p:nvPicPr>
            <p:cNvPr id="35" name="object 31">
              <a:extLst>
                <a:ext uri="{FF2B5EF4-FFF2-40B4-BE49-F238E27FC236}">
                  <a16:creationId xmlns:a16="http://schemas.microsoft.com/office/drawing/2014/main" id="{C72F9751-FD7A-4714-825A-7A9F88E6E88D}"/>
                </a:ext>
              </a:extLst>
            </p:cNvPr>
            <p:cNvPicPr/>
            <p:nvPr/>
          </p:nvPicPr>
          <p:blipFill>
            <a:blip r:embed="rId15" cstate="print"/>
            <a:stretch>
              <a:fillRect/>
            </a:stretch>
          </p:blipFill>
          <p:spPr>
            <a:xfrm>
              <a:off x="6028084" y="5061487"/>
              <a:ext cx="113110" cy="113174"/>
            </a:xfrm>
            <a:prstGeom prst="rect">
              <a:avLst/>
            </a:prstGeom>
          </p:spPr>
        </p:pic>
        <p:pic>
          <p:nvPicPr>
            <p:cNvPr id="36" name="object 32">
              <a:extLst>
                <a:ext uri="{FF2B5EF4-FFF2-40B4-BE49-F238E27FC236}">
                  <a16:creationId xmlns:a16="http://schemas.microsoft.com/office/drawing/2014/main" id="{C1D61EE9-0DE5-4C4E-AFC3-01345CA7418B}"/>
                </a:ext>
              </a:extLst>
            </p:cNvPr>
            <p:cNvPicPr/>
            <p:nvPr/>
          </p:nvPicPr>
          <p:blipFill>
            <a:blip r:embed="rId16" cstate="print"/>
            <a:stretch>
              <a:fillRect/>
            </a:stretch>
          </p:blipFill>
          <p:spPr>
            <a:xfrm>
              <a:off x="6834877" y="4825356"/>
              <a:ext cx="113171" cy="113161"/>
            </a:xfrm>
            <a:prstGeom prst="rect">
              <a:avLst/>
            </a:prstGeom>
          </p:spPr>
        </p:pic>
        <p:pic>
          <p:nvPicPr>
            <p:cNvPr id="37" name="object 33">
              <a:extLst>
                <a:ext uri="{FF2B5EF4-FFF2-40B4-BE49-F238E27FC236}">
                  <a16:creationId xmlns:a16="http://schemas.microsoft.com/office/drawing/2014/main" id="{300E49BE-C502-4CDD-B0D4-95C733C96C16}"/>
                </a:ext>
              </a:extLst>
            </p:cNvPr>
            <p:cNvPicPr/>
            <p:nvPr/>
          </p:nvPicPr>
          <p:blipFill>
            <a:blip r:embed="rId17" cstate="print"/>
            <a:stretch>
              <a:fillRect/>
            </a:stretch>
          </p:blipFill>
          <p:spPr>
            <a:xfrm>
              <a:off x="6667593" y="5120529"/>
              <a:ext cx="113174" cy="113161"/>
            </a:xfrm>
            <a:prstGeom prst="rect">
              <a:avLst/>
            </a:prstGeom>
          </p:spPr>
        </p:pic>
        <p:pic>
          <p:nvPicPr>
            <p:cNvPr id="38" name="object 34">
              <a:extLst>
                <a:ext uri="{FF2B5EF4-FFF2-40B4-BE49-F238E27FC236}">
                  <a16:creationId xmlns:a16="http://schemas.microsoft.com/office/drawing/2014/main" id="{5670316F-CAC0-4253-9999-4A8A17F31423}"/>
                </a:ext>
              </a:extLst>
            </p:cNvPr>
            <p:cNvPicPr/>
            <p:nvPr/>
          </p:nvPicPr>
          <p:blipFill>
            <a:blip r:embed="rId18" cstate="print"/>
            <a:stretch>
              <a:fillRect/>
            </a:stretch>
          </p:blipFill>
          <p:spPr>
            <a:xfrm>
              <a:off x="6500359" y="5317328"/>
              <a:ext cx="113123" cy="113161"/>
            </a:xfrm>
            <a:prstGeom prst="rect">
              <a:avLst/>
            </a:prstGeom>
          </p:spPr>
        </p:pic>
        <p:pic>
          <p:nvPicPr>
            <p:cNvPr id="39" name="object 35">
              <a:extLst>
                <a:ext uri="{FF2B5EF4-FFF2-40B4-BE49-F238E27FC236}">
                  <a16:creationId xmlns:a16="http://schemas.microsoft.com/office/drawing/2014/main" id="{B56FCEEA-192B-47BF-8B6F-481FD17F6279}"/>
                </a:ext>
              </a:extLst>
            </p:cNvPr>
            <p:cNvPicPr/>
            <p:nvPr/>
          </p:nvPicPr>
          <p:blipFill>
            <a:blip r:embed="rId18" cstate="print"/>
            <a:stretch>
              <a:fillRect/>
            </a:stretch>
          </p:blipFill>
          <p:spPr>
            <a:xfrm>
              <a:off x="6647945" y="4933598"/>
              <a:ext cx="113123" cy="113161"/>
            </a:xfrm>
            <a:prstGeom prst="rect">
              <a:avLst/>
            </a:prstGeom>
          </p:spPr>
        </p:pic>
        <p:pic>
          <p:nvPicPr>
            <p:cNvPr id="40" name="object 36">
              <a:extLst>
                <a:ext uri="{FF2B5EF4-FFF2-40B4-BE49-F238E27FC236}">
                  <a16:creationId xmlns:a16="http://schemas.microsoft.com/office/drawing/2014/main" id="{A13BB246-0913-4AE8-B416-C36413F97B3B}"/>
                </a:ext>
              </a:extLst>
            </p:cNvPr>
            <p:cNvPicPr/>
            <p:nvPr/>
          </p:nvPicPr>
          <p:blipFill>
            <a:blip r:embed="rId19" cstate="print"/>
            <a:stretch>
              <a:fillRect/>
            </a:stretch>
          </p:blipFill>
          <p:spPr>
            <a:xfrm>
              <a:off x="6805362" y="4987725"/>
              <a:ext cx="113161" cy="113161"/>
            </a:xfrm>
            <a:prstGeom prst="rect">
              <a:avLst/>
            </a:prstGeom>
          </p:spPr>
        </p:pic>
        <p:pic>
          <p:nvPicPr>
            <p:cNvPr id="41" name="object 37">
              <a:extLst>
                <a:ext uri="{FF2B5EF4-FFF2-40B4-BE49-F238E27FC236}">
                  <a16:creationId xmlns:a16="http://schemas.microsoft.com/office/drawing/2014/main" id="{C7DB3055-4881-4D50-AF7D-89922E937A86}"/>
                </a:ext>
              </a:extLst>
            </p:cNvPr>
            <p:cNvPicPr/>
            <p:nvPr/>
          </p:nvPicPr>
          <p:blipFill>
            <a:blip r:embed="rId20" cstate="print"/>
            <a:stretch>
              <a:fillRect/>
            </a:stretch>
          </p:blipFill>
          <p:spPr>
            <a:xfrm>
              <a:off x="6028084" y="5248469"/>
              <a:ext cx="113110" cy="113120"/>
            </a:xfrm>
            <a:prstGeom prst="rect">
              <a:avLst/>
            </a:prstGeom>
          </p:spPr>
        </p:pic>
        <p:pic>
          <p:nvPicPr>
            <p:cNvPr id="42" name="object 38">
              <a:extLst>
                <a:ext uri="{FF2B5EF4-FFF2-40B4-BE49-F238E27FC236}">
                  <a16:creationId xmlns:a16="http://schemas.microsoft.com/office/drawing/2014/main" id="{2AF7AC80-48B1-4574-AE5A-E4FBD830B281}"/>
                </a:ext>
              </a:extLst>
            </p:cNvPr>
            <p:cNvPicPr/>
            <p:nvPr/>
          </p:nvPicPr>
          <p:blipFill>
            <a:blip r:embed="rId21" cstate="print"/>
            <a:stretch>
              <a:fillRect/>
            </a:stretch>
          </p:blipFill>
          <p:spPr>
            <a:xfrm>
              <a:off x="6628261" y="4707284"/>
              <a:ext cx="113161" cy="113161"/>
            </a:xfrm>
            <a:prstGeom prst="rect">
              <a:avLst/>
            </a:prstGeom>
          </p:spPr>
        </p:pic>
        <p:pic>
          <p:nvPicPr>
            <p:cNvPr id="43" name="object 39">
              <a:extLst>
                <a:ext uri="{FF2B5EF4-FFF2-40B4-BE49-F238E27FC236}">
                  <a16:creationId xmlns:a16="http://schemas.microsoft.com/office/drawing/2014/main" id="{6243FC06-13DA-44F6-AF60-080A28412F81}"/>
                </a:ext>
              </a:extLst>
            </p:cNvPr>
            <p:cNvPicPr/>
            <p:nvPr/>
          </p:nvPicPr>
          <p:blipFill>
            <a:blip r:embed="rId22" cstate="print"/>
            <a:stretch>
              <a:fillRect/>
            </a:stretch>
          </p:blipFill>
          <p:spPr>
            <a:xfrm>
              <a:off x="6283862" y="5474732"/>
              <a:ext cx="113174" cy="113174"/>
            </a:xfrm>
            <a:prstGeom prst="rect">
              <a:avLst/>
            </a:prstGeom>
          </p:spPr>
        </p:pic>
        <p:pic>
          <p:nvPicPr>
            <p:cNvPr id="44" name="object 40">
              <a:extLst>
                <a:ext uri="{FF2B5EF4-FFF2-40B4-BE49-F238E27FC236}">
                  <a16:creationId xmlns:a16="http://schemas.microsoft.com/office/drawing/2014/main" id="{FB24FC95-FA9A-40F8-8CF6-1749B8E63733}"/>
                </a:ext>
              </a:extLst>
            </p:cNvPr>
            <p:cNvPicPr/>
            <p:nvPr/>
          </p:nvPicPr>
          <p:blipFill>
            <a:blip r:embed="rId23" cstate="print"/>
            <a:stretch>
              <a:fillRect/>
            </a:stretch>
          </p:blipFill>
          <p:spPr>
            <a:xfrm>
              <a:off x="6264218" y="5317328"/>
              <a:ext cx="113120" cy="113161"/>
            </a:xfrm>
            <a:prstGeom prst="rect">
              <a:avLst/>
            </a:prstGeom>
          </p:spPr>
        </p:pic>
        <p:pic>
          <p:nvPicPr>
            <p:cNvPr id="45" name="object 41">
              <a:extLst>
                <a:ext uri="{FF2B5EF4-FFF2-40B4-BE49-F238E27FC236}">
                  <a16:creationId xmlns:a16="http://schemas.microsoft.com/office/drawing/2014/main" id="{C14DF81B-74D0-4C7F-8724-B7E93111DEA6}"/>
                </a:ext>
              </a:extLst>
            </p:cNvPr>
            <p:cNvPicPr/>
            <p:nvPr/>
          </p:nvPicPr>
          <p:blipFill>
            <a:blip r:embed="rId24" cstate="print"/>
            <a:stretch>
              <a:fillRect/>
            </a:stretch>
          </p:blipFill>
          <p:spPr>
            <a:xfrm>
              <a:off x="6805362" y="5425570"/>
              <a:ext cx="113161" cy="113123"/>
            </a:xfrm>
            <a:prstGeom prst="rect">
              <a:avLst/>
            </a:prstGeom>
          </p:spPr>
        </p:pic>
      </p:grpSp>
      <p:sp>
        <p:nvSpPr>
          <p:cNvPr id="46" name="object 43">
            <a:extLst>
              <a:ext uri="{FF2B5EF4-FFF2-40B4-BE49-F238E27FC236}">
                <a16:creationId xmlns:a16="http://schemas.microsoft.com/office/drawing/2014/main" id="{D47041A9-F2F9-48AE-A489-1528921A3BF2}"/>
              </a:ext>
            </a:extLst>
          </p:cNvPr>
          <p:cNvSpPr txBox="1"/>
          <p:nvPr/>
        </p:nvSpPr>
        <p:spPr>
          <a:xfrm>
            <a:off x="1191699" y="1266395"/>
            <a:ext cx="8314690" cy="309245"/>
          </a:xfrm>
          <a:prstGeom prst="rect">
            <a:avLst/>
          </a:prstGeom>
        </p:spPr>
        <p:txBody>
          <a:bodyPr vert="horz" wrap="square" lIns="0" tIns="13970" rIns="0" bIns="0" rtlCol="0">
            <a:spAutoFit/>
          </a:bodyPr>
          <a:lstStyle/>
          <a:p>
            <a:pPr marL="12700">
              <a:lnSpc>
                <a:spcPct val="100000"/>
              </a:lnSpc>
              <a:spcBef>
                <a:spcPts val="110"/>
              </a:spcBef>
              <a:tabLst>
                <a:tab pos="1171575" algn="l"/>
              </a:tabLst>
            </a:pPr>
            <a:r>
              <a:rPr sz="1850" spc="5" dirty="0">
                <a:latin typeface="Arial"/>
                <a:cs typeface="Arial"/>
              </a:rPr>
              <a:t>Assigning	</a:t>
            </a:r>
            <a:r>
              <a:rPr sz="1850" spc="20" dirty="0">
                <a:latin typeface="Arial"/>
                <a:cs typeface="Arial"/>
              </a:rPr>
              <a:t>group</a:t>
            </a:r>
            <a:r>
              <a:rPr sz="1850" spc="5" dirty="0">
                <a:latin typeface="Arial"/>
                <a:cs typeface="Arial"/>
              </a:rPr>
              <a:t> </a:t>
            </a:r>
            <a:r>
              <a:rPr sz="1850" spc="15" dirty="0">
                <a:latin typeface="Arial"/>
                <a:cs typeface="Arial"/>
              </a:rPr>
              <a:t>memberships</a:t>
            </a:r>
            <a:r>
              <a:rPr sz="1850" spc="10" dirty="0">
                <a:latin typeface="Arial"/>
                <a:cs typeface="Arial"/>
              </a:rPr>
              <a:t> </a:t>
            </a:r>
            <a:r>
              <a:rPr sz="1850" spc="55" dirty="0">
                <a:latin typeface="Arial"/>
                <a:cs typeface="Arial"/>
              </a:rPr>
              <a:t>to</a:t>
            </a:r>
            <a:r>
              <a:rPr sz="1850" spc="10" dirty="0">
                <a:latin typeface="Arial"/>
                <a:cs typeface="Arial"/>
              </a:rPr>
              <a:t> </a:t>
            </a:r>
            <a:r>
              <a:rPr sz="1850" spc="5" dirty="0">
                <a:latin typeface="Arial"/>
                <a:cs typeface="Arial"/>
              </a:rPr>
              <a:t>unlabelled</a:t>
            </a:r>
            <a:r>
              <a:rPr sz="1850" spc="10" dirty="0">
                <a:latin typeface="Arial"/>
                <a:cs typeface="Arial"/>
              </a:rPr>
              <a:t> </a:t>
            </a:r>
            <a:r>
              <a:rPr sz="1850" spc="5" dirty="0">
                <a:latin typeface="Arial"/>
                <a:cs typeface="Arial"/>
              </a:rPr>
              <a:t>examples</a:t>
            </a:r>
            <a:r>
              <a:rPr sz="1850" spc="10" dirty="0">
                <a:latin typeface="Arial"/>
                <a:cs typeface="Arial"/>
              </a:rPr>
              <a:t> </a:t>
            </a:r>
            <a:r>
              <a:rPr sz="1850" spc="-5" dirty="0">
                <a:latin typeface="Arial"/>
                <a:cs typeface="Arial"/>
              </a:rPr>
              <a:t>(instances,</a:t>
            </a:r>
            <a:r>
              <a:rPr sz="1850" spc="10" dirty="0">
                <a:latin typeface="Arial"/>
                <a:cs typeface="Arial"/>
              </a:rPr>
              <a:t> </a:t>
            </a:r>
            <a:r>
              <a:rPr sz="1850" spc="20" dirty="0">
                <a:latin typeface="Arial"/>
                <a:cs typeface="Arial"/>
              </a:rPr>
              <a:t>data</a:t>
            </a:r>
            <a:r>
              <a:rPr sz="1850" spc="10" dirty="0">
                <a:latin typeface="Arial"/>
                <a:cs typeface="Arial"/>
              </a:rPr>
              <a:t> </a:t>
            </a:r>
            <a:r>
              <a:rPr sz="1850" spc="5" dirty="0">
                <a:latin typeface="Arial"/>
                <a:cs typeface="Arial"/>
              </a:rPr>
              <a:t>points)</a:t>
            </a:r>
            <a:endParaRPr sz="1850">
              <a:latin typeface="Arial"/>
              <a:cs typeface="Arial"/>
            </a:endParaRPr>
          </a:p>
        </p:txBody>
      </p:sp>
    </p:spTree>
    <p:extLst>
      <p:ext uri="{BB962C8B-B14F-4D97-AF65-F5344CB8AC3E}">
        <p14:creationId xmlns:p14="http://schemas.microsoft.com/office/powerpoint/2010/main" val="13754459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AF50"/>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pic>
        <p:nvPicPr>
          <p:cNvPr id="4" name="object 4"/>
          <p:cNvPicPr/>
          <p:nvPr/>
        </p:nvPicPr>
        <p:blipFill>
          <a:blip r:embed="rId2" cstate="print"/>
          <a:stretch>
            <a:fillRect/>
          </a:stretch>
        </p:blipFill>
        <p:spPr>
          <a:xfrm>
            <a:off x="3263392" y="1072896"/>
            <a:ext cx="3602736" cy="4328891"/>
          </a:xfrm>
          <a:prstGeom prst="rect">
            <a:avLst/>
          </a:prstGeom>
        </p:spPr>
      </p:pic>
      <p:sp>
        <p:nvSpPr>
          <p:cNvPr id="7" name="Fußzeilenplatzhalter 3">
            <a:extLst>
              <a:ext uri="{FF2B5EF4-FFF2-40B4-BE49-F238E27FC236}">
                <a16:creationId xmlns:a16="http://schemas.microsoft.com/office/drawing/2014/main" id="{95AE1B03-FCF0-4712-93B7-5E7C0E0C5550}"/>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A3466727-3526-4D04-BD80-3516C6193EBC}"/>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31</a:t>
            </a:fld>
            <a:endParaRPr lang="de-DE"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AF50"/>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6" name="object 6"/>
          <p:cNvSpPr txBox="1"/>
          <p:nvPr/>
        </p:nvSpPr>
        <p:spPr>
          <a:xfrm>
            <a:off x="421572" y="1075943"/>
            <a:ext cx="7259320" cy="869597"/>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spc="-7" dirty="0">
                <a:latin typeface="Verdana"/>
                <a:cs typeface="Verdana"/>
              </a:rPr>
              <a:t>How</a:t>
            </a:r>
            <a:r>
              <a:rPr sz="1867" spc="-13" dirty="0">
                <a:latin typeface="Verdana"/>
                <a:cs typeface="Verdana"/>
              </a:rPr>
              <a:t> </a:t>
            </a:r>
            <a:r>
              <a:rPr sz="1867" spc="7" dirty="0">
                <a:latin typeface="Verdana"/>
                <a:cs typeface="Verdana"/>
              </a:rPr>
              <a:t>will</a:t>
            </a:r>
            <a:r>
              <a:rPr sz="1867" spc="-40" dirty="0">
                <a:latin typeface="Verdana"/>
                <a:cs typeface="Verdana"/>
              </a:rPr>
              <a:t> </a:t>
            </a:r>
            <a:r>
              <a:rPr sz="1867" dirty="0">
                <a:latin typeface="Verdana"/>
                <a:cs typeface="Verdana"/>
              </a:rPr>
              <a:t>we</a:t>
            </a:r>
            <a:r>
              <a:rPr sz="1867" spc="-7" dirty="0">
                <a:latin typeface="Verdana"/>
                <a:cs typeface="Verdana"/>
              </a:rPr>
              <a:t> </a:t>
            </a:r>
            <a:r>
              <a:rPr sz="1867" dirty="0">
                <a:latin typeface="Verdana"/>
                <a:cs typeface="Verdana"/>
              </a:rPr>
              <a:t>measure</a:t>
            </a:r>
            <a:r>
              <a:rPr sz="1867" spc="-33" dirty="0">
                <a:latin typeface="Verdana"/>
                <a:cs typeface="Verdana"/>
              </a:rPr>
              <a:t> </a:t>
            </a:r>
            <a:r>
              <a:rPr sz="1867" dirty="0">
                <a:latin typeface="Verdana"/>
                <a:cs typeface="Verdana"/>
              </a:rPr>
              <a:t>how </a:t>
            </a:r>
            <a:r>
              <a:rPr sz="1867" spc="-7" dirty="0">
                <a:latin typeface="Verdana"/>
                <a:cs typeface="Verdana"/>
              </a:rPr>
              <a:t>good the</a:t>
            </a:r>
            <a:r>
              <a:rPr sz="1867" spc="-20" dirty="0">
                <a:latin typeface="Verdana"/>
                <a:cs typeface="Verdana"/>
              </a:rPr>
              <a:t> </a:t>
            </a:r>
            <a:r>
              <a:rPr sz="1867" dirty="0">
                <a:latin typeface="Verdana"/>
                <a:cs typeface="Verdana"/>
              </a:rPr>
              <a:t>model</a:t>
            </a:r>
            <a:r>
              <a:rPr sz="1867" spc="-20" dirty="0">
                <a:latin typeface="Verdana"/>
                <a:cs typeface="Verdana"/>
              </a:rPr>
              <a:t> </a:t>
            </a:r>
            <a:r>
              <a:rPr sz="1867" dirty="0">
                <a:latin typeface="Verdana"/>
                <a:cs typeface="Verdana"/>
              </a:rPr>
              <a:t>is</a:t>
            </a:r>
            <a:r>
              <a:rPr sz="1867" spc="-33" dirty="0">
                <a:latin typeface="Verdana"/>
                <a:cs typeface="Verdana"/>
              </a:rPr>
              <a:t> </a:t>
            </a:r>
            <a:r>
              <a:rPr sz="1867" dirty="0">
                <a:latin typeface="Verdana"/>
                <a:cs typeface="Verdana"/>
              </a:rPr>
              <a:t>performing?</a:t>
            </a:r>
            <a:endParaRPr sz="1867">
              <a:latin typeface="Verdana"/>
              <a:cs typeface="Verdana"/>
            </a:endParaRPr>
          </a:p>
          <a:p>
            <a:pPr>
              <a:spcBef>
                <a:spcPts val="47"/>
              </a:spcBef>
              <a:buFont typeface="Arial"/>
              <a:buChar char="•"/>
            </a:pPr>
            <a:endParaRPr>
              <a:latin typeface="Verdana"/>
              <a:cs typeface="Verdana"/>
            </a:endParaRPr>
          </a:p>
          <a:p>
            <a:pPr marL="398770" indent="-382684">
              <a:buFont typeface="Arial"/>
              <a:buChar char="•"/>
              <a:tabLst>
                <a:tab pos="398770" algn="l"/>
                <a:tab pos="399617" algn="l"/>
              </a:tabLst>
            </a:pPr>
            <a:r>
              <a:rPr sz="1867" dirty="0">
                <a:latin typeface="Verdana"/>
                <a:cs typeface="Verdana"/>
              </a:rPr>
              <a:t>Do</a:t>
            </a:r>
            <a:r>
              <a:rPr sz="1867" spc="-20" dirty="0">
                <a:latin typeface="Verdana"/>
                <a:cs typeface="Verdana"/>
              </a:rPr>
              <a:t> </a:t>
            </a:r>
            <a:r>
              <a:rPr sz="1867" dirty="0">
                <a:latin typeface="Verdana"/>
                <a:cs typeface="Verdana"/>
              </a:rPr>
              <a:t>we</a:t>
            </a:r>
            <a:r>
              <a:rPr sz="1867" spc="-13" dirty="0">
                <a:latin typeface="Verdana"/>
                <a:cs typeface="Verdana"/>
              </a:rPr>
              <a:t> </a:t>
            </a:r>
            <a:r>
              <a:rPr sz="1867" dirty="0">
                <a:latin typeface="Verdana"/>
                <a:cs typeface="Verdana"/>
              </a:rPr>
              <a:t>know</a:t>
            </a:r>
            <a:r>
              <a:rPr sz="1867" spc="-20" dirty="0">
                <a:latin typeface="Verdana"/>
                <a:cs typeface="Verdana"/>
              </a:rPr>
              <a:t> </a:t>
            </a:r>
            <a:r>
              <a:rPr sz="1867" dirty="0">
                <a:latin typeface="Verdana"/>
                <a:cs typeface="Verdana"/>
              </a:rPr>
              <a:t>already</a:t>
            </a:r>
            <a:r>
              <a:rPr sz="1867" spc="-40" dirty="0">
                <a:latin typeface="Verdana"/>
                <a:cs typeface="Verdana"/>
              </a:rPr>
              <a:t> </a:t>
            </a:r>
            <a:r>
              <a:rPr sz="1867" dirty="0">
                <a:latin typeface="Verdana"/>
                <a:cs typeface="Verdana"/>
              </a:rPr>
              <a:t>at</a:t>
            </a:r>
            <a:r>
              <a:rPr sz="1867" spc="-7" dirty="0">
                <a:latin typeface="Verdana"/>
                <a:cs typeface="Verdana"/>
              </a:rPr>
              <a:t> what</a:t>
            </a:r>
            <a:r>
              <a:rPr sz="1867" spc="-27" dirty="0">
                <a:latin typeface="Verdana"/>
                <a:cs typeface="Verdana"/>
              </a:rPr>
              <a:t> </a:t>
            </a:r>
            <a:r>
              <a:rPr sz="1867" dirty="0">
                <a:latin typeface="Verdana"/>
                <a:cs typeface="Verdana"/>
              </a:rPr>
              <a:t>point</a:t>
            </a:r>
            <a:r>
              <a:rPr sz="1867" spc="-40" dirty="0">
                <a:latin typeface="Verdana"/>
                <a:cs typeface="Verdana"/>
              </a:rPr>
              <a:t> </a:t>
            </a:r>
            <a:r>
              <a:rPr sz="1867" dirty="0">
                <a:latin typeface="Verdana"/>
                <a:cs typeface="Verdana"/>
              </a:rPr>
              <a:t>it</a:t>
            </a:r>
            <a:r>
              <a:rPr sz="1867" spc="-13" dirty="0">
                <a:latin typeface="Verdana"/>
                <a:cs typeface="Verdana"/>
              </a:rPr>
              <a:t> </a:t>
            </a:r>
            <a:r>
              <a:rPr sz="1867" dirty="0">
                <a:latin typeface="Verdana"/>
                <a:cs typeface="Verdana"/>
              </a:rPr>
              <a:t>would</a:t>
            </a:r>
            <a:r>
              <a:rPr sz="1867" spc="-33" dirty="0">
                <a:latin typeface="Verdana"/>
                <a:cs typeface="Verdana"/>
              </a:rPr>
              <a:t> </a:t>
            </a:r>
            <a:r>
              <a:rPr sz="1867" spc="-7" dirty="0">
                <a:latin typeface="Verdana"/>
                <a:cs typeface="Verdana"/>
              </a:rPr>
              <a:t>be</a:t>
            </a:r>
            <a:r>
              <a:rPr sz="1867" dirty="0">
                <a:latin typeface="Verdana"/>
                <a:cs typeface="Verdana"/>
              </a:rPr>
              <a:t> enough?</a:t>
            </a:r>
            <a:endParaRPr sz="1867">
              <a:latin typeface="Verdana"/>
              <a:cs typeface="Verdana"/>
            </a:endParaRPr>
          </a:p>
        </p:txBody>
      </p:sp>
      <p:sp>
        <p:nvSpPr>
          <p:cNvPr id="9" name="Fußzeilenplatzhalter 3">
            <a:extLst>
              <a:ext uri="{FF2B5EF4-FFF2-40B4-BE49-F238E27FC236}">
                <a16:creationId xmlns:a16="http://schemas.microsoft.com/office/drawing/2014/main" id="{A9E44C3F-35E8-488E-AC25-48CAA2732F88}"/>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0" name="Foliennummernplatzhalter 4">
            <a:extLst>
              <a:ext uri="{FF2B5EF4-FFF2-40B4-BE49-F238E27FC236}">
                <a16:creationId xmlns:a16="http://schemas.microsoft.com/office/drawing/2014/main" id="{310F26DC-650D-4257-AC4A-DC0AC096C9B6}"/>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32</a:t>
            </a:fld>
            <a:endParaRPr lang="de-DE"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97DB"/>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6" name="object 6"/>
          <p:cNvSpPr txBox="1"/>
          <p:nvPr/>
        </p:nvSpPr>
        <p:spPr>
          <a:xfrm>
            <a:off x="2748280" y="4316984"/>
            <a:ext cx="1806787" cy="539529"/>
          </a:xfrm>
          <a:prstGeom prst="rect">
            <a:avLst/>
          </a:prstGeom>
          <a:solidFill>
            <a:srgbClr val="00AF50"/>
          </a:solidFill>
          <a:ln w="25907">
            <a:solidFill>
              <a:srgbClr val="006DA0"/>
            </a:solidFill>
          </a:ln>
        </p:spPr>
        <p:txBody>
          <a:bodyPr vert="horz" wrap="square" lIns="0" tIns="5927" rIns="0" bIns="0" rtlCol="0">
            <a:spAutoFit/>
          </a:bodyPr>
          <a:lstStyle/>
          <a:p>
            <a:pPr>
              <a:spcBef>
                <a:spcPts val="47"/>
              </a:spcBef>
            </a:pPr>
            <a:endParaRPr sz="1867">
              <a:latin typeface="Times New Roman"/>
              <a:cs typeface="Times New Roman"/>
            </a:endParaRPr>
          </a:p>
          <a:p>
            <a:pPr marL="477508"/>
            <a:r>
              <a:rPr sz="1600" spc="-7" dirty="0">
                <a:solidFill>
                  <a:srgbClr val="FFFFFF"/>
                </a:solidFill>
                <a:latin typeface="Verdana"/>
                <a:cs typeface="Verdana"/>
              </a:rPr>
              <a:t>Baseline</a:t>
            </a:r>
            <a:endParaRPr sz="1600">
              <a:latin typeface="Verdana"/>
              <a:cs typeface="Verdana"/>
            </a:endParaRPr>
          </a:p>
        </p:txBody>
      </p:sp>
      <p:sp>
        <p:nvSpPr>
          <p:cNvPr id="7" name="object 7"/>
          <p:cNvSpPr/>
          <p:nvPr/>
        </p:nvSpPr>
        <p:spPr>
          <a:xfrm>
            <a:off x="3598672" y="3667761"/>
            <a:ext cx="101600" cy="649393"/>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8" name="object 8"/>
          <p:cNvSpPr txBox="1"/>
          <p:nvPr/>
        </p:nvSpPr>
        <p:spPr>
          <a:xfrm>
            <a:off x="421980" y="1074251"/>
            <a:ext cx="8741833" cy="1457066"/>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spc="-7" dirty="0">
                <a:latin typeface="Verdana"/>
                <a:cs typeface="Verdana"/>
              </a:rPr>
              <a:t>How</a:t>
            </a:r>
            <a:r>
              <a:rPr sz="1867" spc="-13" dirty="0">
                <a:latin typeface="Verdana"/>
                <a:cs typeface="Verdana"/>
              </a:rPr>
              <a:t> </a:t>
            </a:r>
            <a:r>
              <a:rPr sz="1867" spc="-7" dirty="0">
                <a:latin typeface="Verdana"/>
                <a:cs typeface="Verdana"/>
              </a:rPr>
              <a:t>the</a:t>
            </a:r>
            <a:r>
              <a:rPr sz="1867" spc="-20" dirty="0">
                <a:latin typeface="Verdana"/>
                <a:cs typeface="Verdana"/>
              </a:rPr>
              <a:t> </a:t>
            </a:r>
            <a:r>
              <a:rPr sz="1867" dirty="0">
                <a:latin typeface="Verdana"/>
                <a:cs typeface="Verdana"/>
              </a:rPr>
              <a:t>current</a:t>
            </a:r>
            <a:r>
              <a:rPr sz="1867" spc="-13" dirty="0">
                <a:latin typeface="Verdana"/>
                <a:cs typeface="Verdana"/>
              </a:rPr>
              <a:t> </a:t>
            </a:r>
            <a:r>
              <a:rPr sz="1867" dirty="0">
                <a:latin typeface="Verdana"/>
                <a:cs typeface="Verdana"/>
              </a:rPr>
              <a:t>approach</a:t>
            </a:r>
            <a:r>
              <a:rPr sz="1867" spc="-33" dirty="0">
                <a:latin typeface="Verdana"/>
                <a:cs typeface="Verdana"/>
              </a:rPr>
              <a:t> </a:t>
            </a:r>
            <a:r>
              <a:rPr sz="1867" dirty="0">
                <a:latin typeface="Verdana"/>
                <a:cs typeface="Verdana"/>
              </a:rPr>
              <a:t>is</a:t>
            </a:r>
            <a:r>
              <a:rPr sz="1867" spc="-33" dirty="0">
                <a:latin typeface="Verdana"/>
                <a:cs typeface="Verdana"/>
              </a:rPr>
              <a:t> </a:t>
            </a:r>
            <a:r>
              <a:rPr sz="1867" dirty="0">
                <a:latin typeface="Verdana"/>
                <a:cs typeface="Verdana"/>
              </a:rPr>
              <a:t>performing</a:t>
            </a:r>
            <a:r>
              <a:rPr sz="1867" spc="-27" dirty="0">
                <a:latin typeface="Verdana"/>
                <a:cs typeface="Verdana"/>
              </a:rPr>
              <a:t> </a:t>
            </a:r>
            <a:r>
              <a:rPr sz="1867" dirty="0">
                <a:latin typeface="Verdana"/>
                <a:cs typeface="Verdana"/>
              </a:rPr>
              <a:t>against</a:t>
            </a:r>
            <a:r>
              <a:rPr sz="1867" spc="-53" dirty="0">
                <a:latin typeface="Verdana"/>
                <a:cs typeface="Verdana"/>
              </a:rPr>
              <a:t> </a:t>
            </a:r>
            <a:r>
              <a:rPr sz="1867" spc="-7" dirty="0">
                <a:latin typeface="Verdana"/>
                <a:cs typeface="Verdana"/>
              </a:rPr>
              <a:t>the</a:t>
            </a:r>
            <a:r>
              <a:rPr sz="1867" dirty="0">
                <a:latin typeface="Verdana"/>
                <a:cs typeface="Verdana"/>
              </a:rPr>
              <a:t> evaluation</a:t>
            </a:r>
            <a:endParaRPr sz="1867">
              <a:latin typeface="Verdana"/>
              <a:cs typeface="Verdana"/>
            </a:endParaRPr>
          </a:p>
          <a:p>
            <a:pPr marL="398770"/>
            <a:r>
              <a:rPr sz="1867" dirty="0">
                <a:latin typeface="Verdana"/>
                <a:cs typeface="Verdana"/>
              </a:rPr>
              <a:t>criteria?</a:t>
            </a:r>
            <a:r>
              <a:rPr sz="1867" spc="-47" dirty="0">
                <a:latin typeface="Verdana"/>
                <a:cs typeface="Verdana"/>
              </a:rPr>
              <a:t> </a:t>
            </a:r>
            <a:r>
              <a:rPr sz="1867" dirty="0">
                <a:latin typeface="Verdana"/>
                <a:cs typeface="Verdana"/>
              </a:rPr>
              <a:t>Define</a:t>
            </a:r>
            <a:r>
              <a:rPr sz="1867" spc="-47" dirty="0">
                <a:latin typeface="Verdana"/>
                <a:cs typeface="Verdana"/>
              </a:rPr>
              <a:t> </a:t>
            </a:r>
            <a:r>
              <a:rPr sz="1867" dirty="0">
                <a:latin typeface="Verdana"/>
                <a:cs typeface="Verdana"/>
              </a:rPr>
              <a:t>a </a:t>
            </a:r>
            <a:r>
              <a:rPr sz="1867" spc="7" dirty="0">
                <a:latin typeface="Verdana"/>
                <a:cs typeface="Verdana"/>
              </a:rPr>
              <a:t>simple</a:t>
            </a:r>
            <a:r>
              <a:rPr sz="1867" spc="-40" dirty="0">
                <a:latin typeface="Verdana"/>
                <a:cs typeface="Verdana"/>
              </a:rPr>
              <a:t> </a:t>
            </a:r>
            <a:r>
              <a:rPr sz="1867" dirty="0">
                <a:latin typeface="Verdana"/>
                <a:cs typeface="Verdana"/>
              </a:rPr>
              <a:t>baseline</a:t>
            </a:r>
            <a:r>
              <a:rPr sz="1867" spc="-60" dirty="0">
                <a:latin typeface="Verdana"/>
                <a:cs typeface="Verdana"/>
              </a:rPr>
              <a:t> </a:t>
            </a:r>
            <a:r>
              <a:rPr sz="1867" dirty="0">
                <a:latin typeface="Verdana"/>
                <a:cs typeface="Verdana"/>
              </a:rPr>
              <a:t>if</a:t>
            </a:r>
            <a:r>
              <a:rPr sz="1867" spc="-13" dirty="0">
                <a:latin typeface="Verdana"/>
                <a:cs typeface="Verdana"/>
              </a:rPr>
              <a:t> </a:t>
            </a:r>
            <a:r>
              <a:rPr sz="1867" dirty="0">
                <a:latin typeface="Verdana"/>
                <a:cs typeface="Verdana"/>
              </a:rPr>
              <a:t>there</a:t>
            </a:r>
            <a:r>
              <a:rPr sz="1867" spc="-7" dirty="0">
                <a:latin typeface="Verdana"/>
                <a:cs typeface="Verdana"/>
              </a:rPr>
              <a:t> </a:t>
            </a:r>
            <a:r>
              <a:rPr sz="1867" spc="7" dirty="0">
                <a:latin typeface="Verdana"/>
                <a:cs typeface="Verdana"/>
              </a:rPr>
              <a:t>is</a:t>
            </a:r>
            <a:r>
              <a:rPr sz="1867" spc="-33" dirty="0">
                <a:latin typeface="Verdana"/>
                <a:cs typeface="Verdana"/>
              </a:rPr>
              <a:t> </a:t>
            </a:r>
            <a:r>
              <a:rPr sz="1867" dirty="0">
                <a:latin typeface="Verdana"/>
                <a:cs typeface="Verdana"/>
              </a:rPr>
              <a:t>none </a:t>
            </a:r>
            <a:r>
              <a:rPr sz="1867" spc="-7" dirty="0">
                <a:latin typeface="Verdana"/>
                <a:cs typeface="Verdana"/>
              </a:rPr>
              <a:t>(e.g. </a:t>
            </a:r>
            <a:r>
              <a:rPr sz="1867" dirty="0">
                <a:latin typeface="Verdana"/>
                <a:cs typeface="Verdana"/>
              </a:rPr>
              <a:t>mean</a:t>
            </a:r>
            <a:r>
              <a:rPr sz="1867" spc="-20" dirty="0">
                <a:latin typeface="Verdana"/>
                <a:cs typeface="Verdana"/>
              </a:rPr>
              <a:t> </a:t>
            </a:r>
            <a:r>
              <a:rPr sz="1867" spc="-7" dirty="0">
                <a:latin typeface="Verdana"/>
                <a:cs typeface="Verdana"/>
              </a:rPr>
              <a:t>value)</a:t>
            </a:r>
            <a:endParaRPr sz="1867">
              <a:latin typeface="Verdana"/>
              <a:cs typeface="Verdana"/>
            </a:endParaRPr>
          </a:p>
          <a:p>
            <a:pPr>
              <a:spcBef>
                <a:spcPts val="53"/>
              </a:spcBef>
            </a:pPr>
            <a:endParaRPr>
              <a:latin typeface="Verdana"/>
              <a:cs typeface="Verdana"/>
            </a:endParaRPr>
          </a:p>
          <a:p>
            <a:pPr marL="398770" marR="6773" indent="-382684">
              <a:buFont typeface="Arial"/>
              <a:buChar char="•"/>
              <a:tabLst>
                <a:tab pos="398770" algn="l"/>
                <a:tab pos="399617" algn="l"/>
              </a:tabLst>
            </a:pPr>
            <a:r>
              <a:rPr sz="1867" dirty="0">
                <a:latin typeface="Verdana"/>
                <a:cs typeface="Verdana"/>
              </a:rPr>
              <a:t>This</a:t>
            </a:r>
            <a:r>
              <a:rPr sz="1867" spc="-33" dirty="0">
                <a:latin typeface="Verdana"/>
                <a:cs typeface="Verdana"/>
              </a:rPr>
              <a:t> </a:t>
            </a:r>
            <a:r>
              <a:rPr sz="1867" spc="7" dirty="0">
                <a:latin typeface="Verdana"/>
                <a:cs typeface="Verdana"/>
              </a:rPr>
              <a:t>will</a:t>
            </a:r>
            <a:r>
              <a:rPr sz="1867" spc="-33" dirty="0">
                <a:latin typeface="Verdana"/>
                <a:cs typeface="Verdana"/>
              </a:rPr>
              <a:t> </a:t>
            </a:r>
            <a:r>
              <a:rPr sz="1867" dirty="0">
                <a:latin typeface="Verdana"/>
                <a:cs typeface="Verdana"/>
              </a:rPr>
              <a:t>allow</a:t>
            </a:r>
            <a:r>
              <a:rPr sz="1867" spc="-27" dirty="0">
                <a:latin typeface="Verdana"/>
                <a:cs typeface="Verdana"/>
              </a:rPr>
              <a:t> </a:t>
            </a:r>
            <a:r>
              <a:rPr sz="1867" dirty="0">
                <a:latin typeface="Verdana"/>
                <a:cs typeface="Verdana"/>
              </a:rPr>
              <a:t>us</a:t>
            </a:r>
            <a:r>
              <a:rPr sz="1867" spc="-13" dirty="0">
                <a:latin typeface="Verdana"/>
                <a:cs typeface="Verdana"/>
              </a:rPr>
              <a:t> </a:t>
            </a:r>
            <a:r>
              <a:rPr sz="1867" spc="-7" dirty="0">
                <a:latin typeface="Verdana"/>
                <a:cs typeface="Verdana"/>
              </a:rPr>
              <a:t>to</a:t>
            </a:r>
            <a:r>
              <a:rPr sz="1867" spc="-13" dirty="0">
                <a:latin typeface="Verdana"/>
                <a:cs typeface="Verdana"/>
              </a:rPr>
              <a:t> </a:t>
            </a:r>
            <a:r>
              <a:rPr sz="1867" spc="-7" dirty="0">
                <a:latin typeface="Verdana"/>
                <a:cs typeface="Verdana"/>
              </a:rPr>
              <a:t>quantify</a:t>
            </a:r>
            <a:r>
              <a:rPr sz="1867" spc="-13" dirty="0">
                <a:latin typeface="Verdana"/>
                <a:cs typeface="Verdana"/>
              </a:rPr>
              <a:t> </a:t>
            </a:r>
            <a:r>
              <a:rPr sz="1867" dirty="0">
                <a:latin typeface="Verdana"/>
                <a:cs typeface="Verdana"/>
              </a:rPr>
              <a:t>how</a:t>
            </a:r>
            <a:r>
              <a:rPr sz="1867" spc="-7" dirty="0">
                <a:latin typeface="Verdana"/>
                <a:cs typeface="Verdana"/>
              </a:rPr>
              <a:t> </a:t>
            </a:r>
            <a:r>
              <a:rPr sz="1867" dirty="0">
                <a:latin typeface="Verdana"/>
                <a:cs typeface="Verdana"/>
              </a:rPr>
              <a:t>much</a:t>
            </a:r>
            <a:r>
              <a:rPr sz="1867" spc="-27" dirty="0">
                <a:latin typeface="Verdana"/>
                <a:cs typeface="Verdana"/>
              </a:rPr>
              <a:t> </a:t>
            </a:r>
            <a:r>
              <a:rPr sz="1867" dirty="0">
                <a:latin typeface="Verdana"/>
                <a:cs typeface="Verdana"/>
              </a:rPr>
              <a:t>Machine</a:t>
            </a:r>
            <a:r>
              <a:rPr sz="1867" spc="-40" dirty="0">
                <a:latin typeface="Verdana"/>
                <a:cs typeface="Verdana"/>
              </a:rPr>
              <a:t> </a:t>
            </a:r>
            <a:r>
              <a:rPr sz="1867" dirty="0">
                <a:latin typeface="Verdana"/>
                <a:cs typeface="Verdana"/>
              </a:rPr>
              <a:t>Learning</a:t>
            </a:r>
            <a:r>
              <a:rPr sz="1867" spc="-27" dirty="0">
                <a:latin typeface="Verdana"/>
                <a:cs typeface="Verdana"/>
              </a:rPr>
              <a:t> </a:t>
            </a:r>
            <a:r>
              <a:rPr sz="1867" dirty="0">
                <a:latin typeface="Verdana"/>
                <a:cs typeface="Verdana"/>
              </a:rPr>
              <a:t>helps</a:t>
            </a:r>
            <a:r>
              <a:rPr sz="1867" spc="-27" dirty="0">
                <a:latin typeface="Verdana"/>
                <a:cs typeface="Verdana"/>
              </a:rPr>
              <a:t> </a:t>
            </a:r>
            <a:r>
              <a:rPr sz="1867" dirty="0">
                <a:latin typeface="Verdana"/>
                <a:cs typeface="Verdana"/>
              </a:rPr>
              <a:t>and</a:t>
            </a:r>
            <a:r>
              <a:rPr sz="1867" spc="-13" dirty="0">
                <a:latin typeface="Verdana"/>
                <a:cs typeface="Verdana"/>
              </a:rPr>
              <a:t> </a:t>
            </a:r>
            <a:r>
              <a:rPr sz="1867" dirty="0">
                <a:latin typeface="Verdana"/>
                <a:cs typeface="Verdana"/>
              </a:rPr>
              <a:t>if </a:t>
            </a:r>
            <a:r>
              <a:rPr sz="1867" spc="-633" dirty="0">
                <a:latin typeface="Verdana"/>
                <a:cs typeface="Verdana"/>
              </a:rPr>
              <a:t> </a:t>
            </a:r>
            <a:r>
              <a:rPr sz="1867" dirty="0">
                <a:latin typeface="Verdana"/>
                <a:cs typeface="Verdana"/>
              </a:rPr>
              <a:t>it</a:t>
            </a:r>
            <a:r>
              <a:rPr sz="1867" spc="-20" dirty="0">
                <a:latin typeface="Verdana"/>
                <a:cs typeface="Verdana"/>
              </a:rPr>
              <a:t> </a:t>
            </a:r>
            <a:r>
              <a:rPr sz="1867" dirty="0">
                <a:latin typeface="Verdana"/>
                <a:cs typeface="Verdana"/>
              </a:rPr>
              <a:t>is</a:t>
            </a:r>
            <a:r>
              <a:rPr sz="1867" spc="-33" dirty="0">
                <a:latin typeface="Verdana"/>
                <a:cs typeface="Verdana"/>
              </a:rPr>
              <a:t> </a:t>
            </a:r>
            <a:r>
              <a:rPr sz="1867" spc="-7" dirty="0">
                <a:latin typeface="Verdana"/>
                <a:cs typeface="Verdana"/>
              </a:rPr>
              <a:t>worthwhile</a:t>
            </a:r>
            <a:r>
              <a:rPr sz="1867" spc="-27" dirty="0">
                <a:latin typeface="Verdana"/>
                <a:cs typeface="Verdana"/>
              </a:rPr>
              <a:t> </a:t>
            </a:r>
            <a:r>
              <a:rPr sz="1867" dirty="0">
                <a:latin typeface="Verdana"/>
                <a:cs typeface="Verdana"/>
              </a:rPr>
              <a:t>compared</a:t>
            </a:r>
            <a:r>
              <a:rPr sz="1867" spc="-33" dirty="0">
                <a:latin typeface="Verdana"/>
                <a:cs typeface="Verdana"/>
              </a:rPr>
              <a:t> </a:t>
            </a:r>
            <a:r>
              <a:rPr sz="1867" spc="-7" dirty="0">
                <a:latin typeface="Verdana"/>
                <a:cs typeface="Verdana"/>
              </a:rPr>
              <a:t>to</a:t>
            </a:r>
            <a:r>
              <a:rPr sz="1867" spc="-20" dirty="0">
                <a:latin typeface="Verdana"/>
                <a:cs typeface="Verdana"/>
              </a:rPr>
              <a:t> </a:t>
            </a:r>
            <a:r>
              <a:rPr sz="1867" spc="7" dirty="0">
                <a:latin typeface="Verdana"/>
                <a:cs typeface="Verdana"/>
              </a:rPr>
              <a:t>simpler</a:t>
            </a:r>
            <a:r>
              <a:rPr sz="1867" spc="-47" dirty="0">
                <a:latin typeface="Verdana"/>
                <a:cs typeface="Verdana"/>
              </a:rPr>
              <a:t> </a:t>
            </a:r>
            <a:r>
              <a:rPr sz="1867" dirty="0">
                <a:latin typeface="Verdana"/>
                <a:cs typeface="Verdana"/>
              </a:rPr>
              <a:t>solutions</a:t>
            </a:r>
            <a:endParaRPr sz="1867">
              <a:latin typeface="Verdana"/>
              <a:cs typeface="Verdana"/>
            </a:endParaRPr>
          </a:p>
        </p:txBody>
      </p:sp>
      <p:sp>
        <p:nvSpPr>
          <p:cNvPr id="11" name="Fußzeilenplatzhalter 3">
            <a:extLst>
              <a:ext uri="{FF2B5EF4-FFF2-40B4-BE49-F238E27FC236}">
                <a16:creationId xmlns:a16="http://schemas.microsoft.com/office/drawing/2014/main" id="{C4604E1A-91A8-4054-A324-AD3B3BCA49FC}"/>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2" name="Foliennummernplatzhalter 4">
            <a:extLst>
              <a:ext uri="{FF2B5EF4-FFF2-40B4-BE49-F238E27FC236}">
                <a16:creationId xmlns:a16="http://schemas.microsoft.com/office/drawing/2014/main" id="{9D2711CA-C1E1-4563-A46C-43B789103FED}"/>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33</a:t>
            </a:fld>
            <a:endParaRPr lang="de-DE"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97DB"/>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6" name="object 6"/>
          <p:cNvSpPr txBox="1"/>
          <p:nvPr/>
        </p:nvSpPr>
        <p:spPr>
          <a:xfrm>
            <a:off x="2748280" y="4316984"/>
            <a:ext cx="1806787" cy="539529"/>
          </a:xfrm>
          <a:prstGeom prst="rect">
            <a:avLst/>
          </a:prstGeom>
          <a:solidFill>
            <a:srgbClr val="0097DB"/>
          </a:solidFill>
          <a:ln w="25907">
            <a:solidFill>
              <a:srgbClr val="006DA0"/>
            </a:solidFill>
          </a:ln>
        </p:spPr>
        <p:txBody>
          <a:bodyPr vert="horz" wrap="square" lIns="0" tIns="5927" rIns="0" bIns="0" rtlCol="0">
            <a:spAutoFit/>
          </a:bodyPr>
          <a:lstStyle/>
          <a:p>
            <a:pPr>
              <a:spcBef>
                <a:spcPts val="47"/>
              </a:spcBef>
            </a:pPr>
            <a:endParaRPr sz="1867">
              <a:latin typeface="Times New Roman"/>
              <a:cs typeface="Times New Roman"/>
            </a:endParaRPr>
          </a:p>
          <a:p>
            <a:pPr marL="477508"/>
            <a:r>
              <a:rPr sz="1600" spc="-7" dirty="0">
                <a:solidFill>
                  <a:srgbClr val="FFFFFF"/>
                </a:solidFill>
                <a:latin typeface="Verdana"/>
                <a:cs typeface="Verdana"/>
              </a:rPr>
              <a:t>Baseline</a:t>
            </a:r>
            <a:endParaRPr sz="1600">
              <a:latin typeface="Verdana"/>
              <a:cs typeface="Verdana"/>
            </a:endParaRPr>
          </a:p>
        </p:txBody>
      </p:sp>
      <p:sp>
        <p:nvSpPr>
          <p:cNvPr id="7" name="object 7"/>
          <p:cNvSpPr/>
          <p:nvPr/>
        </p:nvSpPr>
        <p:spPr>
          <a:xfrm>
            <a:off x="3598672" y="3667761"/>
            <a:ext cx="101600" cy="649393"/>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8" name="object 8"/>
          <p:cNvSpPr txBox="1"/>
          <p:nvPr/>
        </p:nvSpPr>
        <p:spPr>
          <a:xfrm>
            <a:off x="5038344" y="2862072"/>
            <a:ext cx="1805093" cy="538674"/>
          </a:xfrm>
          <a:prstGeom prst="rect">
            <a:avLst/>
          </a:prstGeom>
          <a:solidFill>
            <a:srgbClr val="00AF50"/>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sp>
        <p:nvSpPr>
          <p:cNvPr id="9" name="object 9"/>
          <p:cNvSpPr/>
          <p:nvPr/>
        </p:nvSpPr>
        <p:spPr>
          <a:xfrm>
            <a:off x="4553713"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0" name="object 10"/>
          <p:cNvSpPr txBox="1"/>
          <p:nvPr/>
        </p:nvSpPr>
        <p:spPr>
          <a:xfrm>
            <a:off x="421979" y="1074251"/>
            <a:ext cx="7586980" cy="1169744"/>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dirty="0">
                <a:latin typeface="Verdana"/>
                <a:cs typeface="Verdana"/>
              </a:rPr>
              <a:t>“Enough”</a:t>
            </a:r>
            <a:r>
              <a:rPr sz="1867" spc="-53" dirty="0">
                <a:latin typeface="Verdana"/>
                <a:cs typeface="Verdana"/>
              </a:rPr>
              <a:t> </a:t>
            </a:r>
            <a:r>
              <a:rPr sz="1867" spc="-7" dirty="0">
                <a:latin typeface="Verdana"/>
                <a:cs typeface="Verdana"/>
              </a:rPr>
              <a:t>data</a:t>
            </a:r>
            <a:r>
              <a:rPr sz="1867" spc="-27" dirty="0">
                <a:latin typeface="Verdana"/>
                <a:cs typeface="Verdana"/>
              </a:rPr>
              <a:t> </a:t>
            </a:r>
            <a:r>
              <a:rPr sz="1867" dirty="0">
                <a:latin typeface="Verdana"/>
                <a:cs typeface="Verdana"/>
              </a:rPr>
              <a:t>in</a:t>
            </a:r>
            <a:r>
              <a:rPr sz="1867" spc="-20" dirty="0">
                <a:latin typeface="Verdana"/>
                <a:cs typeface="Verdana"/>
              </a:rPr>
              <a:t> </a:t>
            </a:r>
            <a:r>
              <a:rPr sz="1867" spc="-7" dirty="0">
                <a:latin typeface="Verdana"/>
                <a:cs typeface="Verdana"/>
              </a:rPr>
              <a:t>the</a:t>
            </a:r>
            <a:r>
              <a:rPr sz="1867" dirty="0">
                <a:latin typeface="Verdana"/>
                <a:cs typeface="Verdana"/>
              </a:rPr>
              <a:t> sense</a:t>
            </a:r>
            <a:r>
              <a:rPr sz="1867" spc="-33" dirty="0">
                <a:latin typeface="Verdana"/>
                <a:cs typeface="Verdana"/>
              </a:rPr>
              <a:t> </a:t>
            </a:r>
            <a:r>
              <a:rPr sz="1867" spc="-7" dirty="0">
                <a:latin typeface="Verdana"/>
                <a:cs typeface="Verdana"/>
              </a:rPr>
              <a:t>that</a:t>
            </a:r>
            <a:r>
              <a:rPr sz="1867" spc="-20" dirty="0">
                <a:latin typeface="Verdana"/>
                <a:cs typeface="Verdana"/>
              </a:rPr>
              <a:t> </a:t>
            </a:r>
            <a:r>
              <a:rPr sz="1867" spc="-13" dirty="0">
                <a:latin typeface="Verdana"/>
                <a:cs typeface="Verdana"/>
              </a:rPr>
              <a:t>it’s</a:t>
            </a:r>
            <a:r>
              <a:rPr sz="1867" spc="-33" dirty="0">
                <a:latin typeface="Verdana"/>
                <a:cs typeface="Verdana"/>
              </a:rPr>
              <a:t> </a:t>
            </a:r>
            <a:r>
              <a:rPr sz="1867" dirty="0">
                <a:latin typeface="Verdana"/>
                <a:cs typeface="Verdana"/>
              </a:rPr>
              <a:t>representative</a:t>
            </a:r>
            <a:r>
              <a:rPr sz="1867" spc="-47" dirty="0">
                <a:latin typeface="Verdana"/>
                <a:cs typeface="Verdana"/>
              </a:rPr>
              <a:t> </a:t>
            </a:r>
            <a:r>
              <a:rPr sz="1867" dirty="0">
                <a:latin typeface="Verdana"/>
                <a:cs typeface="Verdana"/>
              </a:rPr>
              <a:t>of</a:t>
            </a:r>
            <a:r>
              <a:rPr sz="1867" spc="-20" dirty="0">
                <a:latin typeface="Verdana"/>
                <a:cs typeface="Verdana"/>
              </a:rPr>
              <a:t> </a:t>
            </a:r>
            <a:r>
              <a:rPr sz="1867" spc="-7" dirty="0">
                <a:latin typeface="Verdana"/>
                <a:cs typeface="Verdana"/>
              </a:rPr>
              <a:t>the</a:t>
            </a:r>
            <a:endParaRPr sz="1867">
              <a:latin typeface="Verdana"/>
              <a:cs typeface="Verdana"/>
            </a:endParaRPr>
          </a:p>
          <a:p>
            <a:pPr marL="398770"/>
            <a:r>
              <a:rPr sz="1867" spc="-7" dirty="0">
                <a:latin typeface="Verdana"/>
                <a:cs typeface="Verdana"/>
              </a:rPr>
              <a:t>behaviour</a:t>
            </a:r>
            <a:r>
              <a:rPr sz="1867" spc="-40" dirty="0">
                <a:latin typeface="Verdana"/>
                <a:cs typeface="Verdana"/>
              </a:rPr>
              <a:t> </a:t>
            </a:r>
            <a:r>
              <a:rPr sz="1867" dirty="0">
                <a:latin typeface="Verdana"/>
                <a:cs typeface="Verdana"/>
              </a:rPr>
              <a:t>the</a:t>
            </a:r>
            <a:r>
              <a:rPr sz="1867" spc="-13" dirty="0">
                <a:latin typeface="Verdana"/>
                <a:cs typeface="Verdana"/>
              </a:rPr>
              <a:t> </a:t>
            </a:r>
            <a:r>
              <a:rPr sz="1867" dirty="0">
                <a:latin typeface="Verdana"/>
                <a:cs typeface="Verdana"/>
              </a:rPr>
              <a:t>model</a:t>
            </a:r>
            <a:r>
              <a:rPr sz="1867" spc="-20" dirty="0">
                <a:latin typeface="Verdana"/>
                <a:cs typeface="Verdana"/>
              </a:rPr>
              <a:t> </a:t>
            </a:r>
            <a:r>
              <a:rPr sz="1867" dirty="0">
                <a:latin typeface="Verdana"/>
                <a:cs typeface="Verdana"/>
              </a:rPr>
              <a:t>needs</a:t>
            </a:r>
            <a:r>
              <a:rPr sz="1867" spc="-20" dirty="0">
                <a:latin typeface="Verdana"/>
                <a:cs typeface="Verdana"/>
              </a:rPr>
              <a:t> </a:t>
            </a:r>
            <a:r>
              <a:rPr sz="1867" dirty="0">
                <a:latin typeface="Verdana"/>
                <a:cs typeface="Verdana"/>
              </a:rPr>
              <a:t>to</a:t>
            </a:r>
            <a:r>
              <a:rPr sz="1867" spc="-27" dirty="0">
                <a:latin typeface="Verdana"/>
                <a:cs typeface="Verdana"/>
              </a:rPr>
              <a:t> </a:t>
            </a:r>
            <a:r>
              <a:rPr sz="1867" dirty="0">
                <a:latin typeface="Verdana"/>
                <a:cs typeface="Verdana"/>
              </a:rPr>
              <a:t>learn</a:t>
            </a:r>
            <a:endParaRPr sz="1867">
              <a:latin typeface="Verdana"/>
              <a:cs typeface="Verdana"/>
            </a:endParaRPr>
          </a:p>
          <a:p>
            <a:pPr>
              <a:spcBef>
                <a:spcPts val="53"/>
              </a:spcBef>
            </a:pPr>
            <a:endParaRPr>
              <a:latin typeface="Verdana"/>
              <a:cs typeface="Verdana"/>
            </a:endParaRPr>
          </a:p>
          <a:p>
            <a:pPr marL="398770" indent="-382684">
              <a:buFont typeface="Arial"/>
              <a:buChar char="•"/>
              <a:tabLst>
                <a:tab pos="398770" algn="l"/>
                <a:tab pos="399617" algn="l"/>
              </a:tabLst>
            </a:pPr>
            <a:r>
              <a:rPr sz="1867" spc="-7" dirty="0">
                <a:latin typeface="Verdana"/>
                <a:cs typeface="Verdana"/>
              </a:rPr>
              <a:t>Features:</a:t>
            </a:r>
            <a:r>
              <a:rPr sz="1867" spc="-27" dirty="0">
                <a:latin typeface="Verdana"/>
                <a:cs typeface="Verdana"/>
              </a:rPr>
              <a:t> </a:t>
            </a:r>
            <a:r>
              <a:rPr sz="1867" spc="-7" dirty="0">
                <a:latin typeface="Verdana"/>
                <a:cs typeface="Verdana"/>
              </a:rPr>
              <a:t>data</a:t>
            </a:r>
            <a:r>
              <a:rPr sz="1867" spc="-13" dirty="0">
                <a:latin typeface="Verdana"/>
                <a:cs typeface="Verdana"/>
              </a:rPr>
              <a:t> </a:t>
            </a:r>
            <a:r>
              <a:rPr sz="1867" spc="-7" dirty="0">
                <a:latin typeface="Verdana"/>
                <a:cs typeface="Verdana"/>
              </a:rPr>
              <a:t>transformations</a:t>
            </a:r>
            <a:r>
              <a:rPr sz="1867" spc="-53" dirty="0">
                <a:latin typeface="Verdana"/>
                <a:cs typeface="Verdana"/>
              </a:rPr>
              <a:t> </a:t>
            </a:r>
            <a:r>
              <a:rPr sz="1867" spc="-7" dirty="0">
                <a:latin typeface="Verdana"/>
                <a:cs typeface="Verdana"/>
              </a:rPr>
              <a:t>that </a:t>
            </a:r>
            <a:r>
              <a:rPr sz="1867" dirty="0">
                <a:latin typeface="Verdana"/>
                <a:cs typeface="Verdana"/>
              </a:rPr>
              <a:t>encode</a:t>
            </a:r>
            <a:r>
              <a:rPr sz="1867" spc="-13" dirty="0">
                <a:latin typeface="Verdana"/>
                <a:cs typeface="Verdana"/>
              </a:rPr>
              <a:t> </a:t>
            </a:r>
            <a:r>
              <a:rPr sz="1867" spc="-7" dirty="0">
                <a:latin typeface="Verdana"/>
                <a:cs typeface="Verdana"/>
              </a:rPr>
              <a:t>your</a:t>
            </a:r>
            <a:r>
              <a:rPr sz="1867" spc="-13" dirty="0">
                <a:latin typeface="Verdana"/>
                <a:cs typeface="Verdana"/>
              </a:rPr>
              <a:t> </a:t>
            </a:r>
            <a:r>
              <a:rPr sz="1867" dirty="0">
                <a:latin typeface="Verdana"/>
                <a:cs typeface="Verdana"/>
              </a:rPr>
              <a:t>knowledge</a:t>
            </a:r>
            <a:endParaRPr sz="1867">
              <a:latin typeface="Verdana"/>
              <a:cs typeface="Verdana"/>
            </a:endParaRPr>
          </a:p>
        </p:txBody>
      </p:sp>
      <p:sp>
        <p:nvSpPr>
          <p:cNvPr id="13" name="Fußzeilenplatzhalter 3">
            <a:extLst>
              <a:ext uri="{FF2B5EF4-FFF2-40B4-BE49-F238E27FC236}">
                <a16:creationId xmlns:a16="http://schemas.microsoft.com/office/drawing/2014/main" id="{8122806B-39EE-43EF-8371-7A9D89ACF74C}"/>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4" name="Foliennummernplatzhalter 4">
            <a:extLst>
              <a:ext uri="{FF2B5EF4-FFF2-40B4-BE49-F238E27FC236}">
                <a16:creationId xmlns:a16="http://schemas.microsoft.com/office/drawing/2014/main" id="{3A464661-D520-43D0-B347-E4CC754451F5}"/>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34</a:t>
            </a:fld>
            <a:endParaRPr lang="de-DE"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97DB"/>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6" name="object 6"/>
          <p:cNvSpPr txBox="1"/>
          <p:nvPr/>
        </p:nvSpPr>
        <p:spPr>
          <a:xfrm>
            <a:off x="2748280" y="4316984"/>
            <a:ext cx="1806787" cy="539529"/>
          </a:xfrm>
          <a:prstGeom prst="rect">
            <a:avLst/>
          </a:prstGeom>
          <a:solidFill>
            <a:srgbClr val="0097DB"/>
          </a:solidFill>
          <a:ln w="25907">
            <a:solidFill>
              <a:srgbClr val="006DA0"/>
            </a:solidFill>
          </a:ln>
        </p:spPr>
        <p:txBody>
          <a:bodyPr vert="horz" wrap="square" lIns="0" tIns="5927" rIns="0" bIns="0" rtlCol="0">
            <a:spAutoFit/>
          </a:bodyPr>
          <a:lstStyle/>
          <a:p>
            <a:pPr>
              <a:spcBef>
                <a:spcPts val="47"/>
              </a:spcBef>
            </a:pPr>
            <a:endParaRPr sz="1867">
              <a:latin typeface="Times New Roman"/>
              <a:cs typeface="Times New Roman"/>
            </a:endParaRPr>
          </a:p>
          <a:p>
            <a:pPr marL="477508"/>
            <a:r>
              <a:rPr sz="1600" spc="-7" dirty="0">
                <a:solidFill>
                  <a:srgbClr val="FFFFFF"/>
                </a:solidFill>
                <a:latin typeface="Verdana"/>
                <a:cs typeface="Verdana"/>
              </a:rPr>
              <a:t>Baseline</a:t>
            </a:r>
            <a:endParaRPr sz="1600">
              <a:latin typeface="Verdana"/>
              <a:cs typeface="Verdana"/>
            </a:endParaRPr>
          </a:p>
        </p:txBody>
      </p:sp>
      <p:sp>
        <p:nvSpPr>
          <p:cNvPr id="7" name="object 7"/>
          <p:cNvSpPr/>
          <p:nvPr/>
        </p:nvSpPr>
        <p:spPr>
          <a:xfrm>
            <a:off x="3598672" y="3667761"/>
            <a:ext cx="101600" cy="649393"/>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8" name="object 8"/>
          <p:cNvSpPr txBox="1"/>
          <p:nvPr/>
        </p:nvSpPr>
        <p:spPr>
          <a:xfrm>
            <a:off x="5038344" y="2862072"/>
            <a:ext cx="1805093" cy="538674"/>
          </a:xfrm>
          <a:prstGeom prst="rect">
            <a:avLst/>
          </a:prstGeom>
          <a:solidFill>
            <a:srgbClr val="0097DB"/>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sp>
        <p:nvSpPr>
          <p:cNvPr id="9" name="object 9"/>
          <p:cNvSpPr/>
          <p:nvPr/>
        </p:nvSpPr>
        <p:spPr>
          <a:xfrm>
            <a:off x="4553713"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0" name="object 10"/>
          <p:cNvSpPr txBox="1"/>
          <p:nvPr/>
        </p:nvSpPr>
        <p:spPr>
          <a:xfrm>
            <a:off x="7326376" y="2862072"/>
            <a:ext cx="1806787" cy="538674"/>
          </a:xfrm>
          <a:prstGeom prst="rect">
            <a:avLst/>
          </a:prstGeom>
          <a:solidFill>
            <a:srgbClr val="00AF50"/>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307331"/>
            <a:r>
              <a:rPr sz="1600" spc="-40" dirty="0">
                <a:solidFill>
                  <a:srgbClr val="FFFFFF"/>
                </a:solidFill>
                <a:latin typeface="Verdana"/>
                <a:cs typeface="Verdana"/>
              </a:rPr>
              <a:t>Train</a:t>
            </a:r>
            <a:r>
              <a:rPr sz="1600" spc="-5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sp>
        <p:nvSpPr>
          <p:cNvPr id="11" name="object 11"/>
          <p:cNvSpPr/>
          <p:nvPr/>
        </p:nvSpPr>
        <p:spPr>
          <a:xfrm>
            <a:off x="6841745"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2" name="object 12"/>
          <p:cNvSpPr txBox="1"/>
          <p:nvPr/>
        </p:nvSpPr>
        <p:spPr>
          <a:xfrm>
            <a:off x="421979" y="1074251"/>
            <a:ext cx="7684347" cy="592598"/>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dirty="0">
                <a:latin typeface="Verdana"/>
                <a:cs typeface="Verdana"/>
              </a:rPr>
              <a:t>Use</a:t>
            </a:r>
            <a:r>
              <a:rPr sz="1867" spc="-33" dirty="0">
                <a:latin typeface="Verdana"/>
                <a:cs typeface="Verdana"/>
              </a:rPr>
              <a:t> </a:t>
            </a:r>
            <a:r>
              <a:rPr sz="1867" spc="-7" dirty="0">
                <a:latin typeface="Verdana"/>
                <a:cs typeface="Verdana"/>
              </a:rPr>
              <a:t>data</a:t>
            </a:r>
            <a:r>
              <a:rPr sz="1867" spc="-20" dirty="0">
                <a:latin typeface="Verdana"/>
                <a:cs typeface="Verdana"/>
              </a:rPr>
              <a:t> </a:t>
            </a:r>
            <a:r>
              <a:rPr sz="1867" dirty="0">
                <a:latin typeface="Verdana"/>
                <a:cs typeface="Verdana"/>
              </a:rPr>
              <a:t>/ features</a:t>
            </a:r>
            <a:r>
              <a:rPr sz="1867" spc="-27" dirty="0">
                <a:latin typeface="Verdana"/>
                <a:cs typeface="Verdana"/>
              </a:rPr>
              <a:t> </a:t>
            </a:r>
            <a:r>
              <a:rPr sz="1867" spc="-7" dirty="0">
                <a:latin typeface="Verdana"/>
                <a:cs typeface="Verdana"/>
              </a:rPr>
              <a:t>to</a:t>
            </a:r>
            <a:r>
              <a:rPr sz="1867" spc="-13" dirty="0">
                <a:latin typeface="Verdana"/>
                <a:cs typeface="Verdana"/>
              </a:rPr>
              <a:t> </a:t>
            </a:r>
            <a:r>
              <a:rPr sz="1867" spc="-7" dirty="0">
                <a:latin typeface="Verdana"/>
                <a:cs typeface="Verdana"/>
              </a:rPr>
              <a:t>tune</a:t>
            </a:r>
            <a:r>
              <a:rPr sz="1867" spc="-20" dirty="0">
                <a:latin typeface="Verdana"/>
                <a:cs typeface="Verdana"/>
              </a:rPr>
              <a:t> </a:t>
            </a:r>
            <a:r>
              <a:rPr sz="1867" spc="-7" dirty="0">
                <a:latin typeface="Verdana"/>
                <a:cs typeface="Verdana"/>
              </a:rPr>
              <a:t>the</a:t>
            </a:r>
            <a:r>
              <a:rPr sz="1867" spc="-13" dirty="0">
                <a:latin typeface="Verdana"/>
                <a:cs typeface="Verdana"/>
              </a:rPr>
              <a:t> </a:t>
            </a:r>
            <a:r>
              <a:rPr sz="1867" spc="-7" dirty="0">
                <a:latin typeface="Verdana"/>
                <a:cs typeface="Verdana"/>
              </a:rPr>
              <a:t>parameters</a:t>
            </a:r>
            <a:r>
              <a:rPr sz="1867" spc="-27" dirty="0">
                <a:latin typeface="Verdana"/>
                <a:cs typeface="Verdana"/>
              </a:rPr>
              <a:t> </a:t>
            </a:r>
            <a:r>
              <a:rPr sz="1867" spc="-7" dirty="0">
                <a:latin typeface="Verdana"/>
                <a:cs typeface="Verdana"/>
              </a:rPr>
              <a:t>that</a:t>
            </a:r>
            <a:r>
              <a:rPr sz="1867" spc="-20" dirty="0">
                <a:latin typeface="Verdana"/>
                <a:cs typeface="Verdana"/>
              </a:rPr>
              <a:t> </a:t>
            </a:r>
            <a:r>
              <a:rPr sz="1867" dirty="0">
                <a:latin typeface="Verdana"/>
                <a:cs typeface="Verdana"/>
              </a:rPr>
              <a:t>optimize</a:t>
            </a:r>
            <a:r>
              <a:rPr sz="1867" spc="-20" dirty="0">
                <a:latin typeface="Verdana"/>
                <a:cs typeface="Verdana"/>
              </a:rPr>
              <a:t> </a:t>
            </a:r>
            <a:r>
              <a:rPr sz="1867" spc="-7" dirty="0">
                <a:latin typeface="Verdana"/>
                <a:cs typeface="Verdana"/>
              </a:rPr>
              <a:t>the</a:t>
            </a:r>
            <a:endParaRPr sz="1867">
              <a:latin typeface="Verdana"/>
              <a:cs typeface="Verdana"/>
            </a:endParaRPr>
          </a:p>
          <a:p>
            <a:pPr marL="398770"/>
            <a:r>
              <a:rPr sz="1867" spc="-7" dirty="0">
                <a:latin typeface="Verdana"/>
                <a:cs typeface="Verdana"/>
              </a:rPr>
              <a:t>evaluation</a:t>
            </a:r>
            <a:r>
              <a:rPr sz="1867" spc="-60" dirty="0">
                <a:latin typeface="Verdana"/>
                <a:cs typeface="Verdana"/>
              </a:rPr>
              <a:t> </a:t>
            </a:r>
            <a:r>
              <a:rPr sz="1867" dirty="0">
                <a:latin typeface="Verdana"/>
                <a:cs typeface="Verdana"/>
              </a:rPr>
              <a:t>criteria</a:t>
            </a:r>
            <a:r>
              <a:rPr sz="1867" spc="-53" dirty="0">
                <a:latin typeface="Verdana"/>
                <a:cs typeface="Verdana"/>
              </a:rPr>
              <a:t> </a:t>
            </a:r>
            <a:r>
              <a:rPr sz="1867" spc="-7" dirty="0">
                <a:latin typeface="Verdana"/>
                <a:cs typeface="Verdana"/>
              </a:rPr>
              <a:t>(e.g. </a:t>
            </a:r>
            <a:r>
              <a:rPr sz="1867" spc="7" dirty="0">
                <a:latin typeface="Verdana"/>
                <a:cs typeface="Verdana"/>
              </a:rPr>
              <a:t>minimise</a:t>
            </a:r>
            <a:r>
              <a:rPr sz="1867" spc="-60" dirty="0">
                <a:latin typeface="Verdana"/>
                <a:cs typeface="Verdana"/>
              </a:rPr>
              <a:t> </a:t>
            </a:r>
            <a:r>
              <a:rPr sz="1867" dirty="0">
                <a:latin typeface="Verdana"/>
                <a:cs typeface="Verdana"/>
              </a:rPr>
              <a:t>error)</a:t>
            </a:r>
            <a:endParaRPr sz="1867">
              <a:latin typeface="Verdana"/>
              <a:cs typeface="Verdana"/>
            </a:endParaRPr>
          </a:p>
        </p:txBody>
      </p:sp>
      <p:sp>
        <p:nvSpPr>
          <p:cNvPr id="15" name="Fußzeilenplatzhalter 3">
            <a:extLst>
              <a:ext uri="{FF2B5EF4-FFF2-40B4-BE49-F238E27FC236}">
                <a16:creationId xmlns:a16="http://schemas.microsoft.com/office/drawing/2014/main" id="{FFB3DD37-79D1-4B23-A78C-F95730D3FB51}"/>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6" name="Foliennummernplatzhalter 4">
            <a:extLst>
              <a:ext uri="{FF2B5EF4-FFF2-40B4-BE49-F238E27FC236}">
                <a16:creationId xmlns:a16="http://schemas.microsoft.com/office/drawing/2014/main" id="{A1B40EB1-50FF-4740-94D9-24CDEAE3F58A}"/>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35</a:t>
            </a:fld>
            <a:endParaRPr lang="de-DE"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97DB"/>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grpSp>
        <p:nvGrpSpPr>
          <p:cNvPr id="6" name="object 6"/>
          <p:cNvGrpSpPr/>
          <p:nvPr/>
        </p:nvGrpSpPr>
        <p:grpSpPr>
          <a:xfrm>
            <a:off x="2730923" y="4299627"/>
            <a:ext cx="1841500" cy="841587"/>
            <a:chOff x="2048192" y="3224720"/>
            <a:chExt cx="1381125" cy="631190"/>
          </a:xfrm>
        </p:grpSpPr>
        <p:sp>
          <p:nvSpPr>
            <p:cNvPr id="7" name="object 7"/>
            <p:cNvSpPr/>
            <p:nvPr/>
          </p:nvSpPr>
          <p:spPr>
            <a:xfrm>
              <a:off x="2061209" y="3237737"/>
              <a:ext cx="1355090" cy="605155"/>
            </a:xfrm>
            <a:custGeom>
              <a:avLst/>
              <a:gdLst/>
              <a:ahLst/>
              <a:cxnLst/>
              <a:rect l="l" t="t" r="r" b="b"/>
              <a:pathLst>
                <a:path w="1355089" h="605154">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8" name="object 8"/>
            <p:cNvSpPr/>
            <p:nvPr/>
          </p:nvSpPr>
          <p:spPr>
            <a:xfrm>
              <a:off x="2061209" y="3237737"/>
              <a:ext cx="1355090" cy="605155"/>
            </a:xfrm>
            <a:custGeom>
              <a:avLst/>
              <a:gdLst/>
              <a:ahLst/>
              <a:cxnLst/>
              <a:rect l="l" t="t" r="r" b="b"/>
              <a:pathLst>
                <a:path w="1355089" h="605154">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9" name="object 9"/>
          <p:cNvSpPr txBox="1"/>
          <p:nvPr/>
        </p:nvSpPr>
        <p:spPr>
          <a:xfrm>
            <a:off x="2748280" y="4316984"/>
            <a:ext cx="1806787" cy="539529"/>
          </a:xfrm>
          <a:prstGeom prst="rect">
            <a:avLst/>
          </a:prstGeom>
        </p:spPr>
        <p:txBody>
          <a:bodyPr vert="horz" wrap="square" lIns="0" tIns="5927" rIns="0" bIns="0" rtlCol="0">
            <a:spAutoFit/>
          </a:bodyPr>
          <a:lstStyle/>
          <a:p>
            <a:pPr>
              <a:spcBef>
                <a:spcPts val="47"/>
              </a:spcBef>
            </a:pPr>
            <a:endParaRPr sz="1867">
              <a:latin typeface="Times New Roman"/>
              <a:cs typeface="Times New Roman"/>
            </a:endParaRPr>
          </a:p>
          <a:p>
            <a:pPr marL="477508"/>
            <a:r>
              <a:rPr sz="1600" spc="-7" dirty="0">
                <a:solidFill>
                  <a:srgbClr val="FFFFFF"/>
                </a:solidFill>
                <a:latin typeface="Verdana"/>
                <a:cs typeface="Verdana"/>
              </a:rPr>
              <a:t>Baseline</a:t>
            </a:r>
            <a:endParaRPr sz="1600">
              <a:latin typeface="Verdana"/>
              <a:cs typeface="Verdana"/>
            </a:endParaRPr>
          </a:p>
        </p:txBody>
      </p:sp>
      <p:sp>
        <p:nvSpPr>
          <p:cNvPr id="10" name="object 10"/>
          <p:cNvSpPr/>
          <p:nvPr/>
        </p:nvSpPr>
        <p:spPr>
          <a:xfrm>
            <a:off x="3598672" y="3667761"/>
            <a:ext cx="101600" cy="649393"/>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11" name="object 11"/>
          <p:cNvSpPr txBox="1"/>
          <p:nvPr/>
        </p:nvSpPr>
        <p:spPr>
          <a:xfrm>
            <a:off x="5038344" y="2862072"/>
            <a:ext cx="1805093" cy="538674"/>
          </a:xfrm>
          <a:prstGeom prst="rect">
            <a:avLst/>
          </a:prstGeom>
          <a:solidFill>
            <a:srgbClr val="0097DB"/>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sp>
        <p:nvSpPr>
          <p:cNvPr id="12" name="object 12"/>
          <p:cNvSpPr/>
          <p:nvPr/>
        </p:nvSpPr>
        <p:spPr>
          <a:xfrm>
            <a:off x="4553713"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3" name="object 13"/>
          <p:cNvSpPr txBox="1"/>
          <p:nvPr/>
        </p:nvSpPr>
        <p:spPr>
          <a:xfrm>
            <a:off x="7326376" y="2862072"/>
            <a:ext cx="1806787" cy="538674"/>
          </a:xfrm>
          <a:prstGeom prst="rect">
            <a:avLst/>
          </a:prstGeom>
          <a:solidFill>
            <a:srgbClr val="0097DB"/>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307331"/>
            <a:r>
              <a:rPr sz="1600" spc="-40" dirty="0">
                <a:solidFill>
                  <a:srgbClr val="FFFFFF"/>
                </a:solidFill>
                <a:latin typeface="Verdana"/>
                <a:cs typeface="Verdana"/>
              </a:rPr>
              <a:t>Train</a:t>
            </a:r>
            <a:r>
              <a:rPr sz="1600" spc="-5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sp>
        <p:nvSpPr>
          <p:cNvPr id="14" name="object 14"/>
          <p:cNvSpPr/>
          <p:nvPr/>
        </p:nvSpPr>
        <p:spPr>
          <a:xfrm>
            <a:off x="6841745"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5" name="object 15"/>
          <p:cNvSpPr txBox="1"/>
          <p:nvPr/>
        </p:nvSpPr>
        <p:spPr>
          <a:xfrm>
            <a:off x="9616440" y="2862072"/>
            <a:ext cx="1805093" cy="538674"/>
          </a:xfrm>
          <a:prstGeom prst="rect">
            <a:avLst/>
          </a:prstGeom>
          <a:solidFill>
            <a:srgbClr val="00AF50"/>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195575"/>
            <a:r>
              <a:rPr sz="1600" spc="-7" dirty="0">
                <a:solidFill>
                  <a:srgbClr val="FFFFFF"/>
                </a:solidFill>
                <a:latin typeface="Verdana"/>
                <a:cs typeface="Verdana"/>
              </a:rPr>
              <a:t>Error</a:t>
            </a:r>
            <a:r>
              <a:rPr sz="1600" spc="-67" dirty="0">
                <a:solidFill>
                  <a:srgbClr val="FFFFFF"/>
                </a:solidFill>
                <a:latin typeface="Verdana"/>
                <a:cs typeface="Verdana"/>
              </a:rPr>
              <a:t> </a:t>
            </a:r>
            <a:r>
              <a:rPr sz="1600" spc="-7" dirty="0">
                <a:solidFill>
                  <a:srgbClr val="FFFFFF"/>
                </a:solidFill>
                <a:latin typeface="Verdana"/>
                <a:cs typeface="Verdana"/>
              </a:rPr>
              <a:t>Analysis</a:t>
            </a:r>
            <a:endParaRPr sz="1600">
              <a:latin typeface="Verdana"/>
              <a:cs typeface="Verdana"/>
            </a:endParaRPr>
          </a:p>
        </p:txBody>
      </p:sp>
      <p:sp>
        <p:nvSpPr>
          <p:cNvPr id="16" name="object 16"/>
          <p:cNvSpPr/>
          <p:nvPr/>
        </p:nvSpPr>
        <p:spPr>
          <a:xfrm>
            <a:off x="9131809" y="3212592"/>
            <a:ext cx="483447" cy="101600"/>
          </a:xfrm>
          <a:custGeom>
            <a:avLst/>
            <a:gdLst/>
            <a:ahLst/>
            <a:cxnLst/>
            <a:rect l="l" t="t" r="r" b="b"/>
            <a:pathLst>
              <a:path w="362584" h="76200">
                <a:moveTo>
                  <a:pt x="286130" y="0"/>
                </a:moveTo>
                <a:lnTo>
                  <a:pt x="286130" y="76200"/>
                </a:lnTo>
                <a:lnTo>
                  <a:pt x="349630" y="44450"/>
                </a:lnTo>
                <a:lnTo>
                  <a:pt x="298830" y="44450"/>
                </a:lnTo>
                <a:lnTo>
                  <a:pt x="298830" y="31750"/>
                </a:lnTo>
                <a:lnTo>
                  <a:pt x="349630" y="31750"/>
                </a:lnTo>
                <a:lnTo>
                  <a:pt x="286130" y="0"/>
                </a:lnTo>
                <a:close/>
              </a:path>
              <a:path w="362584" h="76200">
                <a:moveTo>
                  <a:pt x="286130" y="31750"/>
                </a:moveTo>
                <a:lnTo>
                  <a:pt x="0" y="31750"/>
                </a:lnTo>
                <a:lnTo>
                  <a:pt x="0" y="44450"/>
                </a:lnTo>
                <a:lnTo>
                  <a:pt x="286130" y="44450"/>
                </a:lnTo>
                <a:lnTo>
                  <a:pt x="286130" y="31750"/>
                </a:lnTo>
                <a:close/>
              </a:path>
              <a:path w="362584"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7" name="object 17"/>
          <p:cNvSpPr/>
          <p:nvPr/>
        </p:nvSpPr>
        <p:spPr>
          <a:xfrm>
            <a:off x="8176769" y="2547789"/>
            <a:ext cx="2348652" cy="313267"/>
          </a:xfrm>
          <a:custGeom>
            <a:avLst/>
            <a:gdLst/>
            <a:ahLst/>
            <a:cxnLst/>
            <a:rect l="l" t="t" r="r" b="b"/>
            <a:pathLst>
              <a:path w="1761490" h="234950">
                <a:moveTo>
                  <a:pt x="31750" y="158750"/>
                </a:moveTo>
                <a:lnTo>
                  <a:pt x="0" y="158750"/>
                </a:lnTo>
                <a:lnTo>
                  <a:pt x="38100" y="234950"/>
                </a:lnTo>
                <a:lnTo>
                  <a:pt x="69850" y="171450"/>
                </a:lnTo>
                <a:lnTo>
                  <a:pt x="31750" y="171450"/>
                </a:lnTo>
                <a:lnTo>
                  <a:pt x="31750" y="158750"/>
                </a:lnTo>
                <a:close/>
              </a:path>
              <a:path w="1761490" h="234950">
                <a:moveTo>
                  <a:pt x="1748535" y="6350"/>
                </a:moveTo>
                <a:lnTo>
                  <a:pt x="1748535" y="234950"/>
                </a:lnTo>
                <a:lnTo>
                  <a:pt x="1761235" y="234950"/>
                </a:lnTo>
                <a:lnTo>
                  <a:pt x="1761235" y="12700"/>
                </a:lnTo>
                <a:lnTo>
                  <a:pt x="1754885" y="12700"/>
                </a:lnTo>
                <a:lnTo>
                  <a:pt x="1748535" y="6350"/>
                </a:lnTo>
                <a:close/>
              </a:path>
              <a:path w="1761490" h="234950">
                <a:moveTo>
                  <a:pt x="1758442" y="0"/>
                </a:moveTo>
                <a:lnTo>
                  <a:pt x="34544" y="0"/>
                </a:lnTo>
                <a:lnTo>
                  <a:pt x="31750" y="2793"/>
                </a:lnTo>
                <a:lnTo>
                  <a:pt x="31750" y="171450"/>
                </a:lnTo>
                <a:lnTo>
                  <a:pt x="44450" y="171450"/>
                </a:lnTo>
                <a:lnTo>
                  <a:pt x="44450" y="12700"/>
                </a:lnTo>
                <a:lnTo>
                  <a:pt x="38100" y="12700"/>
                </a:lnTo>
                <a:lnTo>
                  <a:pt x="44450" y="6350"/>
                </a:lnTo>
                <a:lnTo>
                  <a:pt x="1761235" y="6350"/>
                </a:lnTo>
                <a:lnTo>
                  <a:pt x="1761235" y="2793"/>
                </a:lnTo>
                <a:lnTo>
                  <a:pt x="1758442" y="0"/>
                </a:lnTo>
                <a:close/>
              </a:path>
              <a:path w="1761490" h="234950">
                <a:moveTo>
                  <a:pt x="76200" y="158750"/>
                </a:moveTo>
                <a:lnTo>
                  <a:pt x="44450" y="158750"/>
                </a:lnTo>
                <a:lnTo>
                  <a:pt x="44450" y="171450"/>
                </a:lnTo>
                <a:lnTo>
                  <a:pt x="69850" y="171450"/>
                </a:lnTo>
                <a:lnTo>
                  <a:pt x="76200" y="158750"/>
                </a:lnTo>
                <a:close/>
              </a:path>
              <a:path w="1761490" h="234950">
                <a:moveTo>
                  <a:pt x="44450" y="6350"/>
                </a:moveTo>
                <a:lnTo>
                  <a:pt x="38100" y="12700"/>
                </a:lnTo>
                <a:lnTo>
                  <a:pt x="44450" y="12700"/>
                </a:lnTo>
                <a:lnTo>
                  <a:pt x="44450" y="6350"/>
                </a:lnTo>
                <a:close/>
              </a:path>
              <a:path w="1761490" h="234950">
                <a:moveTo>
                  <a:pt x="1748535" y="6350"/>
                </a:moveTo>
                <a:lnTo>
                  <a:pt x="44450" y="6350"/>
                </a:lnTo>
                <a:lnTo>
                  <a:pt x="44450" y="12700"/>
                </a:lnTo>
                <a:lnTo>
                  <a:pt x="1748535" y="12700"/>
                </a:lnTo>
                <a:lnTo>
                  <a:pt x="1748535" y="6350"/>
                </a:lnTo>
                <a:close/>
              </a:path>
              <a:path w="1761490" h="234950">
                <a:moveTo>
                  <a:pt x="1761235" y="6350"/>
                </a:moveTo>
                <a:lnTo>
                  <a:pt x="1748535" y="6350"/>
                </a:lnTo>
                <a:lnTo>
                  <a:pt x="1754885" y="12700"/>
                </a:lnTo>
                <a:lnTo>
                  <a:pt x="1761235" y="12700"/>
                </a:lnTo>
                <a:lnTo>
                  <a:pt x="1761235" y="6350"/>
                </a:lnTo>
                <a:close/>
              </a:path>
            </a:pathLst>
          </a:custGeom>
          <a:solidFill>
            <a:srgbClr val="0096DB"/>
          </a:solidFill>
        </p:spPr>
        <p:txBody>
          <a:bodyPr wrap="square" lIns="0" tIns="0" rIns="0" bIns="0" rtlCol="0"/>
          <a:lstStyle/>
          <a:p>
            <a:endParaRPr sz="2400"/>
          </a:p>
        </p:txBody>
      </p:sp>
      <p:sp>
        <p:nvSpPr>
          <p:cNvPr id="18" name="object 18"/>
          <p:cNvSpPr txBox="1"/>
          <p:nvPr/>
        </p:nvSpPr>
        <p:spPr>
          <a:xfrm>
            <a:off x="8385726" y="2233677"/>
            <a:ext cx="1976967" cy="243721"/>
          </a:xfrm>
          <a:prstGeom prst="rect">
            <a:avLst/>
          </a:prstGeom>
        </p:spPr>
        <p:txBody>
          <a:bodyPr vert="horz" wrap="square" lIns="0" tIns="17780" rIns="0" bIns="0" rtlCol="0">
            <a:spAutoFit/>
          </a:bodyPr>
          <a:lstStyle/>
          <a:p>
            <a:pPr marL="16933">
              <a:spcBef>
                <a:spcPts val="140"/>
              </a:spcBef>
            </a:pPr>
            <a:r>
              <a:rPr sz="1467" dirty="0">
                <a:latin typeface="Verdana"/>
                <a:cs typeface="Verdana"/>
              </a:rPr>
              <a:t>More</a:t>
            </a:r>
            <a:r>
              <a:rPr sz="1467" spc="-80" dirty="0">
                <a:latin typeface="Verdana"/>
                <a:cs typeface="Verdana"/>
              </a:rPr>
              <a:t> </a:t>
            </a:r>
            <a:r>
              <a:rPr sz="1467" spc="-7" dirty="0">
                <a:latin typeface="Verdana"/>
                <a:cs typeface="Verdana"/>
              </a:rPr>
              <a:t>complex</a:t>
            </a:r>
            <a:r>
              <a:rPr sz="1467" spc="-27" dirty="0">
                <a:latin typeface="Verdana"/>
                <a:cs typeface="Verdana"/>
              </a:rPr>
              <a:t> </a:t>
            </a:r>
            <a:r>
              <a:rPr sz="1467" dirty="0">
                <a:latin typeface="Verdana"/>
                <a:cs typeface="Verdana"/>
              </a:rPr>
              <a:t>model</a:t>
            </a:r>
            <a:endParaRPr sz="1467">
              <a:latin typeface="Verdana"/>
              <a:cs typeface="Verdana"/>
            </a:endParaRPr>
          </a:p>
        </p:txBody>
      </p:sp>
      <p:sp>
        <p:nvSpPr>
          <p:cNvPr id="19" name="object 19"/>
          <p:cNvSpPr/>
          <p:nvPr/>
        </p:nvSpPr>
        <p:spPr>
          <a:xfrm>
            <a:off x="8176769" y="3667760"/>
            <a:ext cx="2348652" cy="313267"/>
          </a:xfrm>
          <a:custGeom>
            <a:avLst/>
            <a:gdLst/>
            <a:ahLst/>
            <a:cxnLst/>
            <a:rect l="l" t="t" r="r" b="b"/>
            <a:pathLst>
              <a:path w="1761490" h="234950">
                <a:moveTo>
                  <a:pt x="44450" y="63500"/>
                </a:moveTo>
                <a:lnTo>
                  <a:pt x="31750" y="63500"/>
                </a:lnTo>
                <a:lnTo>
                  <a:pt x="31750" y="232156"/>
                </a:lnTo>
                <a:lnTo>
                  <a:pt x="34544" y="234950"/>
                </a:lnTo>
                <a:lnTo>
                  <a:pt x="1758442" y="234950"/>
                </a:lnTo>
                <a:lnTo>
                  <a:pt x="1761235" y="232156"/>
                </a:lnTo>
                <a:lnTo>
                  <a:pt x="1761235" y="228600"/>
                </a:lnTo>
                <a:lnTo>
                  <a:pt x="44450" y="228600"/>
                </a:lnTo>
                <a:lnTo>
                  <a:pt x="38100" y="222250"/>
                </a:lnTo>
                <a:lnTo>
                  <a:pt x="44450" y="222250"/>
                </a:lnTo>
                <a:lnTo>
                  <a:pt x="44450" y="63500"/>
                </a:lnTo>
                <a:close/>
              </a:path>
              <a:path w="1761490" h="234950">
                <a:moveTo>
                  <a:pt x="44450" y="222250"/>
                </a:moveTo>
                <a:lnTo>
                  <a:pt x="38100" y="222250"/>
                </a:lnTo>
                <a:lnTo>
                  <a:pt x="44450" y="228600"/>
                </a:lnTo>
                <a:lnTo>
                  <a:pt x="44450" y="222250"/>
                </a:lnTo>
                <a:close/>
              </a:path>
              <a:path w="1761490" h="234950">
                <a:moveTo>
                  <a:pt x="1748535" y="222250"/>
                </a:moveTo>
                <a:lnTo>
                  <a:pt x="44450" y="222250"/>
                </a:lnTo>
                <a:lnTo>
                  <a:pt x="44450" y="228600"/>
                </a:lnTo>
                <a:lnTo>
                  <a:pt x="1748535" y="228600"/>
                </a:lnTo>
                <a:lnTo>
                  <a:pt x="1748535" y="222250"/>
                </a:lnTo>
                <a:close/>
              </a:path>
              <a:path w="1761490" h="234950">
                <a:moveTo>
                  <a:pt x="1761235" y="0"/>
                </a:moveTo>
                <a:lnTo>
                  <a:pt x="1748535" y="0"/>
                </a:lnTo>
                <a:lnTo>
                  <a:pt x="1748535" y="228600"/>
                </a:lnTo>
                <a:lnTo>
                  <a:pt x="1754885" y="222250"/>
                </a:lnTo>
                <a:lnTo>
                  <a:pt x="1761235" y="222250"/>
                </a:lnTo>
                <a:lnTo>
                  <a:pt x="1761235" y="0"/>
                </a:lnTo>
                <a:close/>
              </a:path>
              <a:path w="1761490" h="234950">
                <a:moveTo>
                  <a:pt x="1761235" y="222250"/>
                </a:moveTo>
                <a:lnTo>
                  <a:pt x="1754885" y="222250"/>
                </a:lnTo>
                <a:lnTo>
                  <a:pt x="1748535" y="228600"/>
                </a:lnTo>
                <a:lnTo>
                  <a:pt x="1761235" y="228600"/>
                </a:lnTo>
                <a:lnTo>
                  <a:pt x="1761235" y="222250"/>
                </a:lnTo>
                <a:close/>
              </a:path>
              <a:path w="1761490" h="234950">
                <a:moveTo>
                  <a:pt x="38100" y="0"/>
                </a:moveTo>
                <a:lnTo>
                  <a:pt x="0" y="76200"/>
                </a:lnTo>
                <a:lnTo>
                  <a:pt x="31750" y="76200"/>
                </a:lnTo>
                <a:lnTo>
                  <a:pt x="31750" y="63500"/>
                </a:lnTo>
                <a:lnTo>
                  <a:pt x="69850" y="63500"/>
                </a:lnTo>
                <a:lnTo>
                  <a:pt x="38100" y="0"/>
                </a:lnTo>
                <a:close/>
              </a:path>
              <a:path w="1761490" h="23495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sp>
        <p:nvSpPr>
          <p:cNvPr id="20" name="object 20"/>
          <p:cNvSpPr txBox="1"/>
          <p:nvPr/>
        </p:nvSpPr>
        <p:spPr>
          <a:xfrm>
            <a:off x="8680365" y="4009644"/>
            <a:ext cx="1390225" cy="24286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Simpler</a:t>
            </a:r>
            <a:r>
              <a:rPr sz="1467" spc="-80" dirty="0">
                <a:latin typeface="Verdana"/>
                <a:cs typeface="Verdana"/>
              </a:rPr>
              <a:t> </a:t>
            </a:r>
            <a:r>
              <a:rPr sz="1467" dirty="0">
                <a:latin typeface="Verdana"/>
                <a:cs typeface="Verdana"/>
              </a:rPr>
              <a:t>model</a:t>
            </a:r>
            <a:endParaRPr sz="1467">
              <a:latin typeface="Verdana"/>
              <a:cs typeface="Verdana"/>
            </a:endParaRPr>
          </a:p>
        </p:txBody>
      </p:sp>
      <p:grpSp>
        <p:nvGrpSpPr>
          <p:cNvPr id="21" name="object 21"/>
          <p:cNvGrpSpPr/>
          <p:nvPr/>
        </p:nvGrpSpPr>
        <p:grpSpPr>
          <a:xfrm>
            <a:off x="5888737" y="3661409"/>
            <a:ext cx="4635500" cy="1335192"/>
            <a:chOff x="4416552" y="2746057"/>
            <a:chExt cx="3476625" cy="1001394"/>
          </a:xfrm>
        </p:grpSpPr>
        <p:sp>
          <p:nvSpPr>
            <p:cNvPr id="22" name="object 22"/>
            <p:cNvSpPr/>
            <p:nvPr/>
          </p:nvSpPr>
          <p:spPr>
            <a:xfrm>
              <a:off x="7888223" y="2750820"/>
              <a:ext cx="0" cy="983615"/>
            </a:xfrm>
            <a:custGeom>
              <a:avLst/>
              <a:gdLst/>
              <a:ahLst/>
              <a:cxnLst/>
              <a:rect l="l" t="t" r="r" b="b"/>
              <a:pathLst>
                <a:path h="983614">
                  <a:moveTo>
                    <a:pt x="0" y="0"/>
                  </a:moveTo>
                  <a:lnTo>
                    <a:pt x="0" y="983107"/>
                  </a:lnTo>
                </a:path>
              </a:pathLst>
            </a:custGeom>
            <a:ln w="9144">
              <a:solidFill>
                <a:srgbClr val="0096DB"/>
              </a:solidFill>
            </a:ln>
          </p:spPr>
          <p:txBody>
            <a:bodyPr wrap="square" lIns="0" tIns="0" rIns="0" bIns="0" rtlCol="0"/>
            <a:lstStyle/>
            <a:p>
              <a:endParaRPr sz="2400"/>
            </a:p>
          </p:txBody>
        </p:sp>
        <p:sp>
          <p:nvSpPr>
            <p:cNvPr id="23" name="object 23"/>
            <p:cNvSpPr/>
            <p:nvPr/>
          </p:nvSpPr>
          <p:spPr>
            <a:xfrm>
              <a:off x="4416552" y="2750820"/>
              <a:ext cx="3472179" cy="996950"/>
            </a:xfrm>
            <a:custGeom>
              <a:avLst/>
              <a:gdLst/>
              <a:ahLst/>
              <a:cxnLst/>
              <a:rect l="l" t="t" r="r" b="b"/>
              <a:pathLst>
                <a:path w="3472179" h="996950">
                  <a:moveTo>
                    <a:pt x="44450" y="63500"/>
                  </a:moveTo>
                  <a:lnTo>
                    <a:pt x="31750" y="63500"/>
                  </a:lnTo>
                  <a:lnTo>
                    <a:pt x="31750" y="993521"/>
                  </a:lnTo>
                  <a:lnTo>
                    <a:pt x="34544" y="996442"/>
                  </a:lnTo>
                  <a:lnTo>
                    <a:pt x="3471672" y="996442"/>
                  </a:lnTo>
                  <a:lnTo>
                    <a:pt x="3471672" y="990092"/>
                  </a:lnTo>
                  <a:lnTo>
                    <a:pt x="44450" y="990092"/>
                  </a:lnTo>
                  <a:lnTo>
                    <a:pt x="38100" y="983742"/>
                  </a:lnTo>
                  <a:lnTo>
                    <a:pt x="44450" y="983742"/>
                  </a:lnTo>
                  <a:lnTo>
                    <a:pt x="44450" y="63500"/>
                  </a:lnTo>
                  <a:close/>
                </a:path>
                <a:path w="3472179" h="996950">
                  <a:moveTo>
                    <a:pt x="44450" y="983742"/>
                  </a:moveTo>
                  <a:lnTo>
                    <a:pt x="38100" y="983742"/>
                  </a:lnTo>
                  <a:lnTo>
                    <a:pt x="44450" y="990092"/>
                  </a:lnTo>
                  <a:lnTo>
                    <a:pt x="44450" y="983742"/>
                  </a:lnTo>
                  <a:close/>
                </a:path>
                <a:path w="3472179" h="996950">
                  <a:moveTo>
                    <a:pt x="3471672" y="983742"/>
                  </a:moveTo>
                  <a:lnTo>
                    <a:pt x="44450" y="983742"/>
                  </a:lnTo>
                  <a:lnTo>
                    <a:pt x="44450" y="990092"/>
                  </a:lnTo>
                  <a:lnTo>
                    <a:pt x="3471672" y="990092"/>
                  </a:lnTo>
                  <a:lnTo>
                    <a:pt x="3471672" y="983742"/>
                  </a:lnTo>
                  <a:close/>
                </a:path>
                <a:path w="3472179" h="996950">
                  <a:moveTo>
                    <a:pt x="38100" y="0"/>
                  </a:moveTo>
                  <a:lnTo>
                    <a:pt x="0" y="76200"/>
                  </a:lnTo>
                  <a:lnTo>
                    <a:pt x="31750" y="76200"/>
                  </a:lnTo>
                  <a:lnTo>
                    <a:pt x="31750" y="63500"/>
                  </a:lnTo>
                  <a:lnTo>
                    <a:pt x="69850" y="63500"/>
                  </a:lnTo>
                  <a:lnTo>
                    <a:pt x="38100" y="0"/>
                  </a:lnTo>
                  <a:close/>
                </a:path>
                <a:path w="3472179" h="99695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24" name="object 24"/>
          <p:cNvSpPr txBox="1"/>
          <p:nvPr/>
        </p:nvSpPr>
        <p:spPr>
          <a:xfrm>
            <a:off x="7217834" y="4681388"/>
            <a:ext cx="1957493" cy="242866"/>
          </a:xfrm>
          <a:prstGeom prst="rect">
            <a:avLst/>
          </a:prstGeom>
        </p:spPr>
        <p:txBody>
          <a:bodyPr vert="horz" wrap="square" lIns="0" tIns="16933" rIns="0" bIns="0" rtlCol="0">
            <a:spAutoFit/>
          </a:bodyPr>
          <a:lstStyle/>
          <a:p>
            <a:pPr marL="16933">
              <a:spcBef>
                <a:spcPts val="133"/>
              </a:spcBef>
            </a:pPr>
            <a:r>
              <a:rPr sz="1467" dirty="0">
                <a:latin typeface="Verdana"/>
                <a:cs typeface="Verdana"/>
              </a:rPr>
              <a:t>More</a:t>
            </a:r>
            <a:r>
              <a:rPr sz="1467" spc="-60" dirty="0">
                <a:latin typeface="Verdana"/>
                <a:cs typeface="Verdana"/>
              </a:rPr>
              <a:t> </a:t>
            </a:r>
            <a:r>
              <a:rPr sz="1467" spc="-7" dirty="0">
                <a:latin typeface="Verdana"/>
                <a:cs typeface="Verdana"/>
              </a:rPr>
              <a:t>data</a:t>
            </a:r>
            <a:r>
              <a:rPr sz="1467" dirty="0">
                <a:latin typeface="Verdana"/>
                <a:cs typeface="Verdana"/>
              </a:rPr>
              <a:t> /</a:t>
            </a:r>
            <a:r>
              <a:rPr sz="1467" spc="-13" dirty="0">
                <a:latin typeface="Verdana"/>
                <a:cs typeface="Verdana"/>
              </a:rPr>
              <a:t> </a:t>
            </a:r>
            <a:r>
              <a:rPr sz="1467" spc="-7" dirty="0">
                <a:latin typeface="Verdana"/>
                <a:cs typeface="Verdana"/>
              </a:rPr>
              <a:t>features</a:t>
            </a:r>
            <a:endParaRPr sz="1467">
              <a:latin typeface="Verdana"/>
              <a:cs typeface="Verdana"/>
            </a:endParaRPr>
          </a:p>
        </p:txBody>
      </p:sp>
      <p:grpSp>
        <p:nvGrpSpPr>
          <p:cNvPr id="25" name="object 25"/>
          <p:cNvGrpSpPr/>
          <p:nvPr/>
        </p:nvGrpSpPr>
        <p:grpSpPr>
          <a:xfrm>
            <a:off x="1310640" y="3667760"/>
            <a:ext cx="9213427" cy="1947333"/>
            <a:chOff x="982980" y="2750820"/>
            <a:chExt cx="6910070" cy="1460500"/>
          </a:xfrm>
        </p:grpSpPr>
        <p:sp>
          <p:nvSpPr>
            <p:cNvPr id="26" name="object 26"/>
            <p:cNvSpPr/>
            <p:nvPr/>
          </p:nvSpPr>
          <p:spPr>
            <a:xfrm>
              <a:off x="7888223" y="2773680"/>
              <a:ext cx="0" cy="1437640"/>
            </a:xfrm>
            <a:custGeom>
              <a:avLst/>
              <a:gdLst/>
              <a:ahLst/>
              <a:cxnLst/>
              <a:rect l="l" t="t" r="r" b="b"/>
              <a:pathLst>
                <a:path h="1437639">
                  <a:moveTo>
                    <a:pt x="0" y="0"/>
                  </a:moveTo>
                  <a:lnTo>
                    <a:pt x="0" y="1437271"/>
                  </a:lnTo>
                </a:path>
              </a:pathLst>
            </a:custGeom>
            <a:ln w="9144">
              <a:solidFill>
                <a:srgbClr val="0096DB"/>
              </a:solidFill>
            </a:ln>
          </p:spPr>
          <p:txBody>
            <a:bodyPr wrap="square" lIns="0" tIns="0" rIns="0" bIns="0" rtlCol="0"/>
            <a:lstStyle/>
            <a:p>
              <a:endParaRPr sz="2400"/>
            </a:p>
          </p:txBody>
        </p:sp>
        <p:sp>
          <p:nvSpPr>
            <p:cNvPr id="27" name="object 27"/>
            <p:cNvSpPr/>
            <p:nvPr/>
          </p:nvSpPr>
          <p:spPr>
            <a:xfrm>
              <a:off x="982980" y="2750820"/>
              <a:ext cx="6905625" cy="1443990"/>
            </a:xfrm>
            <a:custGeom>
              <a:avLst/>
              <a:gdLst/>
              <a:ahLst/>
              <a:cxnLst/>
              <a:rect l="l" t="t" r="r" b="b"/>
              <a:pathLst>
                <a:path w="6905625" h="1443989">
                  <a:moveTo>
                    <a:pt x="44450" y="63500"/>
                  </a:moveTo>
                  <a:lnTo>
                    <a:pt x="31750" y="63500"/>
                  </a:lnTo>
                  <a:lnTo>
                    <a:pt x="31750" y="1440776"/>
                  </a:lnTo>
                  <a:lnTo>
                    <a:pt x="34594" y="1443621"/>
                  </a:lnTo>
                  <a:lnTo>
                    <a:pt x="6905244" y="1443621"/>
                  </a:lnTo>
                  <a:lnTo>
                    <a:pt x="6905244" y="1437271"/>
                  </a:lnTo>
                  <a:lnTo>
                    <a:pt x="44450" y="1437271"/>
                  </a:lnTo>
                  <a:lnTo>
                    <a:pt x="38100" y="1430921"/>
                  </a:lnTo>
                  <a:lnTo>
                    <a:pt x="44450" y="1430921"/>
                  </a:lnTo>
                  <a:lnTo>
                    <a:pt x="44450" y="63500"/>
                  </a:lnTo>
                  <a:close/>
                </a:path>
                <a:path w="6905625" h="1443989">
                  <a:moveTo>
                    <a:pt x="44450" y="1430921"/>
                  </a:moveTo>
                  <a:lnTo>
                    <a:pt x="38100" y="1430921"/>
                  </a:lnTo>
                  <a:lnTo>
                    <a:pt x="44450" y="1437271"/>
                  </a:lnTo>
                  <a:lnTo>
                    <a:pt x="44450" y="1430921"/>
                  </a:lnTo>
                  <a:close/>
                </a:path>
                <a:path w="6905625" h="1443989">
                  <a:moveTo>
                    <a:pt x="6905244" y="1430921"/>
                  </a:moveTo>
                  <a:lnTo>
                    <a:pt x="44450" y="1430921"/>
                  </a:lnTo>
                  <a:lnTo>
                    <a:pt x="44450" y="1437271"/>
                  </a:lnTo>
                  <a:lnTo>
                    <a:pt x="6905244" y="1437271"/>
                  </a:lnTo>
                  <a:lnTo>
                    <a:pt x="6905244" y="1430921"/>
                  </a:lnTo>
                  <a:close/>
                </a:path>
                <a:path w="6905625" h="1443989">
                  <a:moveTo>
                    <a:pt x="38100" y="0"/>
                  </a:moveTo>
                  <a:lnTo>
                    <a:pt x="0" y="76200"/>
                  </a:lnTo>
                  <a:lnTo>
                    <a:pt x="31750" y="76200"/>
                  </a:lnTo>
                  <a:lnTo>
                    <a:pt x="31750" y="63500"/>
                  </a:lnTo>
                  <a:lnTo>
                    <a:pt x="69850" y="63500"/>
                  </a:lnTo>
                  <a:lnTo>
                    <a:pt x="38100" y="0"/>
                  </a:lnTo>
                  <a:close/>
                </a:path>
                <a:path w="6905625" h="1443989">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28" name="object 28"/>
          <p:cNvSpPr txBox="1"/>
          <p:nvPr/>
        </p:nvSpPr>
        <p:spPr>
          <a:xfrm>
            <a:off x="6076695" y="5260576"/>
            <a:ext cx="3699087" cy="24286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Provides</a:t>
            </a:r>
            <a:r>
              <a:rPr sz="1467" spc="7" dirty="0">
                <a:latin typeface="Verdana"/>
                <a:cs typeface="Verdana"/>
              </a:rPr>
              <a:t> </a:t>
            </a:r>
            <a:r>
              <a:rPr sz="1467" dirty="0">
                <a:latin typeface="Verdana"/>
                <a:cs typeface="Verdana"/>
              </a:rPr>
              <a:t>better</a:t>
            </a:r>
            <a:r>
              <a:rPr sz="1467" spc="-13" dirty="0">
                <a:latin typeface="Verdana"/>
                <a:cs typeface="Verdana"/>
              </a:rPr>
              <a:t> </a:t>
            </a:r>
            <a:r>
              <a:rPr sz="1467" spc="-7" dirty="0">
                <a:latin typeface="Verdana"/>
                <a:cs typeface="Verdana"/>
              </a:rPr>
              <a:t>problem</a:t>
            </a:r>
            <a:r>
              <a:rPr sz="1467" spc="20" dirty="0">
                <a:latin typeface="Verdana"/>
                <a:cs typeface="Verdana"/>
              </a:rPr>
              <a:t> </a:t>
            </a:r>
            <a:r>
              <a:rPr sz="1467" spc="-7" dirty="0">
                <a:latin typeface="Verdana"/>
                <a:cs typeface="Verdana"/>
              </a:rPr>
              <a:t>understanding</a:t>
            </a:r>
            <a:endParaRPr sz="1467">
              <a:latin typeface="Verdana"/>
              <a:cs typeface="Verdana"/>
            </a:endParaRPr>
          </a:p>
        </p:txBody>
      </p:sp>
      <p:sp>
        <p:nvSpPr>
          <p:cNvPr id="29" name="object 29"/>
          <p:cNvSpPr txBox="1"/>
          <p:nvPr/>
        </p:nvSpPr>
        <p:spPr>
          <a:xfrm>
            <a:off x="421979" y="1074251"/>
            <a:ext cx="7824047" cy="305276"/>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dirty="0">
                <a:latin typeface="Verdana"/>
                <a:cs typeface="Verdana"/>
              </a:rPr>
              <a:t>Understand</a:t>
            </a:r>
            <a:r>
              <a:rPr sz="1867" spc="-33" dirty="0">
                <a:latin typeface="Verdana"/>
                <a:cs typeface="Verdana"/>
              </a:rPr>
              <a:t> </a:t>
            </a:r>
            <a:r>
              <a:rPr sz="1867" spc="-7" dirty="0">
                <a:latin typeface="Verdana"/>
                <a:cs typeface="Verdana"/>
              </a:rPr>
              <a:t>what</a:t>
            </a:r>
            <a:r>
              <a:rPr sz="1867" spc="-27" dirty="0">
                <a:latin typeface="Verdana"/>
                <a:cs typeface="Verdana"/>
              </a:rPr>
              <a:t> </a:t>
            </a:r>
            <a:r>
              <a:rPr sz="1867" spc="-7" dirty="0">
                <a:latin typeface="Verdana"/>
                <a:cs typeface="Verdana"/>
              </a:rPr>
              <a:t>the</a:t>
            </a:r>
            <a:r>
              <a:rPr sz="1867" spc="-13" dirty="0">
                <a:latin typeface="Verdana"/>
                <a:cs typeface="Verdana"/>
              </a:rPr>
              <a:t> </a:t>
            </a:r>
            <a:r>
              <a:rPr sz="1867" dirty="0">
                <a:latin typeface="Verdana"/>
                <a:cs typeface="Verdana"/>
              </a:rPr>
              <a:t>model</a:t>
            </a:r>
            <a:r>
              <a:rPr sz="1867" spc="-27" dirty="0">
                <a:latin typeface="Verdana"/>
                <a:cs typeface="Verdana"/>
              </a:rPr>
              <a:t> </a:t>
            </a:r>
            <a:r>
              <a:rPr sz="1867" dirty="0">
                <a:latin typeface="Verdana"/>
                <a:cs typeface="Verdana"/>
              </a:rPr>
              <a:t>is</a:t>
            </a:r>
            <a:r>
              <a:rPr sz="1867" spc="-33" dirty="0">
                <a:latin typeface="Verdana"/>
                <a:cs typeface="Verdana"/>
              </a:rPr>
              <a:t> </a:t>
            </a:r>
            <a:r>
              <a:rPr sz="1867" dirty="0">
                <a:latin typeface="Verdana"/>
                <a:cs typeface="Verdana"/>
              </a:rPr>
              <a:t>doing:</a:t>
            </a:r>
            <a:r>
              <a:rPr sz="1867" spc="-13" dirty="0">
                <a:latin typeface="Verdana"/>
                <a:cs typeface="Verdana"/>
              </a:rPr>
              <a:t> </a:t>
            </a:r>
            <a:r>
              <a:rPr sz="1867" dirty="0">
                <a:latin typeface="Verdana"/>
                <a:cs typeface="Verdana"/>
              </a:rPr>
              <a:t>where</a:t>
            </a:r>
            <a:r>
              <a:rPr sz="1867" spc="-13" dirty="0">
                <a:latin typeface="Verdana"/>
                <a:cs typeface="Verdana"/>
              </a:rPr>
              <a:t> </a:t>
            </a:r>
            <a:r>
              <a:rPr sz="1867" dirty="0">
                <a:latin typeface="Verdana"/>
                <a:cs typeface="Verdana"/>
              </a:rPr>
              <a:t>is</a:t>
            </a:r>
            <a:r>
              <a:rPr sz="1867" spc="-33" dirty="0">
                <a:latin typeface="Verdana"/>
                <a:cs typeface="Verdana"/>
              </a:rPr>
              <a:t> </a:t>
            </a:r>
            <a:r>
              <a:rPr sz="1867" dirty="0">
                <a:latin typeface="Verdana"/>
                <a:cs typeface="Verdana"/>
              </a:rPr>
              <a:t>it</a:t>
            </a:r>
            <a:r>
              <a:rPr sz="1867" spc="-13" dirty="0">
                <a:latin typeface="Verdana"/>
                <a:cs typeface="Verdana"/>
              </a:rPr>
              <a:t> </a:t>
            </a:r>
            <a:r>
              <a:rPr sz="1867" dirty="0">
                <a:latin typeface="Verdana"/>
                <a:cs typeface="Verdana"/>
              </a:rPr>
              <a:t>right</a:t>
            </a:r>
            <a:r>
              <a:rPr sz="1867" spc="-20" dirty="0">
                <a:latin typeface="Verdana"/>
                <a:cs typeface="Verdana"/>
              </a:rPr>
              <a:t> </a:t>
            </a:r>
            <a:r>
              <a:rPr sz="1867" dirty="0">
                <a:latin typeface="Verdana"/>
                <a:cs typeface="Verdana"/>
              </a:rPr>
              <a:t>/</a:t>
            </a:r>
            <a:r>
              <a:rPr sz="1867" spc="-20" dirty="0">
                <a:latin typeface="Verdana"/>
                <a:cs typeface="Verdana"/>
              </a:rPr>
              <a:t> </a:t>
            </a:r>
            <a:r>
              <a:rPr sz="1867" spc="-7" dirty="0">
                <a:latin typeface="Verdana"/>
                <a:cs typeface="Verdana"/>
              </a:rPr>
              <a:t>wrong</a:t>
            </a:r>
            <a:endParaRPr sz="1867">
              <a:latin typeface="Verdana"/>
              <a:cs typeface="Verdana"/>
            </a:endParaRPr>
          </a:p>
        </p:txBody>
      </p:sp>
      <p:sp>
        <p:nvSpPr>
          <p:cNvPr id="32" name="Fußzeilenplatzhalter 3">
            <a:extLst>
              <a:ext uri="{FF2B5EF4-FFF2-40B4-BE49-F238E27FC236}">
                <a16:creationId xmlns:a16="http://schemas.microsoft.com/office/drawing/2014/main" id="{30E177B7-F68D-4D12-81E9-73A07A78D8A6}"/>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33" name="Foliennummernplatzhalter 4">
            <a:extLst>
              <a:ext uri="{FF2B5EF4-FFF2-40B4-BE49-F238E27FC236}">
                <a16:creationId xmlns:a16="http://schemas.microsoft.com/office/drawing/2014/main" id="{9893E340-E45A-41E0-9D55-CFF574012A4A}"/>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36</a:t>
            </a:fld>
            <a:endParaRPr lang="de-DE"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grpSp>
        <p:nvGrpSpPr>
          <p:cNvPr id="4" name="object 4"/>
          <p:cNvGrpSpPr/>
          <p:nvPr/>
        </p:nvGrpSpPr>
        <p:grpSpPr>
          <a:xfrm>
            <a:off x="2730923" y="2844715"/>
            <a:ext cx="1841500" cy="841587"/>
            <a:chOff x="2048192" y="2133536"/>
            <a:chExt cx="1381125" cy="631190"/>
          </a:xfrm>
        </p:grpSpPr>
        <p:sp>
          <p:nvSpPr>
            <p:cNvPr id="5" name="object 5"/>
            <p:cNvSpPr/>
            <p:nvPr/>
          </p:nvSpPr>
          <p:spPr>
            <a:xfrm>
              <a:off x="2061209" y="2146553"/>
              <a:ext cx="1355090" cy="605155"/>
            </a:xfrm>
            <a:custGeom>
              <a:avLst/>
              <a:gdLst/>
              <a:ahLst/>
              <a:cxnLst/>
              <a:rect l="l" t="t" r="r" b="b"/>
              <a:pathLst>
                <a:path w="1355089" h="605155">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6" name="object 6"/>
            <p:cNvSpPr/>
            <p:nvPr/>
          </p:nvSpPr>
          <p:spPr>
            <a:xfrm>
              <a:off x="2061209" y="2146553"/>
              <a:ext cx="1355090" cy="605155"/>
            </a:xfrm>
            <a:custGeom>
              <a:avLst/>
              <a:gdLst/>
              <a:ahLst/>
              <a:cxnLst/>
              <a:rect l="l" t="t" r="r" b="b"/>
              <a:pathLst>
                <a:path w="1355089" h="605155">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7" name="object 7"/>
          <p:cNvSpPr txBox="1"/>
          <p:nvPr/>
        </p:nvSpPr>
        <p:spPr>
          <a:xfrm>
            <a:off x="2765552" y="3001434"/>
            <a:ext cx="1789853" cy="509541"/>
          </a:xfrm>
          <a:prstGeom prst="rect">
            <a:avLst/>
          </a:prstGeom>
        </p:spPr>
        <p:txBody>
          <a:bodyPr vert="horz" wrap="square" lIns="0" tIns="16933" rIns="0" bIns="0" rtlCol="0">
            <a:spAutoFit/>
          </a:bodyPr>
          <a:lstStyle/>
          <a:p>
            <a:pPr marL="508834" marR="366598" indent="-152396">
              <a:spcBef>
                <a:spcPts val="133"/>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grpSp>
        <p:nvGrpSpPr>
          <p:cNvPr id="8" name="object 8"/>
          <p:cNvGrpSpPr/>
          <p:nvPr/>
        </p:nvGrpSpPr>
        <p:grpSpPr>
          <a:xfrm>
            <a:off x="2263647" y="3212592"/>
            <a:ext cx="2308860" cy="1928707"/>
            <a:chOff x="1697735" y="2409444"/>
            <a:chExt cx="1731645" cy="1446530"/>
          </a:xfrm>
        </p:grpSpPr>
        <p:sp>
          <p:nvSpPr>
            <p:cNvPr id="9" name="object 9"/>
            <p:cNvSpPr/>
            <p:nvPr/>
          </p:nvSpPr>
          <p:spPr>
            <a:xfrm>
              <a:off x="1697735" y="2409444"/>
              <a:ext cx="362585" cy="762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10" name="object 10"/>
            <p:cNvSpPr/>
            <p:nvPr/>
          </p:nvSpPr>
          <p:spPr>
            <a:xfrm>
              <a:off x="2061209" y="3237738"/>
              <a:ext cx="1355090" cy="605155"/>
            </a:xfrm>
            <a:custGeom>
              <a:avLst/>
              <a:gdLst/>
              <a:ahLst/>
              <a:cxnLst/>
              <a:rect l="l" t="t" r="r" b="b"/>
              <a:pathLst>
                <a:path w="1355089" h="605154">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11" name="object 11"/>
            <p:cNvSpPr/>
            <p:nvPr/>
          </p:nvSpPr>
          <p:spPr>
            <a:xfrm>
              <a:off x="2061209" y="3237738"/>
              <a:ext cx="1355090" cy="605155"/>
            </a:xfrm>
            <a:custGeom>
              <a:avLst/>
              <a:gdLst/>
              <a:ahLst/>
              <a:cxnLst/>
              <a:rect l="l" t="t" r="r" b="b"/>
              <a:pathLst>
                <a:path w="1355089" h="605154">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12" name="object 12"/>
          <p:cNvSpPr txBox="1"/>
          <p:nvPr/>
        </p:nvSpPr>
        <p:spPr>
          <a:xfrm>
            <a:off x="3209543" y="4579112"/>
            <a:ext cx="883920" cy="263320"/>
          </a:xfrm>
          <a:prstGeom prst="rect">
            <a:avLst/>
          </a:prstGeom>
        </p:spPr>
        <p:txBody>
          <a:bodyPr vert="horz" wrap="square" lIns="0" tIns="16933" rIns="0" bIns="0" rtlCol="0">
            <a:spAutoFit/>
          </a:bodyPr>
          <a:lstStyle/>
          <a:p>
            <a:pPr marL="16933">
              <a:spcBef>
                <a:spcPts val="133"/>
              </a:spcBef>
            </a:pPr>
            <a:r>
              <a:rPr sz="1600" spc="-7" dirty="0">
                <a:solidFill>
                  <a:srgbClr val="FFFFFF"/>
                </a:solidFill>
                <a:latin typeface="Verdana"/>
                <a:cs typeface="Verdana"/>
              </a:rPr>
              <a:t>Baseline</a:t>
            </a:r>
            <a:endParaRPr sz="1600">
              <a:latin typeface="Verdana"/>
              <a:cs typeface="Verdana"/>
            </a:endParaRPr>
          </a:p>
        </p:txBody>
      </p:sp>
      <p:grpSp>
        <p:nvGrpSpPr>
          <p:cNvPr id="13" name="object 13"/>
          <p:cNvGrpSpPr/>
          <p:nvPr/>
        </p:nvGrpSpPr>
        <p:grpSpPr>
          <a:xfrm>
            <a:off x="3598673" y="2844716"/>
            <a:ext cx="3262207" cy="1472353"/>
            <a:chOff x="2699004" y="2133536"/>
            <a:chExt cx="2446655" cy="1104265"/>
          </a:xfrm>
        </p:grpSpPr>
        <p:sp>
          <p:nvSpPr>
            <p:cNvPr id="14" name="object 14"/>
            <p:cNvSpPr/>
            <p:nvPr/>
          </p:nvSpPr>
          <p:spPr>
            <a:xfrm>
              <a:off x="2699004" y="2750819"/>
              <a:ext cx="76200" cy="487045"/>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15" name="object 15"/>
            <p:cNvSpPr/>
            <p:nvPr/>
          </p:nvSpPr>
          <p:spPr>
            <a:xfrm>
              <a:off x="3778758" y="2146553"/>
              <a:ext cx="1353820" cy="605155"/>
            </a:xfrm>
            <a:custGeom>
              <a:avLst/>
              <a:gdLst/>
              <a:ahLst/>
              <a:cxnLst/>
              <a:rect l="l" t="t" r="r" b="b"/>
              <a:pathLst>
                <a:path w="1353820" h="605155">
                  <a:moveTo>
                    <a:pt x="1353312" y="0"/>
                  </a:moveTo>
                  <a:lnTo>
                    <a:pt x="0" y="0"/>
                  </a:lnTo>
                  <a:lnTo>
                    <a:pt x="0" y="605028"/>
                  </a:lnTo>
                  <a:lnTo>
                    <a:pt x="1353312" y="605028"/>
                  </a:lnTo>
                  <a:lnTo>
                    <a:pt x="1353312" y="0"/>
                  </a:lnTo>
                  <a:close/>
                </a:path>
              </a:pathLst>
            </a:custGeom>
            <a:solidFill>
              <a:srgbClr val="0097DB"/>
            </a:solidFill>
          </p:spPr>
          <p:txBody>
            <a:bodyPr wrap="square" lIns="0" tIns="0" rIns="0" bIns="0" rtlCol="0"/>
            <a:lstStyle/>
            <a:p>
              <a:endParaRPr sz="2400"/>
            </a:p>
          </p:txBody>
        </p:sp>
        <p:sp>
          <p:nvSpPr>
            <p:cNvPr id="16" name="object 16"/>
            <p:cNvSpPr/>
            <p:nvPr/>
          </p:nvSpPr>
          <p:spPr>
            <a:xfrm>
              <a:off x="3778758" y="2146553"/>
              <a:ext cx="1353820" cy="605155"/>
            </a:xfrm>
            <a:custGeom>
              <a:avLst/>
              <a:gdLst/>
              <a:ahLst/>
              <a:cxnLst/>
              <a:rect l="l" t="t" r="r" b="b"/>
              <a:pathLst>
                <a:path w="1353820" h="605155">
                  <a:moveTo>
                    <a:pt x="0" y="605028"/>
                  </a:moveTo>
                  <a:lnTo>
                    <a:pt x="1353312" y="605028"/>
                  </a:lnTo>
                  <a:lnTo>
                    <a:pt x="1353312"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17" name="object 17"/>
          <p:cNvSpPr txBox="1"/>
          <p:nvPr/>
        </p:nvSpPr>
        <p:spPr>
          <a:xfrm>
            <a:off x="5038344" y="2862072"/>
            <a:ext cx="1805093"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grpSp>
        <p:nvGrpSpPr>
          <p:cNvPr id="18" name="object 18"/>
          <p:cNvGrpSpPr/>
          <p:nvPr/>
        </p:nvGrpSpPr>
        <p:grpSpPr>
          <a:xfrm>
            <a:off x="4553713" y="2844715"/>
            <a:ext cx="4596553" cy="841587"/>
            <a:chOff x="3415284" y="2133536"/>
            <a:chExt cx="3447415" cy="631190"/>
          </a:xfrm>
        </p:grpSpPr>
        <p:sp>
          <p:nvSpPr>
            <p:cNvPr id="19" name="object 19"/>
            <p:cNvSpPr/>
            <p:nvPr/>
          </p:nvSpPr>
          <p:spPr>
            <a:xfrm>
              <a:off x="3415284" y="2409443"/>
              <a:ext cx="362585" cy="762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20" name="object 20"/>
            <p:cNvSpPr/>
            <p:nvPr/>
          </p:nvSpPr>
          <p:spPr>
            <a:xfrm>
              <a:off x="5494782" y="2146553"/>
              <a:ext cx="1355090" cy="605155"/>
            </a:xfrm>
            <a:custGeom>
              <a:avLst/>
              <a:gdLst/>
              <a:ahLst/>
              <a:cxnLst/>
              <a:rect l="l" t="t" r="r" b="b"/>
              <a:pathLst>
                <a:path w="1355090" h="605155">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21" name="object 21"/>
            <p:cNvSpPr/>
            <p:nvPr/>
          </p:nvSpPr>
          <p:spPr>
            <a:xfrm>
              <a:off x="5494782" y="2146553"/>
              <a:ext cx="1355090" cy="605155"/>
            </a:xfrm>
            <a:custGeom>
              <a:avLst/>
              <a:gdLst/>
              <a:ahLst/>
              <a:cxnLst/>
              <a:rect l="l" t="t" r="r" b="b"/>
              <a:pathLst>
                <a:path w="1355090" h="605155">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22" name="object 22"/>
          <p:cNvSpPr txBox="1"/>
          <p:nvPr/>
        </p:nvSpPr>
        <p:spPr>
          <a:xfrm>
            <a:off x="7326376" y="2862072"/>
            <a:ext cx="1806787"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307331"/>
            <a:r>
              <a:rPr sz="1600" spc="-40" dirty="0">
                <a:solidFill>
                  <a:srgbClr val="FFFFFF"/>
                </a:solidFill>
                <a:latin typeface="Verdana"/>
                <a:cs typeface="Verdana"/>
              </a:rPr>
              <a:t>Train</a:t>
            </a:r>
            <a:r>
              <a:rPr sz="1600" spc="-5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grpSp>
        <p:nvGrpSpPr>
          <p:cNvPr id="23" name="object 23"/>
          <p:cNvGrpSpPr/>
          <p:nvPr/>
        </p:nvGrpSpPr>
        <p:grpSpPr>
          <a:xfrm>
            <a:off x="6841745" y="2844715"/>
            <a:ext cx="4596553" cy="841587"/>
            <a:chOff x="5131308" y="2133536"/>
            <a:chExt cx="3447415" cy="631190"/>
          </a:xfrm>
        </p:grpSpPr>
        <p:sp>
          <p:nvSpPr>
            <p:cNvPr id="24" name="object 24"/>
            <p:cNvSpPr/>
            <p:nvPr/>
          </p:nvSpPr>
          <p:spPr>
            <a:xfrm>
              <a:off x="5131308" y="2409443"/>
              <a:ext cx="362585" cy="762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25" name="object 25"/>
            <p:cNvSpPr/>
            <p:nvPr/>
          </p:nvSpPr>
          <p:spPr>
            <a:xfrm>
              <a:off x="7212330" y="2146553"/>
              <a:ext cx="1353820" cy="605155"/>
            </a:xfrm>
            <a:custGeom>
              <a:avLst/>
              <a:gdLst/>
              <a:ahLst/>
              <a:cxnLst/>
              <a:rect l="l" t="t" r="r" b="b"/>
              <a:pathLst>
                <a:path w="1353820" h="605155">
                  <a:moveTo>
                    <a:pt x="1353312" y="0"/>
                  </a:moveTo>
                  <a:lnTo>
                    <a:pt x="0" y="0"/>
                  </a:lnTo>
                  <a:lnTo>
                    <a:pt x="0" y="605028"/>
                  </a:lnTo>
                  <a:lnTo>
                    <a:pt x="1353312" y="605028"/>
                  </a:lnTo>
                  <a:lnTo>
                    <a:pt x="1353312" y="0"/>
                  </a:lnTo>
                  <a:close/>
                </a:path>
              </a:pathLst>
            </a:custGeom>
            <a:solidFill>
              <a:srgbClr val="0097DB"/>
            </a:solidFill>
          </p:spPr>
          <p:txBody>
            <a:bodyPr wrap="square" lIns="0" tIns="0" rIns="0" bIns="0" rtlCol="0"/>
            <a:lstStyle/>
            <a:p>
              <a:endParaRPr sz="2400"/>
            </a:p>
          </p:txBody>
        </p:sp>
        <p:sp>
          <p:nvSpPr>
            <p:cNvPr id="26" name="object 26"/>
            <p:cNvSpPr/>
            <p:nvPr/>
          </p:nvSpPr>
          <p:spPr>
            <a:xfrm>
              <a:off x="7212330" y="2146553"/>
              <a:ext cx="1353820" cy="605155"/>
            </a:xfrm>
            <a:custGeom>
              <a:avLst/>
              <a:gdLst/>
              <a:ahLst/>
              <a:cxnLst/>
              <a:rect l="l" t="t" r="r" b="b"/>
              <a:pathLst>
                <a:path w="1353820" h="605155">
                  <a:moveTo>
                    <a:pt x="0" y="605028"/>
                  </a:moveTo>
                  <a:lnTo>
                    <a:pt x="1353312" y="605028"/>
                  </a:lnTo>
                  <a:lnTo>
                    <a:pt x="1353312" y="0"/>
                  </a:lnTo>
                  <a:lnTo>
                    <a:pt x="0" y="0"/>
                  </a:lnTo>
                  <a:lnTo>
                    <a:pt x="0" y="605028"/>
                  </a:lnTo>
                  <a:close/>
                </a:path>
              </a:pathLst>
            </a:custGeom>
            <a:ln w="25907">
              <a:solidFill>
                <a:srgbClr val="006DA0"/>
              </a:solidFill>
            </a:ln>
          </p:spPr>
          <p:txBody>
            <a:bodyPr wrap="square" lIns="0" tIns="0" rIns="0" bIns="0" rtlCol="0"/>
            <a:lstStyle/>
            <a:p>
              <a:endParaRPr sz="2400"/>
            </a:p>
          </p:txBody>
        </p:sp>
      </p:grpSp>
      <p:sp>
        <p:nvSpPr>
          <p:cNvPr id="27" name="object 27"/>
          <p:cNvSpPr txBox="1"/>
          <p:nvPr/>
        </p:nvSpPr>
        <p:spPr>
          <a:xfrm>
            <a:off x="9616440" y="2862072"/>
            <a:ext cx="1805093"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195575"/>
            <a:r>
              <a:rPr sz="1600" spc="-7" dirty="0">
                <a:solidFill>
                  <a:srgbClr val="FFFFFF"/>
                </a:solidFill>
                <a:latin typeface="Verdana"/>
                <a:cs typeface="Verdana"/>
              </a:rPr>
              <a:t>Error</a:t>
            </a:r>
            <a:r>
              <a:rPr sz="1600" spc="-67" dirty="0">
                <a:solidFill>
                  <a:srgbClr val="FFFFFF"/>
                </a:solidFill>
                <a:latin typeface="Verdana"/>
                <a:cs typeface="Verdana"/>
              </a:rPr>
              <a:t> </a:t>
            </a:r>
            <a:r>
              <a:rPr sz="1600" spc="-7" dirty="0">
                <a:solidFill>
                  <a:srgbClr val="FFFFFF"/>
                </a:solidFill>
                <a:latin typeface="Verdana"/>
                <a:cs typeface="Verdana"/>
              </a:rPr>
              <a:t>Analysis</a:t>
            </a:r>
            <a:endParaRPr sz="1600">
              <a:latin typeface="Verdana"/>
              <a:cs typeface="Verdana"/>
            </a:endParaRPr>
          </a:p>
        </p:txBody>
      </p:sp>
      <p:sp>
        <p:nvSpPr>
          <p:cNvPr id="28" name="object 28"/>
          <p:cNvSpPr/>
          <p:nvPr/>
        </p:nvSpPr>
        <p:spPr>
          <a:xfrm>
            <a:off x="8176769" y="2547789"/>
            <a:ext cx="2348652" cy="1433407"/>
          </a:xfrm>
          <a:custGeom>
            <a:avLst/>
            <a:gdLst/>
            <a:ahLst/>
            <a:cxnLst/>
            <a:rect l="l" t="t" r="r" b="b"/>
            <a:pathLst>
              <a:path w="1761490" h="1075055">
                <a:moveTo>
                  <a:pt x="1078611" y="536702"/>
                </a:moveTo>
                <a:lnTo>
                  <a:pt x="1065911" y="530352"/>
                </a:lnTo>
                <a:lnTo>
                  <a:pt x="1002411" y="498602"/>
                </a:lnTo>
                <a:lnTo>
                  <a:pt x="1002411" y="530352"/>
                </a:lnTo>
                <a:lnTo>
                  <a:pt x="716280" y="530352"/>
                </a:lnTo>
                <a:lnTo>
                  <a:pt x="716280" y="543052"/>
                </a:lnTo>
                <a:lnTo>
                  <a:pt x="1002411" y="543052"/>
                </a:lnTo>
                <a:lnTo>
                  <a:pt x="1002411" y="574802"/>
                </a:lnTo>
                <a:lnTo>
                  <a:pt x="1065911" y="543052"/>
                </a:lnTo>
                <a:lnTo>
                  <a:pt x="1078611" y="536702"/>
                </a:lnTo>
                <a:close/>
              </a:path>
              <a:path w="1761490" h="1075055">
                <a:moveTo>
                  <a:pt x="1761236" y="839978"/>
                </a:moveTo>
                <a:lnTo>
                  <a:pt x="1748536" y="839978"/>
                </a:lnTo>
                <a:lnTo>
                  <a:pt x="1748536" y="1062228"/>
                </a:lnTo>
                <a:lnTo>
                  <a:pt x="44450" y="1062228"/>
                </a:lnTo>
                <a:lnTo>
                  <a:pt x="44450" y="916178"/>
                </a:lnTo>
                <a:lnTo>
                  <a:pt x="76200" y="916178"/>
                </a:lnTo>
                <a:lnTo>
                  <a:pt x="69850" y="903478"/>
                </a:lnTo>
                <a:lnTo>
                  <a:pt x="38100" y="839978"/>
                </a:lnTo>
                <a:lnTo>
                  <a:pt x="0" y="916178"/>
                </a:lnTo>
                <a:lnTo>
                  <a:pt x="31750" y="916178"/>
                </a:lnTo>
                <a:lnTo>
                  <a:pt x="31750" y="1072134"/>
                </a:lnTo>
                <a:lnTo>
                  <a:pt x="34544" y="1074928"/>
                </a:lnTo>
                <a:lnTo>
                  <a:pt x="1758442" y="1074928"/>
                </a:lnTo>
                <a:lnTo>
                  <a:pt x="1761236" y="1072134"/>
                </a:lnTo>
                <a:lnTo>
                  <a:pt x="1761236" y="1068578"/>
                </a:lnTo>
                <a:lnTo>
                  <a:pt x="1761236" y="1062228"/>
                </a:lnTo>
                <a:lnTo>
                  <a:pt x="1761236" y="839978"/>
                </a:lnTo>
                <a:close/>
              </a:path>
              <a:path w="1761490" h="1075055">
                <a:moveTo>
                  <a:pt x="1761236" y="2794"/>
                </a:moveTo>
                <a:lnTo>
                  <a:pt x="1758442" y="0"/>
                </a:lnTo>
                <a:lnTo>
                  <a:pt x="34544" y="0"/>
                </a:lnTo>
                <a:lnTo>
                  <a:pt x="31750" y="2794"/>
                </a:lnTo>
                <a:lnTo>
                  <a:pt x="31750" y="158750"/>
                </a:lnTo>
                <a:lnTo>
                  <a:pt x="0" y="158750"/>
                </a:lnTo>
                <a:lnTo>
                  <a:pt x="38100" y="234950"/>
                </a:lnTo>
                <a:lnTo>
                  <a:pt x="69850" y="171450"/>
                </a:lnTo>
                <a:lnTo>
                  <a:pt x="76200" y="158750"/>
                </a:lnTo>
                <a:lnTo>
                  <a:pt x="44450" y="158750"/>
                </a:lnTo>
                <a:lnTo>
                  <a:pt x="44450" y="12700"/>
                </a:lnTo>
                <a:lnTo>
                  <a:pt x="1748536" y="12700"/>
                </a:lnTo>
                <a:lnTo>
                  <a:pt x="1748536" y="234950"/>
                </a:lnTo>
                <a:lnTo>
                  <a:pt x="1761236" y="234950"/>
                </a:lnTo>
                <a:lnTo>
                  <a:pt x="1761236" y="12700"/>
                </a:lnTo>
                <a:lnTo>
                  <a:pt x="1761236" y="6350"/>
                </a:lnTo>
                <a:lnTo>
                  <a:pt x="1761236" y="2794"/>
                </a:lnTo>
                <a:close/>
              </a:path>
            </a:pathLst>
          </a:custGeom>
          <a:solidFill>
            <a:srgbClr val="0096DB"/>
          </a:solidFill>
        </p:spPr>
        <p:txBody>
          <a:bodyPr wrap="square" lIns="0" tIns="0" rIns="0" bIns="0" rtlCol="0"/>
          <a:lstStyle/>
          <a:p>
            <a:endParaRPr sz="2400"/>
          </a:p>
        </p:txBody>
      </p:sp>
      <p:sp>
        <p:nvSpPr>
          <p:cNvPr id="29" name="object 29"/>
          <p:cNvSpPr txBox="1"/>
          <p:nvPr/>
        </p:nvSpPr>
        <p:spPr>
          <a:xfrm>
            <a:off x="8680365" y="4009644"/>
            <a:ext cx="1390225" cy="24286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Simpler</a:t>
            </a:r>
            <a:r>
              <a:rPr sz="1467" spc="-80" dirty="0">
                <a:latin typeface="Verdana"/>
                <a:cs typeface="Verdana"/>
              </a:rPr>
              <a:t> </a:t>
            </a:r>
            <a:r>
              <a:rPr sz="1467" dirty="0">
                <a:latin typeface="Verdana"/>
                <a:cs typeface="Verdana"/>
              </a:rPr>
              <a:t>model</a:t>
            </a:r>
            <a:endParaRPr sz="1467">
              <a:latin typeface="Verdana"/>
              <a:cs typeface="Verdana"/>
            </a:endParaRPr>
          </a:p>
        </p:txBody>
      </p:sp>
      <p:grpSp>
        <p:nvGrpSpPr>
          <p:cNvPr id="30" name="object 30"/>
          <p:cNvGrpSpPr/>
          <p:nvPr/>
        </p:nvGrpSpPr>
        <p:grpSpPr>
          <a:xfrm>
            <a:off x="5888737" y="3661409"/>
            <a:ext cx="4635500" cy="1335192"/>
            <a:chOff x="4416552" y="2746057"/>
            <a:chExt cx="3476625" cy="1001394"/>
          </a:xfrm>
        </p:grpSpPr>
        <p:sp>
          <p:nvSpPr>
            <p:cNvPr id="31" name="object 31"/>
            <p:cNvSpPr/>
            <p:nvPr/>
          </p:nvSpPr>
          <p:spPr>
            <a:xfrm>
              <a:off x="7888223" y="2750820"/>
              <a:ext cx="0" cy="983615"/>
            </a:xfrm>
            <a:custGeom>
              <a:avLst/>
              <a:gdLst/>
              <a:ahLst/>
              <a:cxnLst/>
              <a:rect l="l" t="t" r="r" b="b"/>
              <a:pathLst>
                <a:path h="983614">
                  <a:moveTo>
                    <a:pt x="0" y="0"/>
                  </a:moveTo>
                  <a:lnTo>
                    <a:pt x="0" y="983107"/>
                  </a:lnTo>
                </a:path>
              </a:pathLst>
            </a:custGeom>
            <a:ln w="9144">
              <a:solidFill>
                <a:srgbClr val="0096DB"/>
              </a:solidFill>
            </a:ln>
          </p:spPr>
          <p:txBody>
            <a:bodyPr wrap="square" lIns="0" tIns="0" rIns="0" bIns="0" rtlCol="0"/>
            <a:lstStyle/>
            <a:p>
              <a:endParaRPr sz="2400"/>
            </a:p>
          </p:txBody>
        </p:sp>
        <p:sp>
          <p:nvSpPr>
            <p:cNvPr id="32" name="object 32"/>
            <p:cNvSpPr/>
            <p:nvPr/>
          </p:nvSpPr>
          <p:spPr>
            <a:xfrm>
              <a:off x="4416552" y="2750820"/>
              <a:ext cx="3472179" cy="996950"/>
            </a:xfrm>
            <a:custGeom>
              <a:avLst/>
              <a:gdLst/>
              <a:ahLst/>
              <a:cxnLst/>
              <a:rect l="l" t="t" r="r" b="b"/>
              <a:pathLst>
                <a:path w="3472179" h="996950">
                  <a:moveTo>
                    <a:pt x="44450" y="63500"/>
                  </a:moveTo>
                  <a:lnTo>
                    <a:pt x="31750" y="63500"/>
                  </a:lnTo>
                  <a:lnTo>
                    <a:pt x="31750" y="993521"/>
                  </a:lnTo>
                  <a:lnTo>
                    <a:pt x="34544" y="996442"/>
                  </a:lnTo>
                  <a:lnTo>
                    <a:pt x="3471672" y="996442"/>
                  </a:lnTo>
                  <a:lnTo>
                    <a:pt x="3471672" y="990092"/>
                  </a:lnTo>
                  <a:lnTo>
                    <a:pt x="44450" y="990092"/>
                  </a:lnTo>
                  <a:lnTo>
                    <a:pt x="38100" y="983742"/>
                  </a:lnTo>
                  <a:lnTo>
                    <a:pt x="44450" y="983742"/>
                  </a:lnTo>
                  <a:lnTo>
                    <a:pt x="44450" y="63500"/>
                  </a:lnTo>
                  <a:close/>
                </a:path>
                <a:path w="3472179" h="996950">
                  <a:moveTo>
                    <a:pt x="44450" y="983742"/>
                  </a:moveTo>
                  <a:lnTo>
                    <a:pt x="38100" y="983742"/>
                  </a:lnTo>
                  <a:lnTo>
                    <a:pt x="44450" y="990092"/>
                  </a:lnTo>
                  <a:lnTo>
                    <a:pt x="44450" y="983742"/>
                  </a:lnTo>
                  <a:close/>
                </a:path>
                <a:path w="3472179" h="996950">
                  <a:moveTo>
                    <a:pt x="3471672" y="983742"/>
                  </a:moveTo>
                  <a:lnTo>
                    <a:pt x="44450" y="983742"/>
                  </a:lnTo>
                  <a:lnTo>
                    <a:pt x="44450" y="990092"/>
                  </a:lnTo>
                  <a:lnTo>
                    <a:pt x="3471672" y="990092"/>
                  </a:lnTo>
                  <a:lnTo>
                    <a:pt x="3471672" y="983742"/>
                  </a:lnTo>
                  <a:close/>
                </a:path>
                <a:path w="3472179" h="996950">
                  <a:moveTo>
                    <a:pt x="38100" y="0"/>
                  </a:moveTo>
                  <a:lnTo>
                    <a:pt x="0" y="76200"/>
                  </a:lnTo>
                  <a:lnTo>
                    <a:pt x="31750" y="76200"/>
                  </a:lnTo>
                  <a:lnTo>
                    <a:pt x="31750" y="63500"/>
                  </a:lnTo>
                  <a:lnTo>
                    <a:pt x="69850" y="63500"/>
                  </a:lnTo>
                  <a:lnTo>
                    <a:pt x="38100" y="0"/>
                  </a:lnTo>
                  <a:close/>
                </a:path>
                <a:path w="3472179" h="99695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33" name="object 33"/>
          <p:cNvSpPr txBox="1"/>
          <p:nvPr/>
        </p:nvSpPr>
        <p:spPr>
          <a:xfrm>
            <a:off x="7217834" y="4681388"/>
            <a:ext cx="1957493" cy="242866"/>
          </a:xfrm>
          <a:prstGeom prst="rect">
            <a:avLst/>
          </a:prstGeom>
        </p:spPr>
        <p:txBody>
          <a:bodyPr vert="horz" wrap="square" lIns="0" tIns="16933" rIns="0" bIns="0" rtlCol="0">
            <a:spAutoFit/>
          </a:bodyPr>
          <a:lstStyle/>
          <a:p>
            <a:pPr marL="16933">
              <a:spcBef>
                <a:spcPts val="133"/>
              </a:spcBef>
            </a:pPr>
            <a:r>
              <a:rPr sz="1467" dirty="0">
                <a:latin typeface="Verdana"/>
                <a:cs typeface="Verdana"/>
              </a:rPr>
              <a:t>More</a:t>
            </a:r>
            <a:r>
              <a:rPr sz="1467" spc="-60" dirty="0">
                <a:latin typeface="Verdana"/>
                <a:cs typeface="Verdana"/>
              </a:rPr>
              <a:t> </a:t>
            </a:r>
            <a:r>
              <a:rPr sz="1467" spc="-7" dirty="0">
                <a:latin typeface="Verdana"/>
                <a:cs typeface="Verdana"/>
              </a:rPr>
              <a:t>data</a:t>
            </a:r>
            <a:r>
              <a:rPr sz="1467" dirty="0">
                <a:latin typeface="Verdana"/>
                <a:cs typeface="Verdana"/>
              </a:rPr>
              <a:t> /</a:t>
            </a:r>
            <a:r>
              <a:rPr sz="1467" spc="-13" dirty="0">
                <a:latin typeface="Verdana"/>
                <a:cs typeface="Verdana"/>
              </a:rPr>
              <a:t> </a:t>
            </a:r>
            <a:r>
              <a:rPr sz="1467" spc="-7" dirty="0">
                <a:latin typeface="Verdana"/>
                <a:cs typeface="Verdana"/>
              </a:rPr>
              <a:t>features</a:t>
            </a:r>
            <a:endParaRPr sz="1467">
              <a:latin typeface="Verdana"/>
              <a:cs typeface="Verdana"/>
            </a:endParaRPr>
          </a:p>
        </p:txBody>
      </p:sp>
      <p:grpSp>
        <p:nvGrpSpPr>
          <p:cNvPr id="34" name="object 34"/>
          <p:cNvGrpSpPr/>
          <p:nvPr/>
        </p:nvGrpSpPr>
        <p:grpSpPr>
          <a:xfrm>
            <a:off x="1310640" y="863515"/>
            <a:ext cx="10127827" cy="4729480"/>
            <a:chOff x="982980" y="647636"/>
            <a:chExt cx="7595870" cy="3547110"/>
          </a:xfrm>
        </p:grpSpPr>
        <p:sp>
          <p:nvSpPr>
            <p:cNvPr id="35" name="object 35"/>
            <p:cNvSpPr/>
            <p:nvPr/>
          </p:nvSpPr>
          <p:spPr>
            <a:xfrm>
              <a:off x="7888223" y="2750819"/>
              <a:ext cx="0" cy="1437640"/>
            </a:xfrm>
            <a:custGeom>
              <a:avLst/>
              <a:gdLst/>
              <a:ahLst/>
              <a:cxnLst/>
              <a:rect l="l" t="t" r="r" b="b"/>
              <a:pathLst>
                <a:path h="1437639">
                  <a:moveTo>
                    <a:pt x="0" y="0"/>
                  </a:moveTo>
                  <a:lnTo>
                    <a:pt x="0" y="1437271"/>
                  </a:lnTo>
                </a:path>
              </a:pathLst>
            </a:custGeom>
            <a:ln w="9144">
              <a:solidFill>
                <a:srgbClr val="0096DB"/>
              </a:solidFill>
            </a:ln>
          </p:spPr>
          <p:txBody>
            <a:bodyPr wrap="square" lIns="0" tIns="0" rIns="0" bIns="0" rtlCol="0"/>
            <a:lstStyle/>
            <a:p>
              <a:endParaRPr sz="2400"/>
            </a:p>
          </p:txBody>
        </p:sp>
        <p:sp>
          <p:nvSpPr>
            <p:cNvPr id="36" name="object 36"/>
            <p:cNvSpPr/>
            <p:nvPr/>
          </p:nvSpPr>
          <p:spPr>
            <a:xfrm>
              <a:off x="982980" y="2750819"/>
              <a:ext cx="6905625" cy="1443990"/>
            </a:xfrm>
            <a:custGeom>
              <a:avLst/>
              <a:gdLst/>
              <a:ahLst/>
              <a:cxnLst/>
              <a:rect l="l" t="t" r="r" b="b"/>
              <a:pathLst>
                <a:path w="6905625" h="1443989">
                  <a:moveTo>
                    <a:pt x="44450" y="63500"/>
                  </a:moveTo>
                  <a:lnTo>
                    <a:pt x="31750" y="63500"/>
                  </a:lnTo>
                  <a:lnTo>
                    <a:pt x="31750" y="1440776"/>
                  </a:lnTo>
                  <a:lnTo>
                    <a:pt x="34594" y="1443621"/>
                  </a:lnTo>
                  <a:lnTo>
                    <a:pt x="6905244" y="1443621"/>
                  </a:lnTo>
                  <a:lnTo>
                    <a:pt x="6905244" y="1437271"/>
                  </a:lnTo>
                  <a:lnTo>
                    <a:pt x="44450" y="1437271"/>
                  </a:lnTo>
                  <a:lnTo>
                    <a:pt x="38100" y="1430921"/>
                  </a:lnTo>
                  <a:lnTo>
                    <a:pt x="44450" y="1430921"/>
                  </a:lnTo>
                  <a:lnTo>
                    <a:pt x="44450" y="63500"/>
                  </a:lnTo>
                  <a:close/>
                </a:path>
                <a:path w="6905625" h="1443989">
                  <a:moveTo>
                    <a:pt x="44450" y="1430921"/>
                  </a:moveTo>
                  <a:lnTo>
                    <a:pt x="38100" y="1430921"/>
                  </a:lnTo>
                  <a:lnTo>
                    <a:pt x="44450" y="1437271"/>
                  </a:lnTo>
                  <a:lnTo>
                    <a:pt x="44450" y="1430921"/>
                  </a:lnTo>
                  <a:close/>
                </a:path>
                <a:path w="6905625" h="1443989">
                  <a:moveTo>
                    <a:pt x="6905244" y="1430921"/>
                  </a:moveTo>
                  <a:lnTo>
                    <a:pt x="44450" y="1430921"/>
                  </a:lnTo>
                  <a:lnTo>
                    <a:pt x="44450" y="1437271"/>
                  </a:lnTo>
                  <a:lnTo>
                    <a:pt x="6905244" y="1437271"/>
                  </a:lnTo>
                  <a:lnTo>
                    <a:pt x="6905244" y="1430921"/>
                  </a:lnTo>
                  <a:close/>
                </a:path>
                <a:path w="6905625" h="1443989">
                  <a:moveTo>
                    <a:pt x="38100" y="0"/>
                  </a:moveTo>
                  <a:lnTo>
                    <a:pt x="0" y="76200"/>
                  </a:lnTo>
                  <a:lnTo>
                    <a:pt x="31750" y="76200"/>
                  </a:lnTo>
                  <a:lnTo>
                    <a:pt x="31750" y="63500"/>
                  </a:lnTo>
                  <a:lnTo>
                    <a:pt x="69850" y="63500"/>
                  </a:lnTo>
                  <a:lnTo>
                    <a:pt x="38100" y="0"/>
                  </a:lnTo>
                  <a:close/>
                </a:path>
                <a:path w="6905625" h="1443989">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sp>
          <p:nvSpPr>
            <p:cNvPr id="37" name="object 37"/>
            <p:cNvSpPr/>
            <p:nvPr/>
          </p:nvSpPr>
          <p:spPr>
            <a:xfrm>
              <a:off x="7212330" y="660653"/>
              <a:ext cx="1353820" cy="605155"/>
            </a:xfrm>
            <a:custGeom>
              <a:avLst/>
              <a:gdLst/>
              <a:ahLst/>
              <a:cxnLst/>
              <a:rect l="l" t="t" r="r" b="b"/>
              <a:pathLst>
                <a:path w="1353820" h="605155">
                  <a:moveTo>
                    <a:pt x="1353312" y="0"/>
                  </a:moveTo>
                  <a:lnTo>
                    <a:pt x="0" y="0"/>
                  </a:lnTo>
                  <a:lnTo>
                    <a:pt x="0" y="605027"/>
                  </a:lnTo>
                  <a:lnTo>
                    <a:pt x="1353312" y="605027"/>
                  </a:lnTo>
                  <a:lnTo>
                    <a:pt x="1353312" y="0"/>
                  </a:lnTo>
                  <a:close/>
                </a:path>
              </a:pathLst>
            </a:custGeom>
            <a:solidFill>
              <a:srgbClr val="00AF50"/>
            </a:solidFill>
          </p:spPr>
          <p:txBody>
            <a:bodyPr wrap="square" lIns="0" tIns="0" rIns="0" bIns="0" rtlCol="0"/>
            <a:lstStyle/>
            <a:p>
              <a:endParaRPr sz="2400"/>
            </a:p>
          </p:txBody>
        </p:sp>
        <p:sp>
          <p:nvSpPr>
            <p:cNvPr id="38" name="object 38"/>
            <p:cNvSpPr/>
            <p:nvPr/>
          </p:nvSpPr>
          <p:spPr>
            <a:xfrm>
              <a:off x="7212330" y="660653"/>
              <a:ext cx="1353820" cy="605155"/>
            </a:xfrm>
            <a:custGeom>
              <a:avLst/>
              <a:gdLst/>
              <a:ahLst/>
              <a:cxnLst/>
              <a:rect l="l" t="t" r="r" b="b"/>
              <a:pathLst>
                <a:path w="1353820" h="605155">
                  <a:moveTo>
                    <a:pt x="0" y="605027"/>
                  </a:moveTo>
                  <a:lnTo>
                    <a:pt x="1353312" y="605027"/>
                  </a:lnTo>
                  <a:lnTo>
                    <a:pt x="1353312" y="0"/>
                  </a:lnTo>
                  <a:lnTo>
                    <a:pt x="0" y="0"/>
                  </a:lnTo>
                  <a:lnTo>
                    <a:pt x="0" y="605027"/>
                  </a:lnTo>
                  <a:close/>
                </a:path>
              </a:pathLst>
            </a:custGeom>
            <a:ln w="25908">
              <a:solidFill>
                <a:srgbClr val="006DA0"/>
              </a:solidFill>
            </a:ln>
          </p:spPr>
          <p:txBody>
            <a:bodyPr wrap="square" lIns="0" tIns="0" rIns="0" bIns="0" rtlCol="0"/>
            <a:lstStyle/>
            <a:p>
              <a:endParaRPr sz="2400"/>
            </a:p>
          </p:txBody>
        </p:sp>
      </p:grpSp>
      <p:sp>
        <p:nvSpPr>
          <p:cNvPr id="39" name="object 39"/>
          <p:cNvSpPr txBox="1"/>
          <p:nvPr/>
        </p:nvSpPr>
        <p:spPr>
          <a:xfrm>
            <a:off x="9633711" y="1021079"/>
            <a:ext cx="1770380" cy="509541"/>
          </a:xfrm>
          <a:prstGeom prst="rect">
            <a:avLst/>
          </a:prstGeom>
        </p:spPr>
        <p:txBody>
          <a:bodyPr vert="horz" wrap="square" lIns="0" tIns="16933" rIns="0" bIns="0" rtlCol="0">
            <a:spAutoFit/>
          </a:bodyPr>
          <a:lstStyle/>
          <a:p>
            <a:pPr marL="178642" marR="167636" indent="165943">
              <a:spcBef>
                <a:spcPts val="133"/>
              </a:spcBef>
            </a:pPr>
            <a:r>
              <a:rPr sz="1600" spc="-7" dirty="0">
                <a:solidFill>
                  <a:srgbClr val="FFFFFF"/>
                </a:solidFill>
                <a:latin typeface="Verdana"/>
                <a:cs typeface="Verdana"/>
              </a:rPr>
              <a:t>Production </a:t>
            </a:r>
            <a:r>
              <a:rPr sz="1600" dirty="0">
                <a:solidFill>
                  <a:srgbClr val="FFFFFF"/>
                </a:solidFill>
                <a:latin typeface="Verdana"/>
                <a:cs typeface="Verdana"/>
              </a:rPr>
              <a:t> </a:t>
            </a:r>
            <a:r>
              <a:rPr sz="1600" spc="-33" dirty="0">
                <a:solidFill>
                  <a:srgbClr val="FFFFFF"/>
                </a:solidFill>
                <a:latin typeface="Verdana"/>
                <a:cs typeface="Verdana"/>
              </a:rPr>
              <a:t>Trained</a:t>
            </a:r>
            <a:r>
              <a:rPr sz="1600" spc="-7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sp>
        <p:nvSpPr>
          <p:cNvPr id="40" name="object 40"/>
          <p:cNvSpPr/>
          <p:nvPr/>
        </p:nvSpPr>
        <p:spPr>
          <a:xfrm>
            <a:off x="10466831" y="1686559"/>
            <a:ext cx="101600" cy="1173480"/>
          </a:xfrm>
          <a:custGeom>
            <a:avLst/>
            <a:gdLst/>
            <a:ahLst/>
            <a:cxnLst/>
            <a:rect l="l" t="t" r="r" b="b"/>
            <a:pathLst>
              <a:path w="76200" h="880110">
                <a:moveTo>
                  <a:pt x="44450" y="63500"/>
                </a:moveTo>
                <a:lnTo>
                  <a:pt x="31750" y="63500"/>
                </a:lnTo>
                <a:lnTo>
                  <a:pt x="31750" y="879982"/>
                </a:lnTo>
                <a:lnTo>
                  <a:pt x="44450" y="879982"/>
                </a:lnTo>
                <a:lnTo>
                  <a:pt x="44450" y="63500"/>
                </a:lnTo>
                <a:close/>
              </a:path>
              <a:path w="76200" h="880110">
                <a:moveTo>
                  <a:pt x="38100" y="0"/>
                </a:moveTo>
                <a:lnTo>
                  <a:pt x="0" y="76200"/>
                </a:lnTo>
                <a:lnTo>
                  <a:pt x="31750" y="76200"/>
                </a:lnTo>
                <a:lnTo>
                  <a:pt x="31750" y="63500"/>
                </a:lnTo>
                <a:lnTo>
                  <a:pt x="69850" y="63500"/>
                </a:lnTo>
                <a:lnTo>
                  <a:pt x="38100" y="0"/>
                </a:lnTo>
                <a:close/>
              </a:path>
              <a:path w="76200" h="88011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sp>
        <p:nvSpPr>
          <p:cNvPr id="41" name="object 41"/>
          <p:cNvSpPr txBox="1"/>
          <p:nvPr/>
        </p:nvSpPr>
        <p:spPr>
          <a:xfrm>
            <a:off x="8385725" y="1768145"/>
            <a:ext cx="2761827" cy="664520"/>
          </a:xfrm>
          <a:prstGeom prst="rect">
            <a:avLst/>
          </a:prstGeom>
        </p:spPr>
        <p:txBody>
          <a:bodyPr vert="horz" wrap="square" lIns="0" tIns="16933" rIns="0" bIns="0" rtlCol="0">
            <a:spAutoFit/>
          </a:bodyPr>
          <a:lstStyle/>
          <a:p>
            <a:pPr marL="16933" marR="6773" indent="1504489">
              <a:lnSpc>
                <a:spcPct val="154300"/>
              </a:lnSpc>
              <a:spcBef>
                <a:spcPts val="133"/>
              </a:spcBef>
            </a:pPr>
            <a:r>
              <a:rPr sz="1467" spc="-7" dirty="0">
                <a:latin typeface="Verdana"/>
                <a:cs typeface="Verdana"/>
              </a:rPr>
              <a:t>Ready</a:t>
            </a:r>
            <a:r>
              <a:rPr sz="1467" spc="-60" dirty="0">
                <a:latin typeface="Verdana"/>
                <a:cs typeface="Verdana"/>
              </a:rPr>
              <a:t> </a:t>
            </a:r>
            <a:r>
              <a:rPr sz="1467" spc="-7" dirty="0">
                <a:latin typeface="Verdana"/>
                <a:cs typeface="Verdana"/>
              </a:rPr>
              <a:t>to</a:t>
            </a:r>
            <a:r>
              <a:rPr sz="1467" spc="-47" dirty="0">
                <a:latin typeface="Verdana"/>
                <a:cs typeface="Verdana"/>
              </a:rPr>
              <a:t> </a:t>
            </a:r>
            <a:r>
              <a:rPr sz="1467" dirty="0">
                <a:latin typeface="Verdana"/>
                <a:cs typeface="Verdana"/>
              </a:rPr>
              <a:t>use </a:t>
            </a:r>
            <a:r>
              <a:rPr sz="1467" spc="-500" dirty="0">
                <a:latin typeface="Verdana"/>
                <a:cs typeface="Verdana"/>
              </a:rPr>
              <a:t> </a:t>
            </a:r>
            <a:r>
              <a:rPr sz="1467" dirty="0">
                <a:latin typeface="Verdana"/>
                <a:cs typeface="Verdana"/>
              </a:rPr>
              <a:t>More</a:t>
            </a:r>
            <a:r>
              <a:rPr sz="1467" spc="-47" dirty="0">
                <a:latin typeface="Verdana"/>
                <a:cs typeface="Verdana"/>
              </a:rPr>
              <a:t> </a:t>
            </a:r>
            <a:r>
              <a:rPr sz="1467" spc="-7" dirty="0">
                <a:latin typeface="Verdana"/>
                <a:cs typeface="Verdana"/>
              </a:rPr>
              <a:t>complex</a:t>
            </a:r>
            <a:r>
              <a:rPr sz="1467" dirty="0">
                <a:latin typeface="Verdana"/>
                <a:cs typeface="Verdana"/>
              </a:rPr>
              <a:t> model</a:t>
            </a:r>
            <a:endParaRPr sz="1467">
              <a:latin typeface="Verdana"/>
              <a:cs typeface="Verdana"/>
            </a:endParaRPr>
          </a:p>
        </p:txBody>
      </p:sp>
      <p:sp>
        <p:nvSpPr>
          <p:cNvPr id="42" name="object 42"/>
          <p:cNvSpPr/>
          <p:nvPr/>
        </p:nvSpPr>
        <p:spPr>
          <a:xfrm>
            <a:off x="3598672" y="1275756"/>
            <a:ext cx="8134773" cy="4811605"/>
          </a:xfrm>
          <a:custGeom>
            <a:avLst/>
            <a:gdLst/>
            <a:ahLst/>
            <a:cxnLst/>
            <a:rect l="l" t="t" r="r" b="b"/>
            <a:pathLst>
              <a:path w="6101080" h="3608704">
                <a:moveTo>
                  <a:pt x="44450" y="2948901"/>
                </a:moveTo>
                <a:lnTo>
                  <a:pt x="31750" y="2948901"/>
                </a:lnTo>
                <a:lnTo>
                  <a:pt x="31750" y="3605657"/>
                </a:lnTo>
                <a:lnTo>
                  <a:pt x="34543" y="3608501"/>
                </a:lnTo>
                <a:lnTo>
                  <a:pt x="6097778" y="3608501"/>
                </a:lnTo>
                <a:lnTo>
                  <a:pt x="6100699" y="3605657"/>
                </a:lnTo>
                <a:lnTo>
                  <a:pt x="6100699" y="3602151"/>
                </a:lnTo>
                <a:lnTo>
                  <a:pt x="44450" y="3602151"/>
                </a:lnTo>
                <a:lnTo>
                  <a:pt x="38100" y="3595801"/>
                </a:lnTo>
                <a:lnTo>
                  <a:pt x="44450" y="3595801"/>
                </a:lnTo>
                <a:lnTo>
                  <a:pt x="44450" y="2948901"/>
                </a:lnTo>
                <a:close/>
              </a:path>
              <a:path w="6101080" h="3608704">
                <a:moveTo>
                  <a:pt x="44450" y="3595801"/>
                </a:moveTo>
                <a:lnTo>
                  <a:pt x="38100" y="3595801"/>
                </a:lnTo>
                <a:lnTo>
                  <a:pt x="44450" y="3602151"/>
                </a:lnTo>
                <a:lnTo>
                  <a:pt x="44450" y="3595801"/>
                </a:lnTo>
                <a:close/>
              </a:path>
              <a:path w="6101080" h="3608704">
                <a:moveTo>
                  <a:pt x="6087999" y="3595801"/>
                </a:moveTo>
                <a:lnTo>
                  <a:pt x="44450" y="3595801"/>
                </a:lnTo>
                <a:lnTo>
                  <a:pt x="44450" y="3602151"/>
                </a:lnTo>
                <a:lnTo>
                  <a:pt x="6087999" y="3602151"/>
                </a:lnTo>
                <a:lnTo>
                  <a:pt x="6087999" y="3595801"/>
                </a:lnTo>
                <a:close/>
              </a:path>
              <a:path w="6101080" h="3608704">
                <a:moveTo>
                  <a:pt x="6087999" y="6350"/>
                </a:moveTo>
                <a:lnTo>
                  <a:pt x="6087999" y="3602151"/>
                </a:lnTo>
                <a:lnTo>
                  <a:pt x="6094349" y="3595801"/>
                </a:lnTo>
                <a:lnTo>
                  <a:pt x="6100699" y="3595801"/>
                </a:lnTo>
                <a:lnTo>
                  <a:pt x="6100699" y="12700"/>
                </a:lnTo>
                <a:lnTo>
                  <a:pt x="6094349" y="12700"/>
                </a:lnTo>
                <a:lnTo>
                  <a:pt x="6087999" y="6350"/>
                </a:lnTo>
                <a:close/>
              </a:path>
              <a:path w="6101080" h="3608704">
                <a:moveTo>
                  <a:pt x="6100699" y="3595801"/>
                </a:moveTo>
                <a:lnTo>
                  <a:pt x="6094349" y="3595801"/>
                </a:lnTo>
                <a:lnTo>
                  <a:pt x="6087999" y="3602151"/>
                </a:lnTo>
                <a:lnTo>
                  <a:pt x="6100699" y="3602151"/>
                </a:lnTo>
                <a:lnTo>
                  <a:pt x="6100699" y="3595801"/>
                </a:lnTo>
                <a:close/>
              </a:path>
              <a:path w="6101080" h="3608704">
                <a:moveTo>
                  <a:pt x="38100" y="2885440"/>
                </a:moveTo>
                <a:lnTo>
                  <a:pt x="0" y="2961601"/>
                </a:lnTo>
                <a:lnTo>
                  <a:pt x="31750" y="2961601"/>
                </a:lnTo>
                <a:lnTo>
                  <a:pt x="31750" y="2948901"/>
                </a:lnTo>
                <a:lnTo>
                  <a:pt x="69846" y="2948901"/>
                </a:lnTo>
                <a:lnTo>
                  <a:pt x="38100" y="2885440"/>
                </a:lnTo>
                <a:close/>
              </a:path>
              <a:path w="6101080" h="3608704">
                <a:moveTo>
                  <a:pt x="69846" y="2948901"/>
                </a:moveTo>
                <a:lnTo>
                  <a:pt x="44450" y="2948901"/>
                </a:lnTo>
                <a:lnTo>
                  <a:pt x="44450" y="2961601"/>
                </a:lnTo>
                <a:lnTo>
                  <a:pt x="76200" y="2961601"/>
                </a:lnTo>
                <a:lnTo>
                  <a:pt x="69846" y="2948901"/>
                </a:lnTo>
                <a:close/>
              </a:path>
              <a:path w="6101080" h="3608704">
                <a:moveTo>
                  <a:pt x="6097778" y="0"/>
                </a:moveTo>
                <a:lnTo>
                  <a:pt x="5865749" y="0"/>
                </a:lnTo>
                <a:lnTo>
                  <a:pt x="5865749" y="12700"/>
                </a:lnTo>
                <a:lnTo>
                  <a:pt x="6087999" y="12700"/>
                </a:lnTo>
                <a:lnTo>
                  <a:pt x="6087999" y="6350"/>
                </a:lnTo>
                <a:lnTo>
                  <a:pt x="6100699" y="6350"/>
                </a:lnTo>
                <a:lnTo>
                  <a:pt x="6100699" y="2794"/>
                </a:lnTo>
                <a:lnTo>
                  <a:pt x="6097778" y="0"/>
                </a:lnTo>
                <a:close/>
              </a:path>
              <a:path w="6101080" h="3608704">
                <a:moveTo>
                  <a:pt x="6100699" y="6350"/>
                </a:moveTo>
                <a:lnTo>
                  <a:pt x="6087999" y="6350"/>
                </a:lnTo>
                <a:lnTo>
                  <a:pt x="6094349" y="12700"/>
                </a:lnTo>
                <a:lnTo>
                  <a:pt x="6100699" y="12700"/>
                </a:lnTo>
                <a:lnTo>
                  <a:pt x="6100699" y="6350"/>
                </a:lnTo>
                <a:close/>
              </a:path>
            </a:pathLst>
          </a:custGeom>
          <a:solidFill>
            <a:srgbClr val="0096DB"/>
          </a:solidFill>
        </p:spPr>
        <p:txBody>
          <a:bodyPr wrap="square" lIns="0" tIns="0" rIns="0" bIns="0" rtlCol="0"/>
          <a:lstStyle/>
          <a:p>
            <a:endParaRPr sz="2400"/>
          </a:p>
        </p:txBody>
      </p:sp>
      <p:sp>
        <p:nvSpPr>
          <p:cNvPr id="43" name="object 43"/>
          <p:cNvSpPr txBox="1"/>
          <p:nvPr/>
        </p:nvSpPr>
        <p:spPr>
          <a:xfrm>
            <a:off x="6086855" y="5264640"/>
            <a:ext cx="5397500" cy="76608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Provides</a:t>
            </a:r>
            <a:r>
              <a:rPr sz="1467" spc="7" dirty="0">
                <a:latin typeface="Verdana"/>
                <a:cs typeface="Verdana"/>
              </a:rPr>
              <a:t> </a:t>
            </a:r>
            <a:r>
              <a:rPr sz="1467" dirty="0">
                <a:latin typeface="Verdana"/>
                <a:cs typeface="Verdana"/>
              </a:rPr>
              <a:t>better</a:t>
            </a:r>
            <a:r>
              <a:rPr sz="1467" spc="-13" dirty="0">
                <a:latin typeface="Verdana"/>
                <a:cs typeface="Verdana"/>
              </a:rPr>
              <a:t> </a:t>
            </a:r>
            <a:r>
              <a:rPr sz="1467" spc="-7" dirty="0">
                <a:latin typeface="Verdana"/>
                <a:cs typeface="Verdana"/>
              </a:rPr>
              <a:t>problem</a:t>
            </a:r>
            <a:r>
              <a:rPr sz="1467" spc="20" dirty="0">
                <a:latin typeface="Verdana"/>
                <a:cs typeface="Verdana"/>
              </a:rPr>
              <a:t> </a:t>
            </a:r>
            <a:r>
              <a:rPr sz="1467" spc="-7" dirty="0">
                <a:latin typeface="Verdana"/>
                <a:cs typeface="Verdana"/>
              </a:rPr>
              <a:t>understanding</a:t>
            </a:r>
            <a:endParaRPr sz="1467">
              <a:latin typeface="Verdana"/>
              <a:cs typeface="Verdana"/>
            </a:endParaRPr>
          </a:p>
          <a:p>
            <a:pPr>
              <a:spcBef>
                <a:spcPts val="33"/>
              </a:spcBef>
            </a:pPr>
            <a:endParaRPr sz="1933">
              <a:latin typeface="Verdana"/>
              <a:cs typeface="Verdana"/>
            </a:endParaRPr>
          </a:p>
          <a:p>
            <a:pPr marR="6773" algn="r"/>
            <a:r>
              <a:rPr sz="1467" dirty="0">
                <a:latin typeface="Verdana"/>
                <a:cs typeface="Verdana"/>
              </a:rPr>
              <a:t>Better</a:t>
            </a:r>
            <a:r>
              <a:rPr sz="1467" spc="-60" dirty="0">
                <a:latin typeface="Verdana"/>
                <a:cs typeface="Verdana"/>
              </a:rPr>
              <a:t> </a:t>
            </a:r>
            <a:r>
              <a:rPr sz="1467" spc="-7" dirty="0">
                <a:latin typeface="Verdana"/>
                <a:cs typeface="Verdana"/>
              </a:rPr>
              <a:t>baseline</a:t>
            </a:r>
            <a:endParaRPr sz="1467">
              <a:latin typeface="Verdana"/>
              <a:cs typeface="Verdana"/>
            </a:endParaRPr>
          </a:p>
        </p:txBody>
      </p:sp>
      <p:sp>
        <p:nvSpPr>
          <p:cNvPr id="44" name="object 44"/>
          <p:cNvSpPr txBox="1"/>
          <p:nvPr/>
        </p:nvSpPr>
        <p:spPr>
          <a:xfrm>
            <a:off x="421979" y="1074251"/>
            <a:ext cx="7702973" cy="582211"/>
          </a:xfrm>
          <a:prstGeom prst="rect">
            <a:avLst/>
          </a:prstGeom>
        </p:spPr>
        <p:txBody>
          <a:bodyPr vert="horz" wrap="square" lIns="0" tIns="17780" rIns="0" bIns="0" rtlCol="0">
            <a:spAutoFit/>
          </a:bodyPr>
          <a:lstStyle/>
          <a:p>
            <a:pPr marL="398770" indent="-382684">
              <a:lnSpc>
                <a:spcPts val="2227"/>
              </a:lnSpc>
              <a:spcBef>
                <a:spcPts val="140"/>
              </a:spcBef>
              <a:buFont typeface="Arial"/>
              <a:buChar char="•"/>
              <a:tabLst>
                <a:tab pos="398770" algn="l"/>
                <a:tab pos="399617" algn="l"/>
              </a:tabLst>
            </a:pPr>
            <a:r>
              <a:rPr sz="1867" dirty="0">
                <a:latin typeface="Verdana"/>
                <a:cs typeface="Verdana"/>
              </a:rPr>
              <a:t>When</a:t>
            </a:r>
            <a:r>
              <a:rPr sz="1867" spc="-20" dirty="0">
                <a:latin typeface="Verdana"/>
                <a:cs typeface="Verdana"/>
              </a:rPr>
              <a:t> </a:t>
            </a:r>
            <a:r>
              <a:rPr sz="1867" dirty="0">
                <a:latin typeface="Verdana"/>
                <a:cs typeface="Verdana"/>
              </a:rPr>
              <a:t>we</a:t>
            </a:r>
            <a:r>
              <a:rPr sz="1867" spc="-13" dirty="0">
                <a:latin typeface="Verdana"/>
                <a:cs typeface="Verdana"/>
              </a:rPr>
              <a:t> </a:t>
            </a:r>
            <a:r>
              <a:rPr sz="1867" dirty="0">
                <a:latin typeface="Verdana"/>
                <a:cs typeface="Verdana"/>
              </a:rPr>
              <a:t>are</a:t>
            </a:r>
            <a:r>
              <a:rPr sz="1867" spc="-20" dirty="0">
                <a:latin typeface="Verdana"/>
                <a:cs typeface="Verdana"/>
              </a:rPr>
              <a:t> </a:t>
            </a:r>
            <a:r>
              <a:rPr sz="1867" spc="-7" dirty="0">
                <a:latin typeface="Verdana"/>
                <a:cs typeface="Verdana"/>
              </a:rPr>
              <a:t>happy</a:t>
            </a:r>
            <a:r>
              <a:rPr sz="1867" spc="-13" dirty="0">
                <a:latin typeface="Verdana"/>
                <a:cs typeface="Verdana"/>
              </a:rPr>
              <a:t> </a:t>
            </a:r>
            <a:r>
              <a:rPr sz="1867" dirty="0">
                <a:latin typeface="Verdana"/>
                <a:cs typeface="Verdana"/>
              </a:rPr>
              <a:t>with</a:t>
            </a:r>
            <a:r>
              <a:rPr sz="1867" spc="-20" dirty="0">
                <a:latin typeface="Verdana"/>
                <a:cs typeface="Verdana"/>
              </a:rPr>
              <a:t> </a:t>
            </a:r>
            <a:r>
              <a:rPr sz="1867" spc="-7" dirty="0">
                <a:latin typeface="Verdana"/>
                <a:cs typeface="Verdana"/>
              </a:rPr>
              <a:t>the</a:t>
            </a:r>
            <a:r>
              <a:rPr sz="1867" spc="-20" dirty="0">
                <a:latin typeface="Verdana"/>
                <a:cs typeface="Verdana"/>
              </a:rPr>
              <a:t> </a:t>
            </a:r>
            <a:r>
              <a:rPr sz="1867" spc="-40" dirty="0">
                <a:latin typeface="Verdana"/>
                <a:cs typeface="Verdana"/>
              </a:rPr>
              <a:t>error,</a:t>
            </a:r>
            <a:r>
              <a:rPr sz="1867" spc="-27" dirty="0">
                <a:latin typeface="Verdana"/>
                <a:cs typeface="Verdana"/>
              </a:rPr>
              <a:t> </a:t>
            </a:r>
            <a:r>
              <a:rPr sz="1867" dirty="0">
                <a:latin typeface="Verdana"/>
                <a:cs typeface="Verdana"/>
              </a:rPr>
              <a:t>we</a:t>
            </a:r>
            <a:r>
              <a:rPr sz="1867" spc="7" dirty="0">
                <a:latin typeface="Verdana"/>
                <a:cs typeface="Verdana"/>
              </a:rPr>
              <a:t> </a:t>
            </a:r>
            <a:r>
              <a:rPr sz="1867" spc="-7" dirty="0">
                <a:latin typeface="Verdana"/>
                <a:cs typeface="Verdana"/>
              </a:rPr>
              <a:t>can</a:t>
            </a:r>
            <a:r>
              <a:rPr sz="1867" spc="-33" dirty="0">
                <a:latin typeface="Verdana"/>
                <a:cs typeface="Verdana"/>
              </a:rPr>
              <a:t> </a:t>
            </a:r>
            <a:r>
              <a:rPr sz="1867" dirty="0">
                <a:latin typeface="Verdana"/>
                <a:cs typeface="Verdana"/>
              </a:rPr>
              <a:t>use</a:t>
            </a:r>
            <a:r>
              <a:rPr sz="1867" spc="-13" dirty="0">
                <a:latin typeface="Verdana"/>
                <a:cs typeface="Verdana"/>
              </a:rPr>
              <a:t> </a:t>
            </a:r>
            <a:r>
              <a:rPr sz="1867" spc="-7" dirty="0">
                <a:latin typeface="Verdana"/>
                <a:cs typeface="Verdana"/>
              </a:rPr>
              <a:t>the</a:t>
            </a:r>
            <a:r>
              <a:rPr sz="1867" spc="-13" dirty="0">
                <a:latin typeface="Verdana"/>
                <a:cs typeface="Verdana"/>
              </a:rPr>
              <a:t> </a:t>
            </a:r>
            <a:r>
              <a:rPr sz="1867" spc="-7" dirty="0">
                <a:latin typeface="Verdana"/>
                <a:cs typeface="Verdana"/>
              </a:rPr>
              <a:t>trained</a:t>
            </a:r>
            <a:endParaRPr sz="1867">
              <a:latin typeface="Verdana"/>
              <a:cs typeface="Verdana"/>
            </a:endParaRPr>
          </a:p>
          <a:p>
            <a:pPr marL="398770">
              <a:lnSpc>
                <a:spcPts val="2227"/>
              </a:lnSpc>
            </a:pPr>
            <a:r>
              <a:rPr sz="1867" spc="7" dirty="0">
                <a:latin typeface="Verdana"/>
                <a:cs typeface="Verdana"/>
              </a:rPr>
              <a:t>model:</a:t>
            </a:r>
            <a:r>
              <a:rPr sz="1867" spc="-47" dirty="0">
                <a:latin typeface="Verdana"/>
                <a:cs typeface="Verdana"/>
              </a:rPr>
              <a:t> </a:t>
            </a:r>
            <a:r>
              <a:rPr sz="1867" dirty="0">
                <a:latin typeface="Verdana"/>
                <a:cs typeface="Verdana"/>
              </a:rPr>
              <a:t>new</a:t>
            </a:r>
            <a:r>
              <a:rPr sz="1867" spc="-20" dirty="0">
                <a:latin typeface="Verdana"/>
                <a:cs typeface="Verdana"/>
              </a:rPr>
              <a:t> </a:t>
            </a:r>
            <a:r>
              <a:rPr sz="1867" spc="-7" dirty="0">
                <a:latin typeface="Verdana"/>
                <a:cs typeface="Verdana"/>
              </a:rPr>
              <a:t>data</a:t>
            </a:r>
            <a:r>
              <a:rPr sz="1867" spc="-33" dirty="0">
                <a:latin typeface="Verdana"/>
                <a:cs typeface="Verdana"/>
              </a:rPr>
              <a:t> </a:t>
            </a:r>
            <a:r>
              <a:rPr sz="1867" spc="7" dirty="0">
                <a:latin typeface="Wingdings"/>
                <a:cs typeface="Wingdings"/>
              </a:rPr>
              <a:t></a:t>
            </a:r>
            <a:r>
              <a:rPr sz="1867" spc="187" dirty="0">
                <a:latin typeface="Times New Roman"/>
                <a:cs typeface="Times New Roman"/>
              </a:rPr>
              <a:t> </a:t>
            </a:r>
            <a:r>
              <a:rPr sz="1867" dirty="0">
                <a:latin typeface="Verdana"/>
                <a:cs typeface="Verdana"/>
              </a:rPr>
              <a:t>features</a:t>
            </a:r>
            <a:r>
              <a:rPr sz="1867" spc="-47" dirty="0">
                <a:latin typeface="Verdana"/>
                <a:cs typeface="Verdana"/>
              </a:rPr>
              <a:t> </a:t>
            </a:r>
            <a:r>
              <a:rPr sz="1867" dirty="0">
                <a:latin typeface="Verdana"/>
                <a:cs typeface="Verdana"/>
              </a:rPr>
              <a:t>computation</a:t>
            </a:r>
            <a:r>
              <a:rPr sz="1867" spc="-53" dirty="0">
                <a:latin typeface="Verdana"/>
                <a:cs typeface="Verdana"/>
              </a:rPr>
              <a:t> </a:t>
            </a:r>
            <a:r>
              <a:rPr sz="1867" spc="7" dirty="0">
                <a:latin typeface="Wingdings"/>
                <a:cs typeface="Wingdings"/>
              </a:rPr>
              <a:t></a:t>
            </a:r>
            <a:r>
              <a:rPr sz="1867" spc="173" dirty="0">
                <a:latin typeface="Times New Roman"/>
                <a:cs typeface="Times New Roman"/>
              </a:rPr>
              <a:t> </a:t>
            </a:r>
            <a:r>
              <a:rPr sz="1867" dirty="0">
                <a:latin typeface="Verdana"/>
                <a:cs typeface="Verdana"/>
              </a:rPr>
              <a:t>model</a:t>
            </a:r>
            <a:r>
              <a:rPr sz="1867" spc="-27" dirty="0">
                <a:latin typeface="Verdana"/>
                <a:cs typeface="Verdana"/>
              </a:rPr>
              <a:t> </a:t>
            </a:r>
            <a:r>
              <a:rPr sz="1867" spc="7" dirty="0">
                <a:latin typeface="Wingdings"/>
                <a:cs typeface="Wingdings"/>
              </a:rPr>
              <a:t></a:t>
            </a:r>
            <a:r>
              <a:rPr sz="1867" spc="193" dirty="0">
                <a:latin typeface="Times New Roman"/>
                <a:cs typeface="Times New Roman"/>
              </a:rPr>
              <a:t> </a:t>
            </a:r>
            <a:r>
              <a:rPr sz="1867" dirty="0">
                <a:latin typeface="Verdana"/>
                <a:cs typeface="Verdana"/>
              </a:rPr>
              <a:t>results</a:t>
            </a:r>
            <a:endParaRPr sz="1867">
              <a:latin typeface="Verdana"/>
              <a:cs typeface="Verdana"/>
            </a:endParaRPr>
          </a:p>
        </p:txBody>
      </p:sp>
      <p:sp>
        <p:nvSpPr>
          <p:cNvPr id="45" name="object 45"/>
          <p:cNvSpPr txBox="1"/>
          <p:nvPr/>
        </p:nvSpPr>
        <p:spPr>
          <a:xfrm>
            <a:off x="421979" y="1928028"/>
            <a:ext cx="4097020" cy="305276"/>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spc="-47" dirty="0">
                <a:latin typeface="Verdana"/>
                <a:cs typeface="Verdana"/>
              </a:rPr>
              <a:t>We</a:t>
            </a:r>
            <a:r>
              <a:rPr sz="1867" spc="-27" dirty="0">
                <a:latin typeface="Verdana"/>
                <a:cs typeface="Verdana"/>
              </a:rPr>
              <a:t> </a:t>
            </a:r>
            <a:r>
              <a:rPr sz="1867" dirty="0">
                <a:latin typeface="Verdana"/>
                <a:cs typeface="Verdana"/>
              </a:rPr>
              <a:t>now</a:t>
            </a:r>
            <a:r>
              <a:rPr sz="1867" spc="-7" dirty="0">
                <a:latin typeface="Verdana"/>
                <a:cs typeface="Verdana"/>
              </a:rPr>
              <a:t> </a:t>
            </a:r>
            <a:r>
              <a:rPr sz="1867" spc="-13" dirty="0">
                <a:latin typeface="Verdana"/>
                <a:cs typeface="Verdana"/>
              </a:rPr>
              <a:t>have</a:t>
            </a:r>
            <a:r>
              <a:rPr sz="1867" spc="-27" dirty="0">
                <a:latin typeface="Verdana"/>
                <a:cs typeface="Verdana"/>
              </a:rPr>
              <a:t> </a:t>
            </a:r>
            <a:r>
              <a:rPr sz="1867" dirty="0">
                <a:latin typeface="Verdana"/>
                <a:cs typeface="Verdana"/>
              </a:rPr>
              <a:t>a</a:t>
            </a:r>
            <a:r>
              <a:rPr sz="1867" spc="-33" dirty="0">
                <a:latin typeface="Verdana"/>
                <a:cs typeface="Verdana"/>
              </a:rPr>
              <a:t> </a:t>
            </a:r>
            <a:r>
              <a:rPr sz="1867" spc="-7" dirty="0">
                <a:latin typeface="Verdana"/>
                <a:cs typeface="Verdana"/>
              </a:rPr>
              <a:t>better</a:t>
            </a:r>
            <a:r>
              <a:rPr sz="1867" spc="-33" dirty="0">
                <a:latin typeface="Verdana"/>
                <a:cs typeface="Verdana"/>
              </a:rPr>
              <a:t> </a:t>
            </a:r>
            <a:r>
              <a:rPr sz="1867" dirty="0">
                <a:latin typeface="Verdana"/>
                <a:cs typeface="Verdana"/>
              </a:rPr>
              <a:t>baseline</a:t>
            </a:r>
            <a:endParaRPr sz="1867">
              <a:latin typeface="Verdana"/>
              <a:cs typeface="Verdana"/>
            </a:endParaRPr>
          </a:p>
        </p:txBody>
      </p:sp>
      <p:sp>
        <p:nvSpPr>
          <p:cNvPr id="48" name="Fußzeilenplatzhalter 3">
            <a:extLst>
              <a:ext uri="{FF2B5EF4-FFF2-40B4-BE49-F238E27FC236}">
                <a16:creationId xmlns:a16="http://schemas.microsoft.com/office/drawing/2014/main" id="{95A5C993-9BBD-4FD4-AA5B-39AFF7EC37A2}"/>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49" name="Foliennummernplatzhalter 4">
            <a:extLst>
              <a:ext uri="{FF2B5EF4-FFF2-40B4-BE49-F238E27FC236}">
                <a16:creationId xmlns:a16="http://schemas.microsoft.com/office/drawing/2014/main" id="{B0D47D3E-17DF-44C9-AC96-CEBE1F824597}"/>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37</a:t>
            </a:fld>
            <a:endParaRPr lang="de-DE"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grpSp>
        <p:nvGrpSpPr>
          <p:cNvPr id="4" name="object 4"/>
          <p:cNvGrpSpPr/>
          <p:nvPr/>
        </p:nvGrpSpPr>
        <p:grpSpPr>
          <a:xfrm>
            <a:off x="2730923" y="2844715"/>
            <a:ext cx="1841500" cy="841587"/>
            <a:chOff x="2048192" y="2133536"/>
            <a:chExt cx="1381125" cy="631190"/>
          </a:xfrm>
        </p:grpSpPr>
        <p:sp>
          <p:nvSpPr>
            <p:cNvPr id="5" name="object 5"/>
            <p:cNvSpPr/>
            <p:nvPr/>
          </p:nvSpPr>
          <p:spPr>
            <a:xfrm>
              <a:off x="2061209" y="2146553"/>
              <a:ext cx="1355090" cy="605155"/>
            </a:xfrm>
            <a:custGeom>
              <a:avLst/>
              <a:gdLst/>
              <a:ahLst/>
              <a:cxnLst/>
              <a:rect l="l" t="t" r="r" b="b"/>
              <a:pathLst>
                <a:path w="1355089" h="605155">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6" name="object 6"/>
            <p:cNvSpPr/>
            <p:nvPr/>
          </p:nvSpPr>
          <p:spPr>
            <a:xfrm>
              <a:off x="2061209" y="2146553"/>
              <a:ext cx="1355090" cy="605155"/>
            </a:xfrm>
            <a:custGeom>
              <a:avLst/>
              <a:gdLst/>
              <a:ahLst/>
              <a:cxnLst/>
              <a:rect l="l" t="t" r="r" b="b"/>
              <a:pathLst>
                <a:path w="1355089" h="605155">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7" name="object 7"/>
          <p:cNvSpPr txBox="1"/>
          <p:nvPr/>
        </p:nvSpPr>
        <p:spPr>
          <a:xfrm>
            <a:off x="2543047" y="2709673"/>
            <a:ext cx="9020387" cy="817382"/>
          </a:xfrm>
          <a:prstGeom prst="rect">
            <a:avLst/>
          </a:prstGeom>
          <a:solidFill>
            <a:srgbClr val="0097DB">
              <a:alpha val="27842"/>
            </a:srgbClr>
          </a:solidFill>
          <a:ln w="25907">
            <a:solidFill>
              <a:srgbClr val="006DA0"/>
            </a:solidFill>
          </a:ln>
        </p:spPr>
        <p:txBody>
          <a:bodyPr vert="horz" wrap="square" lIns="0" tIns="6773" rIns="0" bIns="0" rtlCol="0">
            <a:spAutoFit/>
          </a:bodyPr>
          <a:lstStyle/>
          <a:p>
            <a:pPr>
              <a:spcBef>
                <a:spcPts val="53"/>
              </a:spcBef>
            </a:pPr>
            <a:endParaRPr sz="2067">
              <a:latin typeface="Times New Roman"/>
              <a:cs typeface="Times New Roman"/>
            </a:endParaRPr>
          </a:p>
          <a:p>
            <a:pPr marL="731502" marR="7374282" indent="-152396"/>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grpSp>
        <p:nvGrpSpPr>
          <p:cNvPr id="8" name="object 8"/>
          <p:cNvGrpSpPr/>
          <p:nvPr/>
        </p:nvGrpSpPr>
        <p:grpSpPr>
          <a:xfrm>
            <a:off x="2263647" y="3212592"/>
            <a:ext cx="2308860" cy="1928707"/>
            <a:chOff x="1697735" y="2409444"/>
            <a:chExt cx="1731645" cy="1446530"/>
          </a:xfrm>
        </p:grpSpPr>
        <p:sp>
          <p:nvSpPr>
            <p:cNvPr id="9" name="object 9"/>
            <p:cNvSpPr/>
            <p:nvPr/>
          </p:nvSpPr>
          <p:spPr>
            <a:xfrm>
              <a:off x="1697735" y="2409444"/>
              <a:ext cx="362585" cy="762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10" name="object 10"/>
            <p:cNvSpPr/>
            <p:nvPr/>
          </p:nvSpPr>
          <p:spPr>
            <a:xfrm>
              <a:off x="2061209" y="3237738"/>
              <a:ext cx="1355090" cy="605155"/>
            </a:xfrm>
            <a:custGeom>
              <a:avLst/>
              <a:gdLst/>
              <a:ahLst/>
              <a:cxnLst/>
              <a:rect l="l" t="t" r="r" b="b"/>
              <a:pathLst>
                <a:path w="1355089" h="605154">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11" name="object 11"/>
            <p:cNvSpPr/>
            <p:nvPr/>
          </p:nvSpPr>
          <p:spPr>
            <a:xfrm>
              <a:off x="2061209" y="3237738"/>
              <a:ext cx="1355090" cy="605155"/>
            </a:xfrm>
            <a:custGeom>
              <a:avLst/>
              <a:gdLst/>
              <a:ahLst/>
              <a:cxnLst/>
              <a:rect l="l" t="t" r="r" b="b"/>
              <a:pathLst>
                <a:path w="1355089" h="605154">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12" name="object 12"/>
          <p:cNvSpPr txBox="1"/>
          <p:nvPr/>
        </p:nvSpPr>
        <p:spPr>
          <a:xfrm>
            <a:off x="3209543" y="4579112"/>
            <a:ext cx="883920" cy="263320"/>
          </a:xfrm>
          <a:prstGeom prst="rect">
            <a:avLst/>
          </a:prstGeom>
        </p:spPr>
        <p:txBody>
          <a:bodyPr vert="horz" wrap="square" lIns="0" tIns="16933" rIns="0" bIns="0" rtlCol="0">
            <a:spAutoFit/>
          </a:bodyPr>
          <a:lstStyle/>
          <a:p>
            <a:pPr marL="16933">
              <a:spcBef>
                <a:spcPts val="133"/>
              </a:spcBef>
            </a:pPr>
            <a:r>
              <a:rPr sz="1600" spc="-7" dirty="0">
                <a:solidFill>
                  <a:srgbClr val="FFFFFF"/>
                </a:solidFill>
                <a:latin typeface="Verdana"/>
                <a:cs typeface="Verdana"/>
              </a:rPr>
              <a:t>Baseline</a:t>
            </a:r>
            <a:endParaRPr sz="1600">
              <a:latin typeface="Verdana"/>
              <a:cs typeface="Verdana"/>
            </a:endParaRPr>
          </a:p>
        </p:txBody>
      </p:sp>
      <p:grpSp>
        <p:nvGrpSpPr>
          <p:cNvPr id="13" name="object 13"/>
          <p:cNvGrpSpPr/>
          <p:nvPr/>
        </p:nvGrpSpPr>
        <p:grpSpPr>
          <a:xfrm>
            <a:off x="3598673" y="2844716"/>
            <a:ext cx="3262207" cy="1472353"/>
            <a:chOff x="2699004" y="2133536"/>
            <a:chExt cx="2446655" cy="1104265"/>
          </a:xfrm>
        </p:grpSpPr>
        <p:sp>
          <p:nvSpPr>
            <p:cNvPr id="14" name="object 14"/>
            <p:cNvSpPr/>
            <p:nvPr/>
          </p:nvSpPr>
          <p:spPr>
            <a:xfrm>
              <a:off x="2699004" y="2750819"/>
              <a:ext cx="76200" cy="487045"/>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15" name="object 15"/>
            <p:cNvSpPr/>
            <p:nvPr/>
          </p:nvSpPr>
          <p:spPr>
            <a:xfrm>
              <a:off x="3778758" y="2146553"/>
              <a:ext cx="1353820" cy="605155"/>
            </a:xfrm>
            <a:custGeom>
              <a:avLst/>
              <a:gdLst/>
              <a:ahLst/>
              <a:cxnLst/>
              <a:rect l="l" t="t" r="r" b="b"/>
              <a:pathLst>
                <a:path w="1353820" h="605155">
                  <a:moveTo>
                    <a:pt x="1353312" y="0"/>
                  </a:moveTo>
                  <a:lnTo>
                    <a:pt x="0" y="0"/>
                  </a:lnTo>
                  <a:lnTo>
                    <a:pt x="0" y="605028"/>
                  </a:lnTo>
                  <a:lnTo>
                    <a:pt x="1353312" y="605028"/>
                  </a:lnTo>
                  <a:lnTo>
                    <a:pt x="1353312" y="0"/>
                  </a:lnTo>
                  <a:close/>
                </a:path>
              </a:pathLst>
            </a:custGeom>
            <a:solidFill>
              <a:srgbClr val="0097DB"/>
            </a:solidFill>
          </p:spPr>
          <p:txBody>
            <a:bodyPr wrap="square" lIns="0" tIns="0" rIns="0" bIns="0" rtlCol="0"/>
            <a:lstStyle/>
            <a:p>
              <a:endParaRPr sz="2400"/>
            </a:p>
          </p:txBody>
        </p:sp>
        <p:sp>
          <p:nvSpPr>
            <p:cNvPr id="16" name="object 16"/>
            <p:cNvSpPr/>
            <p:nvPr/>
          </p:nvSpPr>
          <p:spPr>
            <a:xfrm>
              <a:off x="3778758" y="2146553"/>
              <a:ext cx="1353820" cy="605155"/>
            </a:xfrm>
            <a:custGeom>
              <a:avLst/>
              <a:gdLst/>
              <a:ahLst/>
              <a:cxnLst/>
              <a:rect l="l" t="t" r="r" b="b"/>
              <a:pathLst>
                <a:path w="1353820" h="605155">
                  <a:moveTo>
                    <a:pt x="0" y="605028"/>
                  </a:moveTo>
                  <a:lnTo>
                    <a:pt x="1353312" y="605028"/>
                  </a:lnTo>
                  <a:lnTo>
                    <a:pt x="1353312"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17" name="object 17"/>
          <p:cNvSpPr txBox="1"/>
          <p:nvPr/>
        </p:nvSpPr>
        <p:spPr>
          <a:xfrm>
            <a:off x="5038344" y="2862072"/>
            <a:ext cx="1805093"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grpSp>
        <p:nvGrpSpPr>
          <p:cNvPr id="18" name="object 18"/>
          <p:cNvGrpSpPr/>
          <p:nvPr/>
        </p:nvGrpSpPr>
        <p:grpSpPr>
          <a:xfrm>
            <a:off x="4553713" y="2844715"/>
            <a:ext cx="4596553" cy="841587"/>
            <a:chOff x="3415284" y="2133536"/>
            <a:chExt cx="3447415" cy="631190"/>
          </a:xfrm>
        </p:grpSpPr>
        <p:sp>
          <p:nvSpPr>
            <p:cNvPr id="19" name="object 19"/>
            <p:cNvSpPr/>
            <p:nvPr/>
          </p:nvSpPr>
          <p:spPr>
            <a:xfrm>
              <a:off x="3415284" y="2409443"/>
              <a:ext cx="362585" cy="762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20" name="object 20"/>
            <p:cNvSpPr/>
            <p:nvPr/>
          </p:nvSpPr>
          <p:spPr>
            <a:xfrm>
              <a:off x="5494782" y="2146553"/>
              <a:ext cx="1355090" cy="605155"/>
            </a:xfrm>
            <a:custGeom>
              <a:avLst/>
              <a:gdLst/>
              <a:ahLst/>
              <a:cxnLst/>
              <a:rect l="l" t="t" r="r" b="b"/>
              <a:pathLst>
                <a:path w="1355090" h="605155">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21" name="object 21"/>
            <p:cNvSpPr/>
            <p:nvPr/>
          </p:nvSpPr>
          <p:spPr>
            <a:xfrm>
              <a:off x="5494782" y="2146553"/>
              <a:ext cx="1355090" cy="605155"/>
            </a:xfrm>
            <a:custGeom>
              <a:avLst/>
              <a:gdLst/>
              <a:ahLst/>
              <a:cxnLst/>
              <a:rect l="l" t="t" r="r" b="b"/>
              <a:pathLst>
                <a:path w="1355090" h="605155">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22" name="object 22"/>
          <p:cNvSpPr txBox="1"/>
          <p:nvPr/>
        </p:nvSpPr>
        <p:spPr>
          <a:xfrm>
            <a:off x="7326376" y="2862072"/>
            <a:ext cx="1806787"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307331"/>
            <a:r>
              <a:rPr sz="1600" spc="-40" dirty="0">
                <a:solidFill>
                  <a:srgbClr val="FFFFFF"/>
                </a:solidFill>
                <a:latin typeface="Verdana"/>
                <a:cs typeface="Verdana"/>
              </a:rPr>
              <a:t>Train</a:t>
            </a:r>
            <a:r>
              <a:rPr sz="1600" spc="-5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grpSp>
        <p:nvGrpSpPr>
          <p:cNvPr id="23" name="object 23"/>
          <p:cNvGrpSpPr/>
          <p:nvPr/>
        </p:nvGrpSpPr>
        <p:grpSpPr>
          <a:xfrm>
            <a:off x="6841745" y="2844715"/>
            <a:ext cx="4596553" cy="841587"/>
            <a:chOff x="5131308" y="2133536"/>
            <a:chExt cx="3447415" cy="631190"/>
          </a:xfrm>
        </p:grpSpPr>
        <p:sp>
          <p:nvSpPr>
            <p:cNvPr id="24" name="object 24"/>
            <p:cNvSpPr/>
            <p:nvPr/>
          </p:nvSpPr>
          <p:spPr>
            <a:xfrm>
              <a:off x="5131308" y="2409443"/>
              <a:ext cx="362585" cy="762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25" name="object 25"/>
            <p:cNvSpPr/>
            <p:nvPr/>
          </p:nvSpPr>
          <p:spPr>
            <a:xfrm>
              <a:off x="7212330" y="2146553"/>
              <a:ext cx="1353820" cy="605155"/>
            </a:xfrm>
            <a:custGeom>
              <a:avLst/>
              <a:gdLst/>
              <a:ahLst/>
              <a:cxnLst/>
              <a:rect l="l" t="t" r="r" b="b"/>
              <a:pathLst>
                <a:path w="1353820" h="605155">
                  <a:moveTo>
                    <a:pt x="1353312" y="0"/>
                  </a:moveTo>
                  <a:lnTo>
                    <a:pt x="0" y="0"/>
                  </a:lnTo>
                  <a:lnTo>
                    <a:pt x="0" y="605028"/>
                  </a:lnTo>
                  <a:lnTo>
                    <a:pt x="1353312" y="605028"/>
                  </a:lnTo>
                  <a:lnTo>
                    <a:pt x="1353312" y="0"/>
                  </a:lnTo>
                  <a:close/>
                </a:path>
              </a:pathLst>
            </a:custGeom>
            <a:solidFill>
              <a:srgbClr val="0097DB"/>
            </a:solidFill>
          </p:spPr>
          <p:txBody>
            <a:bodyPr wrap="square" lIns="0" tIns="0" rIns="0" bIns="0" rtlCol="0"/>
            <a:lstStyle/>
            <a:p>
              <a:endParaRPr sz="2400"/>
            </a:p>
          </p:txBody>
        </p:sp>
        <p:sp>
          <p:nvSpPr>
            <p:cNvPr id="26" name="object 26"/>
            <p:cNvSpPr/>
            <p:nvPr/>
          </p:nvSpPr>
          <p:spPr>
            <a:xfrm>
              <a:off x="7212330" y="2146553"/>
              <a:ext cx="1353820" cy="605155"/>
            </a:xfrm>
            <a:custGeom>
              <a:avLst/>
              <a:gdLst/>
              <a:ahLst/>
              <a:cxnLst/>
              <a:rect l="l" t="t" r="r" b="b"/>
              <a:pathLst>
                <a:path w="1353820" h="605155">
                  <a:moveTo>
                    <a:pt x="0" y="605028"/>
                  </a:moveTo>
                  <a:lnTo>
                    <a:pt x="1353312" y="605028"/>
                  </a:lnTo>
                  <a:lnTo>
                    <a:pt x="1353312" y="0"/>
                  </a:lnTo>
                  <a:lnTo>
                    <a:pt x="0" y="0"/>
                  </a:lnTo>
                  <a:lnTo>
                    <a:pt x="0" y="605028"/>
                  </a:lnTo>
                  <a:close/>
                </a:path>
              </a:pathLst>
            </a:custGeom>
            <a:ln w="25907">
              <a:solidFill>
                <a:srgbClr val="006DA0"/>
              </a:solidFill>
            </a:ln>
          </p:spPr>
          <p:txBody>
            <a:bodyPr wrap="square" lIns="0" tIns="0" rIns="0" bIns="0" rtlCol="0"/>
            <a:lstStyle/>
            <a:p>
              <a:endParaRPr sz="2400"/>
            </a:p>
          </p:txBody>
        </p:sp>
      </p:grpSp>
      <p:sp>
        <p:nvSpPr>
          <p:cNvPr id="27" name="object 27"/>
          <p:cNvSpPr txBox="1"/>
          <p:nvPr/>
        </p:nvSpPr>
        <p:spPr>
          <a:xfrm>
            <a:off x="9616440" y="2862072"/>
            <a:ext cx="1805093"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195575"/>
            <a:r>
              <a:rPr sz="1600" spc="-7" dirty="0">
                <a:solidFill>
                  <a:srgbClr val="FFFFFF"/>
                </a:solidFill>
                <a:latin typeface="Verdana"/>
                <a:cs typeface="Verdana"/>
              </a:rPr>
              <a:t>Error</a:t>
            </a:r>
            <a:r>
              <a:rPr sz="1600" spc="-67" dirty="0">
                <a:solidFill>
                  <a:srgbClr val="FFFFFF"/>
                </a:solidFill>
                <a:latin typeface="Verdana"/>
                <a:cs typeface="Verdana"/>
              </a:rPr>
              <a:t> </a:t>
            </a:r>
            <a:r>
              <a:rPr sz="1600" spc="-7" dirty="0">
                <a:solidFill>
                  <a:srgbClr val="FFFFFF"/>
                </a:solidFill>
                <a:latin typeface="Verdana"/>
                <a:cs typeface="Verdana"/>
              </a:rPr>
              <a:t>Analysis</a:t>
            </a:r>
            <a:endParaRPr sz="1600">
              <a:latin typeface="Verdana"/>
              <a:cs typeface="Verdana"/>
            </a:endParaRPr>
          </a:p>
        </p:txBody>
      </p:sp>
      <p:sp>
        <p:nvSpPr>
          <p:cNvPr id="28" name="object 28"/>
          <p:cNvSpPr/>
          <p:nvPr/>
        </p:nvSpPr>
        <p:spPr>
          <a:xfrm>
            <a:off x="8176769" y="2547789"/>
            <a:ext cx="2348652" cy="1433407"/>
          </a:xfrm>
          <a:custGeom>
            <a:avLst/>
            <a:gdLst/>
            <a:ahLst/>
            <a:cxnLst/>
            <a:rect l="l" t="t" r="r" b="b"/>
            <a:pathLst>
              <a:path w="1761490" h="1075055">
                <a:moveTo>
                  <a:pt x="1078611" y="536702"/>
                </a:moveTo>
                <a:lnTo>
                  <a:pt x="1065911" y="530352"/>
                </a:lnTo>
                <a:lnTo>
                  <a:pt x="1002411" y="498602"/>
                </a:lnTo>
                <a:lnTo>
                  <a:pt x="1002411" y="530352"/>
                </a:lnTo>
                <a:lnTo>
                  <a:pt x="716280" y="530352"/>
                </a:lnTo>
                <a:lnTo>
                  <a:pt x="716280" y="543052"/>
                </a:lnTo>
                <a:lnTo>
                  <a:pt x="1002411" y="543052"/>
                </a:lnTo>
                <a:lnTo>
                  <a:pt x="1002411" y="574802"/>
                </a:lnTo>
                <a:lnTo>
                  <a:pt x="1065911" y="543052"/>
                </a:lnTo>
                <a:lnTo>
                  <a:pt x="1078611" y="536702"/>
                </a:lnTo>
                <a:close/>
              </a:path>
              <a:path w="1761490" h="1075055">
                <a:moveTo>
                  <a:pt x="1761236" y="839978"/>
                </a:moveTo>
                <a:lnTo>
                  <a:pt x="1748536" y="839978"/>
                </a:lnTo>
                <a:lnTo>
                  <a:pt x="1748536" y="1062228"/>
                </a:lnTo>
                <a:lnTo>
                  <a:pt x="44450" y="1062228"/>
                </a:lnTo>
                <a:lnTo>
                  <a:pt x="44450" y="916178"/>
                </a:lnTo>
                <a:lnTo>
                  <a:pt x="76200" y="916178"/>
                </a:lnTo>
                <a:lnTo>
                  <a:pt x="69850" y="903478"/>
                </a:lnTo>
                <a:lnTo>
                  <a:pt x="38100" y="839978"/>
                </a:lnTo>
                <a:lnTo>
                  <a:pt x="0" y="916178"/>
                </a:lnTo>
                <a:lnTo>
                  <a:pt x="31750" y="916178"/>
                </a:lnTo>
                <a:lnTo>
                  <a:pt x="31750" y="1072134"/>
                </a:lnTo>
                <a:lnTo>
                  <a:pt x="34544" y="1074928"/>
                </a:lnTo>
                <a:lnTo>
                  <a:pt x="1758442" y="1074928"/>
                </a:lnTo>
                <a:lnTo>
                  <a:pt x="1761236" y="1072134"/>
                </a:lnTo>
                <a:lnTo>
                  <a:pt x="1761236" y="1068578"/>
                </a:lnTo>
                <a:lnTo>
                  <a:pt x="1761236" y="1062228"/>
                </a:lnTo>
                <a:lnTo>
                  <a:pt x="1761236" y="839978"/>
                </a:lnTo>
                <a:close/>
              </a:path>
              <a:path w="1761490" h="1075055">
                <a:moveTo>
                  <a:pt x="1761236" y="2794"/>
                </a:moveTo>
                <a:lnTo>
                  <a:pt x="1758442" y="0"/>
                </a:lnTo>
                <a:lnTo>
                  <a:pt x="34544" y="0"/>
                </a:lnTo>
                <a:lnTo>
                  <a:pt x="31750" y="2794"/>
                </a:lnTo>
                <a:lnTo>
                  <a:pt x="31750" y="158750"/>
                </a:lnTo>
                <a:lnTo>
                  <a:pt x="0" y="158750"/>
                </a:lnTo>
                <a:lnTo>
                  <a:pt x="38100" y="234950"/>
                </a:lnTo>
                <a:lnTo>
                  <a:pt x="69850" y="171450"/>
                </a:lnTo>
                <a:lnTo>
                  <a:pt x="76200" y="158750"/>
                </a:lnTo>
                <a:lnTo>
                  <a:pt x="44450" y="158750"/>
                </a:lnTo>
                <a:lnTo>
                  <a:pt x="44450" y="12700"/>
                </a:lnTo>
                <a:lnTo>
                  <a:pt x="1748536" y="12700"/>
                </a:lnTo>
                <a:lnTo>
                  <a:pt x="1748536" y="234950"/>
                </a:lnTo>
                <a:lnTo>
                  <a:pt x="1761236" y="234950"/>
                </a:lnTo>
                <a:lnTo>
                  <a:pt x="1761236" y="12700"/>
                </a:lnTo>
                <a:lnTo>
                  <a:pt x="1761236" y="6350"/>
                </a:lnTo>
                <a:lnTo>
                  <a:pt x="1761236" y="2794"/>
                </a:lnTo>
                <a:close/>
              </a:path>
            </a:pathLst>
          </a:custGeom>
          <a:solidFill>
            <a:srgbClr val="0096DB"/>
          </a:solidFill>
        </p:spPr>
        <p:txBody>
          <a:bodyPr wrap="square" lIns="0" tIns="0" rIns="0" bIns="0" rtlCol="0"/>
          <a:lstStyle/>
          <a:p>
            <a:endParaRPr sz="2400"/>
          </a:p>
        </p:txBody>
      </p:sp>
      <p:sp>
        <p:nvSpPr>
          <p:cNvPr id="29" name="object 29"/>
          <p:cNvSpPr txBox="1"/>
          <p:nvPr/>
        </p:nvSpPr>
        <p:spPr>
          <a:xfrm>
            <a:off x="8680365" y="4009644"/>
            <a:ext cx="1390225" cy="24286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Simpler</a:t>
            </a:r>
            <a:r>
              <a:rPr sz="1467" spc="-80" dirty="0">
                <a:latin typeface="Verdana"/>
                <a:cs typeface="Verdana"/>
              </a:rPr>
              <a:t> </a:t>
            </a:r>
            <a:r>
              <a:rPr sz="1467" dirty="0">
                <a:latin typeface="Verdana"/>
                <a:cs typeface="Verdana"/>
              </a:rPr>
              <a:t>model</a:t>
            </a:r>
            <a:endParaRPr sz="1467">
              <a:latin typeface="Verdana"/>
              <a:cs typeface="Verdana"/>
            </a:endParaRPr>
          </a:p>
        </p:txBody>
      </p:sp>
      <p:grpSp>
        <p:nvGrpSpPr>
          <p:cNvPr id="30" name="object 30"/>
          <p:cNvGrpSpPr/>
          <p:nvPr/>
        </p:nvGrpSpPr>
        <p:grpSpPr>
          <a:xfrm>
            <a:off x="5888737" y="3661409"/>
            <a:ext cx="4635500" cy="1335192"/>
            <a:chOff x="4416552" y="2746057"/>
            <a:chExt cx="3476625" cy="1001394"/>
          </a:xfrm>
        </p:grpSpPr>
        <p:sp>
          <p:nvSpPr>
            <p:cNvPr id="31" name="object 31"/>
            <p:cNvSpPr/>
            <p:nvPr/>
          </p:nvSpPr>
          <p:spPr>
            <a:xfrm>
              <a:off x="7888223" y="2750820"/>
              <a:ext cx="0" cy="983615"/>
            </a:xfrm>
            <a:custGeom>
              <a:avLst/>
              <a:gdLst/>
              <a:ahLst/>
              <a:cxnLst/>
              <a:rect l="l" t="t" r="r" b="b"/>
              <a:pathLst>
                <a:path h="983614">
                  <a:moveTo>
                    <a:pt x="0" y="0"/>
                  </a:moveTo>
                  <a:lnTo>
                    <a:pt x="0" y="983107"/>
                  </a:lnTo>
                </a:path>
              </a:pathLst>
            </a:custGeom>
            <a:ln w="9144">
              <a:solidFill>
                <a:srgbClr val="0096DB"/>
              </a:solidFill>
            </a:ln>
          </p:spPr>
          <p:txBody>
            <a:bodyPr wrap="square" lIns="0" tIns="0" rIns="0" bIns="0" rtlCol="0"/>
            <a:lstStyle/>
            <a:p>
              <a:endParaRPr sz="2400"/>
            </a:p>
          </p:txBody>
        </p:sp>
        <p:sp>
          <p:nvSpPr>
            <p:cNvPr id="32" name="object 32"/>
            <p:cNvSpPr/>
            <p:nvPr/>
          </p:nvSpPr>
          <p:spPr>
            <a:xfrm>
              <a:off x="4416552" y="2750820"/>
              <a:ext cx="3472179" cy="996950"/>
            </a:xfrm>
            <a:custGeom>
              <a:avLst/>
              <a:gdLst/>
              <a:ahLst/>
              <a:cxnLst/>
              <a:rect l="l" t="t" r="r" b="b"/>
              <a:pathLst>
                <a:path w="3472179" h="996950">
                  <a:moveTo>
                    <a:pt x="44450" y="63500"/>
                  </a:moveTo>
                  <a:lnTo>
                    <a:pt x="31750" y="63500"/>
                  </a:lnTo>
                  <a:lnTo>
                    <a:pt x="31750" y="993521"/>
                  </a:lnTo>
                  <a:lnTo>
                    <a:pt x="34544" y="996442"/>
                  </a:lnTo>
                  <a:lnTo>
                    <a:pt x="3471672" y="996442"/>
                  </a:lnTo>
                  <a:lnTo>
                    <a:pt x="3471672" y="990092"/>
                  </a:lnTo>
                  <a:lnTo>
                    <a:pt x="44450" y="990092"/>
                  </a:lnTo>
                  <a:lnTo>
                    <a:pt x="38100" y="983742"/>
                  </a:lnTo>
                  <a:lnTo>
                    <a:pt x="44450" y="983742"/>
                  </a:lnTo>
                  <a:lnTo>
                    <a:pt x="44450" y="63500"/>
                  </a:lnTo>
                  <a:close/>
                </a:path>
                <a:path w="3472179" h="996950">
                  <a:moveTo>
                    <a:pt x="44450" y="983742"/>
                  </a:moveTo>
                  <a:lnTo>
                    <a:pt x="38100" y="983742"/>
                  </a:lnTo>
                  <a:lnTo>
                    <a:pt x="44450" y="990092"/>
                  </a:lnTo>
                  <a:lnTo>
                    <a:pt x="44450" y="983742"/>
                  </a:lnTo>
                  <a:close/>
                </a:path>
                <a:path w="3472179" h="996950">
                  <a:moveTo>
                    <a:pt x="3471672" y="983742"/>
                  </a:moveTo>
                  <a:lnTo>
                    <a:pt x="44450" y="983742"/>
                  </a:lnTo>
                  <a:lnTo>
                    <a:pt x="44450" y="990092"/>
                  </a:lnTo>
                  <a:lnTo>
                    <a:pt x="3471672" y="990092"/>
                  </a:lnTo>
                  <a:lnTo>
                    <a:pt x="3471672" y="983742"/>
                  </a:lnTo>
                  <a:close/>
                </a:path>
                <a:path w="3472179" h="996950">
                  <a:moveTo>
                    <a:pt x="38100" y="0"/>
                  </a:moveTo>
                  <a:lnTo>
                    <a:pt x="0" y="76200"/>
                  </a:lnTo>
                  <a:lnTo>
                    <a:pt x="31750" y="76200"/>
                  </a:lnTo>
                  <a:lnTo>
                    <a:pt x="31750" y="63500"/>
                  </a:lnTo>
                  <a:lnTo>
                    <a:pt x="69850" y="63500"/>
                  </a:lnTo>
                  <a:lnTo>
                    <a:pt x="38100" y="0"/>
                  </a:lnTo>
                  <a:close/>
                </a:path>
                <a:path w="3472179" h="99695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33" name="object 33"/>
          <p:cNvSpPr txBox="1"/>
          <p:nvPr/>
        </p:nvSpPr>
        <p:spPr>
          <a:xfrm>
            <a:off x="7217834" y="4681388"/>
            <a:ext cx="1957493" cy="242866"/>
          </a:xfrm>
          <a:prstGeom prst="rect">
            <a:avLst/>
          </a:prstGeom>
        </p:spPr>
        <p:txBody>
          <a:bodyPr vert="horz" wrap="square" lIns="0" tIns="16933" rIns="0" bIns="0" rtlCol="0">
            <a:spAutoFit/>
          </a:bodyPr>
          <a:lstStyle/>
          <a:p>
            <a:pPr marL="16933">
              <a:spcBef>
                <a:spcPts val="133"/>
              </a:spcBef>
            </a:pPr>
            <a:r>
              <a:rPr sz="1467" dirty="0">
                <a:latin typeface="Verdana"/>
                <a:cs typeface="Verdana"/>
              </a:rPr>
              <a:t>More</a:t>
            </a:r>
            <a:r>
              <a:rPr sz="1467" spc="-60" dirty="0">
                <a:latin typeface="Verdana"/>
                <a:cs typeface="Verdana"/>
              </a:rPr>
              <a:t> </a:t>
            </a:r>
            <a:r>
              <a:rPr sz="1467" spc="-7" dirty="0">
                <a:latin typeface="Verdana"/>
                <a:cs typeface="Verdana"/>
              </a:rPr>
              <a:t>data</a:t>
            </a:r>
            <a:r>
              <a:rPr sz="1467" dirty="0">
                <a:latin typeface="Verdana"/>
                <a:cs typeface="Verdana"/>
              </a:rPr>
              <a:t> /</a:t>
            </a:r>
            <a:r>
              <a:rPr sz="1467" spc="-13" dirty="0">
                <a:latin typeface="Verdana"/>
                <a:cs typeface="Verdana"/>
              </a:rPr>
              <a:t> </a:t>
            </a:r>
            <a:r>
              <a:rPr sz="1467" spc="-7" dirty="0">
                <a:latin typeface="Verdana"/>
                <a:cs typeface="Verdana"/>
              </a:rPr>
              <a:t>features</a:t>
            </a:r>
            <a:endParaRPr sz="1467">
              <a:latin typeface="Verdana"/>
              <a:cs typeface="Verdana"/>
            </a:endParaRPr>
          </a:p>
        </p:txBody>
      </p:sp>
      <p:grpSp>
        <p:nvGrpSpPr>
          <p:cNvPr id="34" name="object 34"/>
          <p:cNvGrpSpPr/>
          <p:nvPr/>
        </p:nvGrpSpPr>
        <p:grpSpPr>
          <a:xfrm>
            <a:off x="1310640" y="863515"/>
            <a:ext cx="10127827" cy="4729480"/>
            <a:chOff x="982980" y="647636"/>
            <a:chExt cx="7595870" cy="3547110"/>
          </a:xfrm>
        </p:grpSpPr>
        <p:sp>
          <p:nvSpPr>
            <p:cNvPr id="35" name="object 35"/>
            <p:cNvSpPr/>
            <p:nvPr/>
          </p:nvSpPr>
          <p:spPr>
            <a:xfrm>
              <a:off x="7888223" y="2750819"/>
              <a:ext cx="0" cy="1437640"/>
            </a:xfrm>
            <a:custGeom>
              <a:avLst/>
              <a:gdLst/>
              <a:ahLst/>
              <a:cxnLst/>
              <a:rect l="l" t="t" r="r" b="b"/>
              <a:pathLst>
                <a:path h="1437639">
                  <a:moveTo>
                    <a:pt x="0" y="0"/>
                  </a:moveTo>
                  <a:lnTo>
                    <a:pt x="0" y="1437271"/>
                  </a:lnTo>
                </a:path>
              </a:pathLst>
            </a:custGeom>
            <a:ln w="9144">
              <a:solidFill>
                <a:srgbClr val="0096DB"/>
              </a:solidFill>
            </a:ln>
          </p:spPr>
          <p:txBody>
            <a:bodyPr wrap="square" lIns="0" tIns="0" rIns="0" bIns="0" rtlCol="0"/>
            <a:lstStyle/>
            <a:p>
              <a:endParaRPr sz="2400"/>
            </a:p>
          </p:txBody>
        </p:sp>
        <p:sp>
          <p:nvSpPr>
            <p:cNvPr id="36" name="object 36"/>
            <p:cNvSpPr/>
            <p:nvPr/>
          </p:nvSpPr>
          <p:spPr>
            <a:xfrm>
              <a:off x="982980" y="2750819"/>
              <a:ext cx="6905625" cy="1443990"/>
            </a:xfrm>
            <a:custGeom>
              <a:avLst/>
              <a:gdLst/>
              <a:ahLst/>
              <a:cxnLst/>
              <a:rect l="l" t="t" r="r" b="b"/>
              <a:pathLst>
                <a:path w="6905625" h="1443989">
                  <a:moveTo>
                    <a:pt x="44450" y="63500"/>
                  </a:moveTo>
                  <a:lnTo>
                    <a:pt x="31750" y="63500"/>
                  </a:lnTo>
                  <a:lnTo>
                    <a:pt x="31750" y="1440776"/>
                  </a:lnTo>
                  <a:lnTo>
                    <a:pt x="34594" y="1443621"/>
                  </a:lnTo>
                  <a:lnTo>
                    <a:pt x="6905244" y="1443621"/>
                  </a:lnTo>
                  <a:lnTo>
                    <a:pt x="6905244" y="1437271"/>
                  </a:lnTo>
                  <a:lnTo>
                    <a:pt x="44450" y="1437271"/>
                  </a:lnTo>
                  <a:lnTo>
                    <a:pt x="38100" y="1430921"/>
                  </a:lnTo>
                  <a:lnTo>
                    <a:pt x="44450" y="1430921"/>
                  </a:lnTo>
                  <a:lnTo>
                    <a:pt x="44450" y="63500"/>
                  </a:lnTo>
                  <a:close/>
                </a:path>
                <a:path w="6905625" h="1443989">
                  <a:moveTo>
                    <a:pt x="44450" y="1430921"/>
                  </a:moveTo>
                  <a:lnTo>
                    <a:pt x="38100" y="1430921"/>
                  </a:lnTo>
                  <a:lnTo>
                    <a:pt x="44450" y="1437271"/>
                  </a:lnTo>
                  <a:lnTo>
                    <a:pt x="44450" y="1430921"/>
                  </a:lnTo>
                  <a:close/>
                </a:path>
                <a:path w="6905625" h="1443989">
                  <a:moveTo>
                    <a:pt x="6905244" y="1430921"/>
                  </a:moveTo>
                  <a:lnTo>
                    <a:pt x="44450" y="1430921"/>
                  </a:lnTo>
                  <a:lnTo>
                    <a:pt x="44450" y="1437271"/>
                  </a:lnTo>
                  <a:lnTo>
                    <a:pt x="6905244" y="1437271"/>
                  </a:lnTo>
                  <a:lnTo>
                    <a:pt x="6905244" y="1430921"/>
                  </a:lnTo>
                  <a:close/>
                </a:path>
                <a:path w="6905625" h="1443989">
                  <a:moveTo>
                    <a:pt x="38100" y="0"/>
                  </a:moveTo>
                  <a:lnTo>
                    <a:pt x="0" y="76200"/>
                  </a:lnTo>
                  <a:lnTo>
                    <a:pt x="31750" y="76200"/>
                  </a:lnTo>
                  <a:lnTo>
                    <a:pt x="31750" y="63500"/>
                  </a:lnTo>
                  <a:lnTo>
                    <a:pt x="69850" y="63500"/>
                  </a:lnTo>
                  <a:lnTo>
                    <a:pt x="38100" y="0"/>
                  </a:lnTo>
                  <a:close/>
                </a:path>
                <a:path w="6905625" h="1443989">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sp>
          <p:nvSpPr>
            <p:cNvPr id="37" name="object 37"/>
            <p:cNvSpPr/>
            <p:nvPr/>
          </p:nvSpPr>
          <p:spPr>
            <a:xfrm>
              <a:off x="7212330" y="660653"/>
              <a:ext cx="1353820" cy="605155"/>
            </a:xfrm>
            <a:custGeom>
              <a:avLst/>
              <a:gdLst/>
              <a:ahLst/>
              <a:cxnLst/>
              <a:rect l="l" t="t" r="r" b="b"/>
              <a:pathLst>
                <a:path w="1353820" h="605155">
                  <a:moveTo>
                    <a:pt x="1353312" y="0"/>
                  </a:moveTo>
                  <a:lnTo>
                    <a:pt x="0" y="0"/>
                  </a:lnTo>
                  <a:lnTo>
                    <a:pt x="0" y="605027"/>
                  </a:lnTo>
                  <a:lnTo>
                    <a:pt x="1353312" y="605027"/>
                  </a:lnTo>
                  <a:lnTo>
                    <a:pt x="1353312" y="0"/>
                  </a:lnTo>
                  <a:close/>
                </a:path>
              </a:pathLst>
            </a:custGeom>
            <a:solidFill>
              <a:srgbClr val="0097DB"/>
            </a:solidFill>
          </p:spPr>
          <p:txBody>
            <a:bodyPr wrap="square" lIns="0" tIns="0" rIns="0" bIns="0" rtlCol="0"/>
            <a:lstStyle/>
            <a:p>
              <a:endParaRPr sz="2400"/>
            </a:p>
          </p:txBody>
        </p:sp>
        <p:sp>
          <p:nvSpPr>
            <p:cNvPr id="38" name="object 38"/>
            <p:cNvSpPr/>
            <p:nvPr/>
          </p:nvSpPr>
          <p:spPr>
            <a:xfrm>
              <a:off x="7212330" y="660653"/>
              <a:ext cx="1353820" cy="605155"/>
            </a:xfrm>
            <a:custGeom>
              <a:avLst/>
              <a:gdLst/>
              <a:ahLst/>
              <a:cxnLst/>
              <a:rect l="l" t="t" r="r" b="b"/>
              <a:pathLst>
                <a:path w="1353820" h="605155">
                  <a:moveTo>
                    <a:pt x="0" y="605027"/>
                  </a:moveTo>
                  <a:lnTo>
                    <a:pt x="1353312" y="605027"/>
                  </a:lnTo>
                  <a:lnTo>
                    <a:pt x="1353312" y="0"/>
                  </a:lnTo>
                  <a:lnTo>
                    <a:pt x="0" y="0"/>
                  </a:lnTo>
                  <a:lnTo>
                    <a:pt x="0" y="605027"/>
                  </a:lnTo>
                  <a:close/>
                </a:path>
              </a:pathLst>
            </a:custGeom>
            <a:ln w="25908">
              <a:solidFill>
                <a:srgbClr val="006DA0"/>
              </a:solidFill>
            </a:ln>
          </p:spPr>
          <p:txBody>
            <a:bodyPr wrap="square" lIns="0" tIns="0" rIns="0" bIns="0" rtlCol="0"/>
            <a:lstStyle/>
            <a:p>
              <a:endParaRPr sz="2400"/>
            </a:p>
          </p:txBody>
        </p:sp>
        <p:sp>
          <p:nvSpPr>
            <p:cNvPr id="39" name="object 39"/>
            <p:cNvSpPr/>
            <p:nvPr/>
          </p:nvSpPr>
          <p:spPr>
            <a:xfrm>
              <a:off x="7850123" y="1264919"/>
              <a:ext cx="76200" cy="880110"/>
            </a:xfrm>
            <a:custGeom>
              <a:avLst/>
              <a:gdLst/>
              <a:ahLst/>
              <a:cxnLst/>
              <a:rect l="l" t="t" r="r" b="b"/>
              <a:pathLst>
                <a:path w="76200" h="880110">
                  <a:moveTo>
                    <a:pt x="44450" y="63500"/>
                  </a:moveTo>
                  <a:lnTo>
                    <a:pt x="31750" y="63500"/>
                  </a:lnTo>
                  <a:lnTo>
                    <a:pt x="31750" y="879982"/>
                  </a:lnTo>
                  <a:lnTo>
                    <a:pt x="44450" y="879982"/>
                  </a:lnTo>
                  <a:lnTo>
                    <a:pt x="44450" y="63500"/>
                  </a:lnTo>
                  <a:close/>
                </a:path>
                <a:path w="76200" h="880110">
                  <a:moveTo>
                    <a:pt x="38100" y="0"/>
                  </a:moveTo>
                  <a:lnTo>
                    <a:pt x="0" y="76200"/>
                  </a:lnTo>
                  <a:lnTo>
                    <a:pt x="31750" y="76200"/>
                  </a:lnTo>
                  <a:lnTo>
                    <a:pt x="31750" y="63500"/>
                  </a:lnTo>
                  <a:lnTo>
                    <a:pt x="69850" y="63500"/>
                  </a:lnTo>
                  <a:lnTo>
                    <a:pt x="38100" y="0"/>
                  </a:lnTo>
                  <a:close/>
                </a:path>
                <a:path w="76200" h="88011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40" name="object 40"/>
          <p:cNvSpPr txBox="1"/>
          <p:nvPr/>
        </p:nvSpPr>
        <p:spPr>
          <a:xfrm>
            <a:off x="8385726" y="1021079"/>
            <a:ext cx="3018367" cy="1413506"/>
          </a:xfrm>
          <a:prstGeom prst="rect">
            <a:avLst/>
          </a:prstGeom>
        </p:spPr>
        <p:txBody>
          <a:bodyPr vert="horz" wrap="square" lIns="0" tIns="16933" rIns="0" bIns="0" rtlCol="0">
            <a:spAutoFit/>
          </a:bodyPr>
          <a:lstStyle/>
          <a:p>
            <a:pPr marL="1426598" marR="167636" indent="165943">
              <a:spcBef>
                <a:spcPts val="133"/>
              </a:spcBef>
            </a:pPr>
            <a:r>
              <a:rPr sz="1600" spc="-7" dirty="0">
                <a:solidFill>
                  <a:srgbClr val="FFFFFF"/>
                </a:solidFill>
                <a:latin typeface="Verdana"/>
                <a:cs typeface="Verdana"/>
              </a:rPr>
              <a:t>Production </a:t>
            </a:r>
            <a:r>
              <a:rPr sz="1600" dirty="0">
                <a:solidFill>
                  <a:srgbClr val="FFFFFF"/>
                </a:solidFill>
                <a:latin typeface="Verdana"/>
                <a:cs typeface="Verdana"/>
              </a:rPr>
              <a:t> </a:t>
            </a:r>
            <a:r>
              <a:rPr sz="1600" spc="-33" dirty="0">
                <a:solidFill>
                  <a:srgbClr val="FFFFFF"/>
                </a:solidFill>
                <a:latin typeface="Verdana"/>
                <a:cs typeface="Verdana"/>
              </a:rPr>
              <a:t>Trained</a:t>
            </a:r>
            <a:r>
              <a:rPr sz="1600" spc="-7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a:p>
            <a:pPr>
              <a:spcBef>
                <a:spcPts val="13"/>
              </a:spcBef>
            </a:pPr>
            <a:endParaRPr sz="1667">
              <a:latin typeface="Verdana"/>
              <a:cs typeface="Verdana"/>
            </a:endParaRPr>
          </a:p>
          <a:p>
            <a:pPr marL="16933" marR="262460" indent="1504489">
              <a:lnSpc>
                <a:spcPct val="154300"/>
              </a:lnSpc>
            </a:pPr>
            <a:r>
              <a:rPr sz="1467" spc="-7" dirty="0">
                <a:latin typeface="Verdana"/>
                <a:cs typeface="Verdana"/>
              </a:rPr>
              <a:t>Ready</a:t>
            </a:r>
            <a:r>
              <a:rPr sz="1467" spc="-60" dirty="0">
                <a:latin typeface="Verdana"/>
                <a:cs typeface="Verdana"/>
              </a:rPr>
              <a:t> </a:t>
            </a:r>
            <a:r>
              <a:rPr sz="1467" spc="-7" dirty="0">
                <a:latin typeface="Verdana"/>
                <a:cs typeface="Verdana"/>
              </a:rPr>
              <a:t>to</a:t>
            </a:r>
            <a:r>
              <a:rPr sz="1467" spc="-47" dirty="0">
                <a:latin typeface="Verdana"/>
                <a:cs typeface="Verdana"/>
              </a:rPr>
              <a:t> </a:t>
            </a:r>
            <a:r>
              <a:rPr sz="1467" dirty="0">
                <a:latin typeface="Verdana"/>
                <a:cs typeface="Verdana"/>
              </a:rPr>
              <a:t>use </a:t>
            </a:r>
            <a:r>
              <a:rPr sz="1467" spc="-493" dirty="0">
                <a:latin typeface="Verdana"/>
                <a:cs typeface="Verdana"/>
              </a:rPr>
              <a:t> </a:t>
            </a:r>
            <a:r>
              <a:rPr sz="1467" dirty="0">
                <a:latin typeface="Verdana"/>
                <a:cs typeface="Verdana"/>
              </a:rPr>
              <a:t>More</a:t>
            </a:r>
            <a:r>
              <a:rPr sz="1467" spc="-47" dirty="0">
                <a:latin typeface="Verdana"/>
                <a:cs typeface="Verdana"/>
              </a:rPr>
              <a:t> </a:t>
            </a:r>
            <a:r>
              <a:rPr sz="1467" spc="-7" dirty="0">
                <a:latin typeface="Verdana"/>
                <a:cs typeface="Verdana"/>
              </a:rPr>
              <a:t>complex</a:t>
            </a:r>
            <a:r>
              <a:rPr sz="1467" dirty="0">
                <a:latin typeface="Verdana"/>
                <a:cs typeface="Verdana"/>
              </a:rPr>
              <a:t> model</a:t>
            </a:r>
            <a:endParaRPr sz="1467">
              <a:latin typeface="Verdana"/>
              <a:cs typeface="Verdana"/>
            </a:endParaRPr>
          </a:p>
        </p:txBody>
      </p:sp>
      <p:sp>
        <p:nvSpPr>
          <p:cNvPr id="41" name="object 41"/>
          <p:cNvSpPr/>
          <p:nvPr/>
        </p:nvSpPr>
        <p:spPr>
          <a:xfrm>
            <a:off x="3598672" y="1275756"/>
            <a:ext cx="8134773" cy="4811605"/>
          </a:xfrm>
          <a:custGeom>
            <a:avLst/>
            <a:gdLst/>
            <a:ahLst/>
            <a:cxnLst/>
            <a:rect l="l" t="t" r="r" b="b"/>
            <a:pathLst>
              <a:path w="6101080" h="3608704">
                <a:moveTo>
                  <a:pt x="44450" y="2948901"/>
                </a:moveTo>
                <a:lnTo>
                  <a:pt x="31750" y="2948901"/>
                </a:lnTo>
                <a:lnTo>
                  <a:pt x="31750" y="3605657"/>
                </a:lnTo>
                <a:lnTo>
                  <a:pt x="34543" y="3608501"/>
                </a:lnTo>
                <a:lnTo>
                  <a:pt x="6097778" y="3608501"/>
                </a:lnTo>
                <a:lnTo>
                  <a:pt x="6100699" y="3605657"/>
                </a:lnTo>
                <a:lnTo>
                  <a:pt x="6100699" y="3602151"/>
                </a:lnTo>
                <a:lnTo>
                  <a:pt x="44450" y="3602151"/>
                </a:lnTo>
                <a:lnTo>
                  <a:pt x="38100" y="3595801"/>
                </a:lnTo>
                <a:lnTo>
                  <a:pt x="44450" y="3595801"/>
                </a:lnTo>
                <a:lnTo>
                  <a:pt x="44450" y="2948901"/>
                </a:lnTo>
                <a:close/>
              </a:path>
              <a:path w="6101080" h="3608704">
                <a:moveTo>
                  <a:pt x="44450" y="3595801"/>
                </a:moveTo>
                <a:lnTo>
                  <a:pt x="38100" y="3595801"/>
                </a:lnTo>
                <a:lnTo>
                  <a:pt x="44450" y="3602151"/>
                </a:lnTo>
                <a:lnTo>
                  <a:pt x="44450" y="3595801"/>
                </a:lnTo>
                <a:close/>
              </a:path>
              <a:path w="6101080" h="3608704">
                <a:moveTo>
                  <a:pt x="6087999" y="3595801"/>
                </a:moveTo>
                <a:lnTo>
                  <a:pt x="44450" y="3595801"/>
                </a:lnTo>
                <a:lnTo>
                  <a:pt x="44450" y="3602151"/>
                </a:lnTo>
                <a:lnTo>
                  <a:pt x="6087999" y="3602151"/>
                </a:lnTo>
                <a:lnTo>
                  <a:pt x="6087999" y="3595801"/>
                </a:lnTo>
                <a:close/>
              </a:path>
              <a:path w="6101080" h="3608704">
                <a:moveTo>
                  <a:pt x="6087999" y="6350"/>
                </a:moveTo>
                <a:lnTo>
                  <a:pt x="6087999" y="3602151"/>
                </a:lnTo>
                <a:lnTo>
                  <a:pt x="6094349" y="3595801"/>
                </a:lnTo>
                <a:lnTo>
                  <a:pt x="6100699" y="3595801"/>
                </a:lnTo>
                <a:lnTo>
                  <a:pt x="6100699" y="12700"/>
                </a:lnTo>
                <a:lnTo>
                  <a:pt x="6094349" y="12700"/>
                </a:lnTo>
                <a:lnTo>
                  <a:pt x="6087999" y="6350"/>
                </a:lnTo>
                <a:close/>
              </a:path>
              <a:path w="6101080" h="3608704">
                <a:moveTo>
                  <a:pt x="6100699" y="3595801"/>
                </a:moveTo>
                <a:lnTo>
                  <a:pt x="6094349" y="3595801"/>
                </a:lnTo>
                <a:lnTo>
                  <a:pt x="6087999" y="3602151"/>
                </a:lnTo>
                <a:lnTo>
                  <a:pt x="6100699" y="3602151"/>
                </a:lnTo>
                <a:lnTo>
                  <a:pt x="6100699" y="3595801"/>
                </a:lnTo>
                <a:close/>
              </a:path>
              <a:path w="6101080" h="3608704">
                <a:moveTo>
                  <a:pt x="38100" y="2885440"/>
                </a:moveTo>
                <a:lnTo>
                  <a:pt x="0" y="2961601"/>
                </a:lnTo>
                <a:lnTo>
                  <a:pt x="31750" y="2961601"/>
                </a:lnTo>
                <a:lnTo>
                  <a:pt x="31750" y="2948901"/>
                </a:lnTo>
                <a:lnTo>
                  <a:pt x="69846" y="2948901"/>
                </a:lnTo>
                <a:lnTo>
                  <a:pt x="38100" y="2885440"/>
                </a:lnTo>
                <a:close/>
              </a:path>
              <a:path w="6101080" h="3608704">
                <a:moveTo>
                  <a:pt x="69846" y="2948901"/>
                </a:moveTo>
                <a:lnTo>
                  <a:pt x="44450" y="2948901"/>
                </a:lnTo>
                <a:lnTo>
                  <a:pt x="44450" y="2961601"/>
                </a:lnTo>
                <a:lnTo>
                  <a:pt x="76200" y="2961601"/>
                </a:lnTo>
                <a:lnTo>
                  <a:pt x="69846" y="2948901"/>
                </a:lnTo>
                <a:close/>
              </a:path>
              <a:path w="6101080" h="3608704">
                <a:moveTo>
                  <a:pt x="6097778" y="0"/>
                </a:moveTo>
                <a:lnTo>
                  <a:pt x="5865749" y="0"/>
                </a:lnTo>
                <a:lnTo>
                  <a:pt x="5865749" y="12700"/>
                </a:lnTo>
                <a:lnTo>
                  <a:pt x="6087999" y="12700"/>
                </a:lnTo>
                <a:lnTo>
                  <a:pt x="6087999" y="6350"/>
                </a:lnTo>
                <a:lnTo>
                  <a:pt x="6100699" y="6350"/>
                </a:lnTo>
                <a:lnTo>
                  <a:pt x="6100699" y="2794"/>
                </a:lnTo>
                <a:lnTo>
                  <a:pt x="6097778" y="0"/>
                </a:lnTo>
                <a:close/>
              </a:path>
              <a:path w="6101080" h="3608704">
                <a:moveTo>
                  <a:pt x="6100699" y="6350"/>
                </a:moveTo>
                <a:lnTo>
                  <a:pt x="6087999" y="6350"/>
                </a:lnTo>
                <a:lnTo>
                  <a:pt x="6094349" y="12700"/>
                </a:lnTo>
                <a:lnTo>
                  <a:pt x="6100699" y="12700"/>
                </a:lnTo>
                <a:lnTo>
                  <a:pt x="6100699" y="6350"/>
                </a:lnTo>
                <a:close/>
              </a:path>
            </a:pathLst>
          </a:custGeom>
          <a:solidFill>
            <a:srgbClr val="0096DB"/>
          </a:solidFill>
        </p:spPr>
        <p:txBody>
          <a:bodyPr wrap="square" lIns="0" tIns="0" rIns="0" bIns="0" rtlCol="0"/>
          <a:lstStyle/>
          <a:p>
            <a:endParaRPr sz="2400"/>
          </a:p>
        </p:txBody>
      </p:sp>
      <p:sp>
        <p:nvSpPr>
          <p:cNvPr id="42" name="object 42"/>
          <p:cNvSpPr txBox="1"/>
          <p:nvPr/>
        </p:nvSpPr>
        <p:spPr>
          <a:xfrm>
            <a:off x="6772318" y="5260576"/>
            <a:ext cx="4711700" cy="778910"/>
          </a:xfrm>
          <a:prstGeom prst="rect">
            <a:avLst/>
          </a:prstGeom>
        </p:spPr>
        <p:txBody>
          <a:bodyPr vert="horz" wrap="square" lIns="0" tIns="16933" rIns="0" bIns="0" rtlCol="0">
            <a:spAutoFit/>
          </a:bodyPr>
          <a:lstStyle/>
          <a:p>
            <a:pPr marL="16933">
              <a:spcBef>
                <a:spcPts val="133"/>
              </a:spcBef>
            </a:pPr>
            <a:r>
              <a:rPr sz="1467" dirty="0">
                <a:latin typeface="Verdana"/>
                <a:cs typeface="Verdana"/>
              </a:rPr>
              <a:t>Better</a:t>
            </a:r>
            <a:r>
              <a:rPr sz="1467" spc="-20" dirty="0">
                <a:latin typeface="Verdana"/>
                <a:cs typeface="Verdana"/>
              </a:rPr>
              <a:t> </a:t>
            </a:r>
            <a:r>
              <a:rPr sz="1467" spc="-7" dirty="0">
                <a:latin typeface="Verdana"/>
                <a:cs typeface="Verdana"/>
              </a:rPr>
              <a:t>problem</a:t>
            </a:r>
            <a:r>
              <a:rPr sz="1467" spc="-13" dirty="0">
                <a:latin typeface="Verdana"/>
                <a:cs typeface="Verdana"/>
              </a:rPr>
              <a:t> </a:t>
            </a:r>
            <a:r>
              <a:rPr sz="1467" spc="-7" dirty="0">
                <a:latin typeface="Verdana"/>
                <a:cs typeface="Verdana"/>
              </a:rPr>
              <a:t>understanding</a:t>
            </a:r>
            <a:endParaRPr sz="1467">
              <a:latin typeface="Verdana"/>
              <a:cs typeface="Verdana"/>
            </a:endParaRPr>
          </a:p>
          <a:p>
            <a:pPr>
              <a:spcBef>
                <a:spcPts val="67"/>
              </a:spcBef>
            </a:pPr>
            <a:endParaRPr sz="1933">
              <a:latin typeface="Verdana"/>
              <a:cs typeface="Verdana"/>
            </a:endParaRPr>
          </a:p>
          <a:p>
            <a:pPr marR="6773" algn="r"/>
            <a:r>
              <a:rPr sz="1467" dirty="0">
                <a:latin typeface="Verdana"/>
                <a:cs typeface="Verdana"/>
              </a:rPr>
              <a:t>Better</a:t>
            </a:r>
            <a:r>
              <a:rPr sz="1467" spc="-60" dirty="0">
                <a:latin typeface="Verdana"/>
                <a:cs typeface="Verdana"/>
              </a:rPr>
              <a:t> </a:t>
            </a:r>
            <a:r>
              <a:rPr sz="1467" spc="-7" dirty="0">
                <a:latin typeface="Verdana"/>
                <a:cs typeface="Verdana"/>
              </a:rPr>
              <a:t>baseline</a:t>
            </a:r>
            <a:endParaRPr sz="1467">
              <a:latin typeface="Verdana"/>
              <a:cs typeface="Verdana"/>
            </a:endParaRPr>
          </a:p>
        </p:txBody>
      </p:sp>
      <p:sp>
        <p:nvSpPr>
          <p:cNvPr id="45" name="Fußzeilenplatzhalter 3">
            <a:extLst>
              <a:ext uri="{FF2B5EF4-FFF2-40B4-BE49-F238E27FC236}">
                <a16:creationId xmlns:a16="http://schemas.microsoft.com/office/drawing/2014/main" id="{4B109009-59F9-4C32-97DD-8FC6D5431737}"/>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46" name="Foliennummernplatzhalter 4">
            <a:extLst>
              <a:ext uri="{FF2B5EF4-FFF2-40B4-BE49-F238E27FC236}">
                <a16:creationId xmlns:a16="http://schemas.microsoft.com/office/drawing/2014/main" id="{62571C8B-E04F-45A0-8BC3-85056EA93DF1}"/>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38</a:t>
            </a:fld>
            <a:endParaRPr lang="de-DE"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Questions:</a:t>
            </a:r>
          </a:p>
        </p:txBody>
      </p:sp>
      <p:sp>
        <p:nvSpPr>
          <p:cNvPr id="3" name="Inhaltsplatzhalter 2">
            <a:extLst>
              <a:ext uri="{FF2B5EF4-FFF2-40B4-BE49-F238E27FC236}">
                <a16:creationId xmlns:a16="http://schemas.microsoft.com/office/drawing/2014/main" id="{57A675A5-578E-4619-A644-7F58FD318CC3}"/>
              </a:ext>
            </a:extLst>
          </p:cNvPr>
          <p:cNvSpPr>
            <a:spLocks noGrp="1"/>
          </p:cNvSpPr>
          <p:nvPr>
            <p:ph idx="1"/>
          </p:nvPr>
        </p:nvSpPr>
        <p:spPr/>
        <p:txBody>
          <a:bodyPr/>
          <a:lstStyle/>
          <a:p>
            <a:r>
              <a:rPr lang="de-DE" dirty="0" err="1"/>
              <a:t>What</a:t>
            </a:r>
            <a:r>
              <a:rPr lang="de-DE" dirty="0"/>
              <a:t> </a:t>
            </a:r>
            <a:r>
              <a:rPr lang="de-DE" dirty="0" err="1"/>
              <a:t>is</a:t>
            </a:r>
            <a:r>
              <a:rPr lang="de-DE" dirty="0"/>
              <a:t> </a:t>
            </a:r>
            <a:r>
              <a:rPr lang="de-DE" dirty="0" err="1"/>
              <a:t>Artificial</a:t>
            </a:r>
            <a:r>
              <a:rPr lang="de-DE" dirty="0"/>
              <a:t> </a:t>
            </a:r>
            <a:r>
              <a:rPr lang="de-DE" dirty="0" err="1"/>
              <a:t>intelligence</a:t>
            </a:r>
            <a:r>
              <a:rPr lang="de-DE" dirty="0"/>
              <a:t>, </a:t>
            </a:r>
            <a:r>
              <a:rPr lang="de-DE" dirty="0" err="1"/>
              <a:t>Machine</a:t>
            </a:r>
            <a:r>
              <a:rPr lang="de-DE" dirty="0"/>
              <a:t> </a:t>
            </a:r>
            <a:r>
              <a:rPr lang="de-DE" dirty="0" err="1"/>
              <a:t>learning</a:t>
            </a:r>
            <a:r>
              <a:rPr lang="de-DE" dirty="0"/>
              <a:t> and </a:t>
            </a:r>
            <a:r>
              <a:rPr lang="de-DE" dirty="0" err="1"/>
              <a:t>deep</a:t>
            </a:r>
            <a:r>
              <a:rPr lang="de-DE" dirty="0"/>
              <a:t> </a:t>
            </a:r>
            <a:r>
              <a:rPr lang="de-DE" dirty="0" err="1"/>
              <a:t>learning</a:t>
            </a:r>
            <a:r>
              <a:rPr lang="de-DE" dirty="0"/>
              <a:t>.</a:t>
            </a:r>
          </a:p>
          <a:p>
            <a:r>
              <a:rPr lang="de-DE" dirty="0" err="1"/>
              <a:t>Where</a:t>
            </a:r>
            <a:r>
              <a:rPr lang="de-DE" dirty="0"/>
              <a:t> do </a:t>
            </a:r>
            <a:r>
              <a:rPr lang="de-DE" dirty="0" err="1"/>
              <a:t>we</a:t>
            </a:r>
            <a:r>
              <a:rPr lang="de-DE" dirty="0"/>
              <a:t> </a:t>
            </a:r>
            <a:r>
              <a:rPr lang="de-DE" dirty="0" err="1"/>
              <a:t>use</a:t>
            </a:r>
            <a:r>
              <a:rPr lang="de-DE" dirty="0"/>
              <a:t> AI </a:t>
            </a:r>
            <a:r>
              <a:rPr lang="en-GB" dirty="0"/>
              <a:t>already</a:t>
            </a:r>
            <a:r>
              <a:rPr lang="de-DE" dirty="0"/>
              <a:t>?</a:t>
            </a:r>
          </a:p>
          <a:p>
            <a:r>
              <a:rPr lang="de-DE" dirty="0" err="1"/>
              <a:t>Explain</a:t>
            </a:r>
            <a:r>
              <a:rPr lang="de-DE" dirty="0"/>
              <a:t>: </a:t>
            </a:r>
            <a:r>
              <a:rPr lang="en-US" dirty="0"/>
              <a:t>Supervised, Unsupervised, Semi-supervised, Reinforcement Learning</a:t>
            </a:r>
          </a:p>
          <a:p>
            <a:r>
              <a:rPr lang="en-US" dirty="0"/>
              <a:t>Explain: Regression, Classification</a:t>
            </a:r>
          </a:p>
          <a:p>
            <a:endParaRPr lang="en-US" dirty="0"/>
          </a:p>
          <a:p>
            <a:endParaRPr lang="de-DE" dirty="0"/>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39</a:t>
            </a:fld>
            <a:endParaRPr lang="de-DE" dirty="0"/>
          </a:p>
        </p:txBody>
      </p:sp>
    </p:spTree>
    <p:extLst>
      <p:ext uri="{BB962C8B-B14F-4D97-AF65-F5344CB8AC3E}">
        <p14:creationId xmlns:p14="http://schemas.microsoft.com/office/powerpoint/2010/main" val="4339154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5872" y="2917240"/>
            <a:ext cx="4445205" cy="3323075"/>
          </a:xfrm>
          <a:prstGeom prst="rect">
            <a:avLst/>
          </a:prstGeom>
        </p:spPr>
      </p:pic>
      <p:sp>
        <p:nvSpPr>
          <p:cNvPr id="3" name="object 3"/>
          <p:cNvSpPr txBox="1"/>
          <p:nvPr/>
        </p:nvSpPr>
        <p:spPr>
          <a:xfrm>
            <a:off x="6772060" y="4733709"/>
            <a:ext cx="2081028" cy="622102"/>
          </a:xfrm>
          <a:prstGeom prst="rect">
            <a:avLst/>
          </a:prstGeom>
        </p:spPr>
        <p:txBody>
          <a:bodyPr vert="horz" wrap="square" lIns="0" tIns="46681" rIns="0" bIns="0" rtlCol="0">
            <a:spAutoFit/>
          </a:bodyPr>
          <a:lstStyle/>
          <a:p>
            <a:pPr marL="814925">
              <a:spcBef>
                <a:spcPts val="368"/>
              </a:spcBef>
            </a:pPr>
            <a:r>
              <a:rPr sz="1452" spc="32" dirty="0">
                <a:latin typeface="Arial"/>
                <a:cs typeface="Arial"/>
              </a:rPr>
              <a:t>Deep</a:t>
            </a:r>
            <a:r>
              <a:rPr sz="1452" spc="-50" dirty="0">
                <a:latin typeface="Arial"/>
                <a:cs typeface="Arial"/>
              </a:rPr>
              <a:t> </a:t>
            </a:r>
            <a:r>
              <a:rPr sz="1452" spc="23" dirty="0">
                <a:latin typeface="Arial"/>
                <a:cs typeface="Arial"/>
              </a:rPr>
              <a:t>Learning</a:t>
            </a:r>
            <a:endParaRPr sz="1452">
              <a:latin typeface="Arial"/>
              <a:cs typeface="Arial"/>
            </a:endParaRPr>
          </a:p>
          <a:p>
            <a:pPr marL="11527">
              <a:spcBef>
                <a:spcPts val="359"/>
              </a:spcBef>
            </a:pPr>
            <a:r>
              <a:rPr sz="1951" spc="5" dirty="0">
                <a:latin typeface="Arial"/>
                <a:cs typeface="Arial"/>
              </a:rPr>
              <a:t>AI</a:t>
            </a:r>
            <a:endParaRPr sz="1951">
              <a:latin typeface="Arial"/>
              <a:cs typeface="Arial"/>
            </a:endParaRPr>
          </a:p>
        </p:txBody>
      </p:sp>
      <p:sp>
        <p:nvSpPr>
          <p:cNvPr id="6" name="object 6"/>
          <p:cNvSpPr txBox="1">
            <a:spLocks noGrp="1"/>
          </p:cNvSpPr>
          <p:nvPr>
            <p:ph type="sldNum" sz="quarter" idx="7"/>
          </p:nvPr>
        </p:nvSpPr>
        <p:spPr>
          <a:xfrm>
            <a:off x="9864145" y="7166565"/>
            <a:ext cx="295275" cy="257809"/>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80">
              <a:spcBef>
                <a:spcPts val="41"/>
              </a:spcBef>
            </a:pPr>
            <a:fld id="{81D60167-4931-47E6-BA6A-407CBD079E47}" type="slidenum">
              <a:rPr lang="de-DE" spc="-5" smtClean="0"/>
              <a:pPr marL="38100">
                <a:spcBef>
                  <a:spcPts val="45"/>
                </a:spcBef>
              </a:pPr>
              <a:t>4</a:t>
            </a:fld>
            <a:endParaRPr spc="-5" dirty="0"/>
          </a:p>
        </p:txBody>
      </p:sp>
      <p:sp>
        <p:nvSpPr>
          <p:cNvPr id="8" name="object 8"/>
          <p:cNvSpPr txBox="1">
            <a:spLocks noGrp="1"/>
          </p:cNvSpPr>
          <p:nvPr>
            <p:ph type="dt" sz="half" idx="6"/>
          </p:nvPr>
        </p:nvSpPr>
        <p:spPr>
          <a:xfrm>
            <a:off x="4635810" y="7169517"/>
            <a:ext cx="2249170" cy="255270"/>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rgbClr val="92929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527">
              <a:spcBef>
                <a:spcPts val="23"/>
              </a:spcBef>
            </a:pPr>
            <a:r>
              <a:rPr lang="de-DE" spc="-30"/>
              <a:t>S</a:t>
            </a:r>
            <a:r>
              <a:rPr lang="de-DE" spc="-204"/>
              <a:t>T</a:t>
            </a:r>
            <a:r>
              <a:rPr lang="de-DE" spc="-175"/>
              <a:t>A</a:t>
            </a:r>
            <a:r>
              <a:rPr lang="de-DE" spc="-60"/>
              <a:t>T</a:t>
            </a:r>
            <a:r>
              <a:rPr lang="de-DE"/>
              <a:t> </a:t>
            </a:r>
            <a:r>
              <a:rPr lang="de-DE" spc="-5"/>
              <a:t>479:</a:t>
            </a:r>
            <a:r>
              <a:rPr lang="de-DE"/>
              <a:t> </a:t>
            </a:r>
            <a:r>
              <a:rPr lang="de-DE" spc="-10"/>
              <a:t>Deep</a:t>
            </a:r>
            <a:r>
              <a:rPr lang="de-DE"/>
              <a:t> </a:t>
            </a:r>
            <a:r>
              <a:rPr lang="de-DE" spc="-20"/>
              <a:t>Lea</a:t>
            </a:r>
            <a:r>
              <a:rPr lang="de-DE" spc="15"/>
              <a:t>r</a:t>
            </a:r>
            <a:r>
              <a:rPr lang="de-DE" spc="5"/>
              <a:t>ning</a:t>
            </a:r>
            <a:endParaRPr spc="5" dirty="0"/>
          </a:p>
        </p:txBody>
      </p:sp>
      <p:sp>
        <p:nvSpPr>
          <p:cNvPr id="9" name="object 9"/>
          <p:cNvSpPr txBox="1">
            <a:spLocks noGrp="1"/>
          </p:cNvSpPr>
          <p:nvPr>
            <p:ph type="ftr" sz="quarter" idx="5"/>
          </p:nvPr>
        </p:nvSpPr>
        <p:spPr>
          <a:xfrm>
            <a:off x="7570645" y="7169517"/>
            <a:ext cx="772795" cy="255270"/>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rgbClr val="92929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527">
              <a:spcBef>
                <a:spcPts val="23"/>
              </a:spcBef>
            </a:pPr>
            <a:r>
              <a:rPr lang="de-DE" spc="-30"/>
              <a:t>SS</a:t>
            </a:r>
            <a:r>
              <a:rPr lang="de-DE" spc="-65"/>
              <a:t> </a:t>
            </a:r>
            <a:r>
              <a:rPr lang="de-DE" spc="-5"/>
              <a:t>2019</a:t>
            </a:r>
            <a:endParaRPr spc="-5" dirty="0"/>
          </a:p>
        </p:txBody>
      </p:sp>
      <p:sp>
        <p:nvSpPr>
          <p:cNvPr id="4" name="object 4"/>
          <p:cNvSpPr txBox="1"/>
          <p:nvPr/>
        </p:nvSpPr>
        <p:spPr>
          <a:xfrm>
            <a:off x="1682138" y="1265419"/>
            <a:ext cx="8498733" cy="2623710"/>
          </a:xfrm>
          <a:prstGeom prst="rect">
            <a:avLst/>
          </a:prstGeom>
        </p:spPr>
        <p:txBody>
          <a:bodyPr vert="horz" wrap="square" lIns="0" tIns="12679" rIns="0" bIns="0" rtlCol="0">
            <a:spAutoFit/>
          </a:bodyPr>
          <a:lstStyle/>
          <a:p>
            <a:pPr marL="28816">
              <a:spcBef>
                <a:spcPts val="100"/>
              </a:spcBef>
            </a:pPr>
            <a:r>
              <a:rPr sz="1679" b="1" spc="9" dirty="0">
                <a:latin typeface="Arial"/>
                <a:cs typeface="Arial"/>
              </a:rPr>
              <a:t>Arti</a:t>
            </a:r>
            <a:r>
              <a:rPr sz="1679" b="1" spc="9" dirty="0">
                <a:latin typeface="Century Gothic"/>
                <a:cs typeface="Century Gothic"/>
              </a:rPr>
              <a:t>ﬁ</a:t>
            </a:r>
            <a:r>
              <a:rPr sz="1679" b="1" spc="9" dirty="0">
                <a:latin typeface="Arial"/>
                <a:cs typeface="Arial"/>
              </a:rPr>
              <a:t>cial</a:t>
            </a:r>
            <a:r>
              <a:rPr sz="1679" b="1" spc="-9" dirty="0">
                <a:latin typeface="Arial"/>
                <a:cs typeface="Arial"/>
              </a:rPr>
              <a:t> </a:t>
            </a:r>
            <a:r>
              <a:rPr sz="1679" b="1" spc="5" dirty="0">
                <a:latin typeface="Arial"/>
                <a:cs typeface="Arial"/>
              </a:rPr>
              <a:t>Intelligence</a:t>
            </a:r>
            <a:r>
              <a:rPr sz="1679" b="1" spc="-9" dirty="0">
                <a:latin typeface="Arial"/>
                <a:cs typeface="Arial"/>
              </a:rPr>
              <a:t> </a:t>
            </a:r>
            <a:r>
              <a:rPr sz="1679" b="1" spc="-50" dirty="0">
                <a:latin typeface="Arial"/>
                <a:cs typeface="Arial"/>
              </a:rPr>
              <a:t>(AI):</a:t>
            </a:r>
            <a:endParaRPr sz="1679">
              <a:latin typeface="Arial"/>
              <a:cs typeface="Arial"/>
            </a:endParaRPr>
          </a:p>
          <a:p>
            <a:pPr marL="28816" marR="97975">
              <a:lnSpc>
                <a:spcPct val="101200"/>
              </a:lnSpc>
            </a:pPr>
            <a:r>
              <a:rPr sz="1679" spc="14" dirty="0">
                <a:latin typeface="Arial"/>
                <a:cs typeface="Arial"/>
              </a:rPr>
              <a:t>orig.</a:t>
            </a:r>
            <a:r>
              <a:rPr sz="1679" dirty="0">
                <a:latin typeface="Arial"/>
                <a:cs typeface="Arial"/>
              </a:rPr>
              <a:t> sub</a:t>
            </a:r>
            <a:r>
              <a:rPr sz="1679" dirty="0">
                <a:latin typeface="Trebuchet MS"/>
                <a:cs typeface="Trebuchet MS"/>
              </a:rPr>
              <a:t>ﬁ</a:t>
            </a:r>
            <a:r>
              <a:rPr sz="1679" dirty="0">
                <a:latin typeface="Arial"/>
                <a:cs typeface="Arial"/>
              </a:rPr>
              <a:t>eld</a:t>
            </a:r>
            <a:r>
              <a:rPr sz="1679" spc="5" dirty="0">
                <a:latin typeface="Arial"/>
                <a:cs typeface="Arial"/>
              </a:rPr>
              <a:t> </a:t>
            </a:r>
            <a:r>
              <a:rPr sz="1679" spc="32" dirty="0">
                <a:latin typeface="Arial"/>
                <a:cs typeface="Arial"/>
              </a:rPr>
              <a:t>of</a:t>
            </a:r>
            <a:r>
              <a:rPr sz="1679" dirty="0">
                <a:latin typeface="Arial"/>
                <a:cs typeface="Arial"/>
              </a:rPr>
              <a:t> </a:t>
            </a:r>
            <a:r>
              <a:rPr sz="1679" spc="32" dirty="0">
                <a:latin typeface="Arial"/>
                <a:cs typeface="Arial"/>
              </a:rPr>
              <a:t>computer</a:t>
            </a:r>
            <a:r>
              <a:rPr sz="1679" spc="5" dirty="0">
                <a:latin typeface="Arial"/>
                <a:cs typeface="Arial"/>
              </a:rPr>
              <a:t> </a:t>
            </a:r>
            <a:r>
              <a:rPr sz="1679" spc="9" dirty="0">
                <a:latin typeface="Arial"/>
                <a:cs typeface="Arial"/>
              </a:rPr>
              <a:t>science,</a:t>
            </a:r>
            <a:r>
              <a:rPr sz="1679" dirty="0">
                <a:latin typeface="Arial"/>
                <a:cs typeface="Arial"/>
              </a:rPr>
              <a:t> </a:t>
            </a:r>
            <a:r>
              <a:rPr sz="1679" spc="9" dirty="0">
                <a:latin typeface="Arial"/>
                <a:cs typeface="Arial"/>
              </a:rPr>
              <a:t>solving</a:t>
            </a:r>
            <a:r>
              <a:rPr sz="1679" spc="5" dirty="0">
                <a:latin typeface="Arial"/>
                <a:cs typeface="Arial"/>
              </a:rPr>
              <a:t> </a:t>
            </a:r>
            <a:r>
              <a:rPr sz="1679" spc="14" dirty="0">
                <a:latin typeface="Arial"/>
                <a:cs typeface="Arial"/>
              </a:rPr>
              <a:t>tasks</a:t>
            </a:r>
            <a:r>
              <a:rPr sz="1679" dirty="0">
                <a:latin typeface="Arial"/>
                <a:cs typeface="Arial"/>
              </a:rPr>
              <a:t> </a:t>
            </a:r>
            <a:r>
              <a:rPr sz="1679" spc="5" dirty="0">
                <a:latin typeface="Arial"/>
                <a:cs typeface="Arial"/>
              </a:rPr>
              <a:t>humans </a:t>
            </a:r>
            <a:r>
              <a:rPr sz="1679" spc="-32" dirty="0">
                <a:latin typeface="Arial"/>
                <a:cs typeface="Arial"/>
              </a:rPr>
              <a:t>are</a:t>
            </a:r>
            <a:r>
              <a:rPr sz="1679" dirty="0">
                <a:latin typeface="Arial"/>
                <a:cs typeface="Arial"/>
              </a:rPr>
              <a:t> </a:t>
            </a:r>
            <a:r>
              <a:rPr sz="1679" spc="41" dirty="0">
                <a:latin typeface="Arial"/>
                <a:cs typeface="Arial"/>
              </a:rPr>
              <a:t>good</a:t>
            </a:r>
            <a:r>
              <a:rPr sz="1679" spc="5" dirty="0">
                <a:latin typeface="Arial"/>
                <a:cs typeface="Arial"/>
              </a:rPr>
              <a:t> </a:t>
            </a:r>
            <a:r>
              <a:rPr sz="1679" spc="18" dirty="0">
                <a:latin typeface="Arial"/>
                <a:cs typeface="Arial"/>
              </a:rPr>
              <a:t>at</a:t>
            </a:r>
            <a:r>
              <a:rPr sz="1679" dirty="0">
                <a:latin typeface="Arial"/>
                <a:cs typeface="Arial"/>
              </a:rPr>
              <a:t> </a:t>
            </a:r>
            <a:r>
              <a:rPr sz="1679" spc="-14" dirty="0">
                <a:latin typeface="Arial"/>
                <a:cs typeface="Arial"/>
              </a:rPr>
              <a:t>(natural</a:t>
            </a:r>
            <a:r>
              <a:rPr sz="1679" spc="5" dirty="0">
                <a:latin typeface="Arial"/>
                <a:cs typeface="Arial"/>
              </a:rPr>
              <a:t> </a:t>
            </a:r>
            <a:r>
              <a:rPr sz="1679" dirty="0">
                <a:latin typeface="Arial"/>
                <a:cs typeface="Arial"/>
              </a:rPr>
              <a:t>language, </a:t>
            </a:r>
            <a:r>
              <a:rPr sz="1679" spc="-454" dirty="0">
                <a:latin typeface="Arial"/>
                <a:cs typeface="Arial"/>
              </a:rPr>
              <a:t> </a:t>
            </a:r>
            <a:r>
              <a:rPr sz="1679" spc="9" dirty="0">
                <a:latin typeface="Arial"/>
                <a:cs typeface="Arial"/>
              </a:rPr>
              <a:t>speech,</a:t>
            </a:r>
            <a:r>
              <a:rPr sz="1679" dirty="0">
                <a:latin typeface="Arial"/>
                <a:cs typeface="Arial"/>
              </a:rPr>
              <a:t> image </a:t>
            </a:r>
            <a:r>
              <a:rPr sz="1679" spc="14" dirty="0">
                <a:latin typeface="Arial"/>
                <a:cs typeface="Arial"/>
              </a:rPr>
              <a:t>recognition,</a:t>
            </a:r>
            <a:r>
              <a:rPr sz="1679" dirty="0">
                <a:latin typeface="Arial"/>
                <a:cs typeface="Arial"/>
              </a:rPr>
              <a:t> </a:t>
            </a:r>
            <a:r>
              <a:rPr sz="1679" spc="-32" dirty="0">
                <a:latin typeface="Arial"/>
                <a:cs typeface="Arial"/>
              </a:rPr>
              <a:t>...)</a:t>
            </a:r>
            <a:endParaRPr sz="1679">
              <a:latin typeface="Arial"/>
              <a:cs typeface="Arial"/>
            </a:endParaRPr>
          </a:p>
          <a:p>
            <a:pPr>
              <a:spcBef>
                <a:spcPts val="27"/>
              </a:spcBef>
            </a:pPr>
            <a:endParaRPr sz="1770">
              <a:latin typeface="Arial"/>
              <a:cs typeface="Arial"/>
            </a:endParaRPr>
          </a:p>
          <a:p>
            <a:pPr marL="20171"/>
            <a:r>
              <a:rPr sz="1679" b="1" spc="9" dirty="0">
                <a:latin typeface="Arial"/>
                <a:cs typeface="Arial"/>
              </a:rPr>
              <a:t>Arti</a:t>
            </a:r>
            <a:r>
              <a:rPr sz="1679" b="1" spc="9" dirty="0">
                <a:latin typeface="Century Gothic"/>
                <a:cs typeface="Century Gothic"/>
              </a:rPr>
              <a:t>ﬁ</a:t>
            </a:r>
            <a:r>
              <a:rPr sz="1679" b="1" spc="9" dirty="0">
                <a:latin typeface="Arial"/>
                <a:cs typeface="Arial"/>
              </a:rPr>
              <a:t>cial</a:t>
            </a:r>
            <a:r>
              <a:rPr sz="1679" b="1" spc="-5" dirty="0">
                <a:latin typeface="Arial"/>
                <a:cs typeface="Arial"/>
              </a:rPr>
              <a:t> </a:t>
            </a:r>
            <a:r>
              <a:rPr sz="1679" b="1" dirty="0">
                <a:latin typeface="Arial"/>
                <a:cs typeface="Arial"/>
              </a:rPr>
              <a:t>General </a:t>
            </a:r>
            <a:r>
              <a:rPr sz="1679" b="1" spc="5" dirty="0">
                <a:latin typeface="Arial"/>
                <a:cs typeface="Arial"/>
              </a:rPr>
              <a:t>Intelligence</a:t>
            </a:r>
            <a:r>
              <a:rPr sz="1679" b="1" dirty="0">
                <a:latin typeface="Arial"/>
                <a:cs typeface="Arial"/>
              </a:rPr>
              <a:t> </a:t>
            </a:r>
            <a:r>
              <a:rPr sz="1679" b="1" spc="-45" dirty="0">
                <a:latin typeface="Arial"/>
                <a:cs typeface="Arial"/>
              </a:rPr>
              <a:t>(AGI):</a:t>
            </a:r>
            <a:endParaRPr sz="1679">
              <a:latin typeface="Arial"/>
              <a:cs typeface="Arial"/>
            </a:endParaRPr>
          </a:p>
          <a:p>
            <a:pPr marL="20171">
              <a:spcBef>
                <a:spcPts val="95"/>
              </a:spcBef>
            </a:pPr>
            <a:r>
              <a:rPr sz="1679" spc="27" dirty="0">
                <a:latin typeface="Arial"/>
                <a:cs typeface="Arial"/>
              </a:rPr>
              <a:t>multi-purpose</a:t>
            </a:r>
            <a:r>
              <a:rPr sz="1679" spc="5" dirty="0">
                <a:latin typeface="Arial"/>
                <a:cs typeface="Arial"/>
              </a:rPr>
              <a:t> </a:t>
            </a:r>
            <a:r>
              <a:rPr sz="1679" spc="-32" dirty="0">
                <a:latin typeface="Arial"/>
                <a:cs typeface="Arial"/>
              </a:rPr>
              <a:t>AI</a:t>
            </a:r>
            <a:r>
              <a:rPr sz="1679" spc="5" dirty="0">
                <a:latin typeface="Arial"/>
                <a:cs typeface="Arial"/>
              </a:rPr>
              <a:t> </a:t>
            </a:r>
            <a:r>
              <a:rPr sz="1679" spc="23" dirty="0">
                <a:latin typeface="Arial"/>
                <a:cs typeface="Arial"/>
              </a:rPr>
              <a:t>mimicking</a:t>
            </a:r>
            <a:r>
              <a:rPr sz="1679" spc="5" dirty="0">
                <a:latin typeface="Arial"/>
                <a:cs typeface="Arial"/>
              </a:rPr>
              <a:t> human intelligence</a:t>
            </a:r>
            <a:r>
              <a:rPr sz="1679" spc="9" dirty="0">
                <a:latin typeface="Arial"/>
                <a:cs typeface="Arial"/>
              </a:rPr>
              <a:t> </a:t>
            </a:r>
            <a:r>
              <a:rPr sz="1679" spc="5" dirty="0">
                <a:latin typeface="Arial"/>
                <a:cs typeface="Arial"/>
              </a:rPr>
              <a:t>across </a:t>
            </a:r>
            <a:r>
              <a:rPr sz="1679" spc="14" dirty="0">
                <a:latin typeface="Arial"/>
                <a:cs typeface="Arial"/>
              </a:rPr>
              <a:t>tasks</a:t>
            </a:r>
            <a:endParaRPr sz="1679">
              <a:latin typeface="Arial"/>
              <a:cs typeface="Arial"/>
            </a:endParaRPr>
          </a:p>
          <a:p>
            <a:pPr>
              <a:spcBef>
                <a:spcPts val="23"/>
              </a:spcBef>
            </a:pPr>
            <a:endParaRPr sz="1588">
              <a:latin typeface="Arial"/>
              <a:cs typeface="Arial"/>
            </a:endParaRPr>
          </a:p>
          <a:p>
            <a:pPr marL="11527"/>
            <a:r>
              <a:rPr sz="1679" b="1" spc="18" dirty="0">
                <a:latin typeface="Arial"/>
                <a:cs typeface="Arial"/>
              </a:rPr>
              <a:t>Narrow</a:t>
            </a:r>
            <a:r>
              <a:rPr sz="1679" b="1" spc="-36" dirty="0">
                <a:latin typeface="Arial"/>
                <a:cs typeface="Arial"/>
              </a:rPr>
              <a:t> </a:t>
            </a:r>
            <a:r>
              <a:rPr sz="1679" b="1" spc="-41" dirty="0">
                <a:latin typeface="Arial"/>
                <a:cs typeface="Arial"/>
              </a:rPr>
              <a:t>AI:</a:t>
            </a:r>
            <a:endParaRPr sz="1679">
              <a:latin typeface="Arial"/>
              <a:cs typeface="Arial"/>
            </a:endParaRPr>
          </a:p>
          <a:p>
            <a:pPr marL="11527">
              <a:lnSpc>
                <a:spcPts val="1892"/>
              </a:lnSpc>
              <a:spcBef>
                <a:spcPts val="27"/>
              </a:spcBef>
            </a:pPr>
            <a:r>
              <a:rPr sz="1679" spc="9" dirty="0">
                <a:latin typeface="Arial"/>
                <a:cs typeface="Arial"/>
              </a:rPr>
              <a:t>solving</a:t>
            </a:r>
            <a:r>
              <a:rPr sz="1679" spc="-5" dirty="0">
                <a:latin typeface="Arial"/>
                <a:cs typeface="Arial"/>
              </a:rPr>
              <a:t> </a:t>
            </a:r>
            <a:r>
              <a:rPr sz="1679" spc="73" dirty="0">
                <a:latin typeface="Arial"/>
                <a:cs typeface="Arial"/>
              </a:rPr>
              <a:t>"a"</a:t>
            </a:r>
            <a:r>
              <a:rPr sz="1679" dirty="0">
                <a:latin typeface="Arial"/>
                <a:cs typeface="Arial"/>
              </a:rPr>
              <a:t> </a:t>
            </a:r>
            <a:r>
              <a:rPr sz="1679" spc="18" dirty="0">
                <a:latin typeface="Arial"/>
                <a:cs typeface="Arial"/>
              </a:rPr>
              <a:t>task</a:t>
            </a:r>
            <a:r>
              <a:rPr sz="1679" dirty="0">
                <a:latin typeface="Arial"/>
                <a:cs typeface="Arial"/>
              </a:rPr>
              <a:t> </a:t>
            </a:r>
            <a:r>
              <a:rPr sz="1679" spc="-5" dirty="0">
                <a:latin typeface="Arial"/>
                <a:cs typeface="Arial"/>
              </a:rPr>
              <a:t>(playing</a:t>
            </a:r>
            <a:r>
              <a:rPr sz="1679" dirty="0">
                <a:latin typeface="Arial"/>
                <a:cs typeface="Arial"/>
              </a:rPr>
              <a:t> </a:t>
            </a:r>
            <a:r>
              <a:rPr sz="1679" spc="-32" dirty="0">
                <a:latin typeface="Arial"/>
                <a:cs typeface="Arial"/>
              </a:rPr>
              <a:t>a</a:t>
            </a:r>
            <a:r>
              <a:rPr sz="1679" dirty="0">
                <a:latin typeface="Arial"/>
                <a:cs typeface="Arial"/>
              </a:rPr>
              <a:t> </a:t>
            </a:r>
            <a:r>
              <a:rPr sz="1679" spc="5" dirty="0">
                <a:latin typeface="Arial"/>
                <a:cs typeface="Arial"/>
              </a:rPr>
              <a:t>game,</a:t>
            </a:r>
            <a:r>
              <a:rPr sz="1679" dirty="0">
                <a:latin typeface="Arial"/>
                <a:cs typeface="Arial"/>
              </a:rPr>
              <a:t> </a:t>
            </a:r>
            <a:r>
              <a:rPr sz="1679" spc="14" dirty="0">
                <a:latin typeface="Arial"/>
                <a:cs typeface="Arial"/>
              </a:rPr>
              <a:t>driving</a:t>
            </a:r>
            <a:r>
              <a:rPr sz="1679" dirty="0">
                <a:latin typeface="Arial"/>
                <a:cs typeface="Arial"/>
              </a:rPr>
              <a:t> </a:t>
            </a:r>
            <a:r>
              <a:rPr sz="1679" spc="-32" dirty="0">
                <a:latin typeface="Arial"/>
                <a:cs typeface="Arial"/>
              </a:rPr>
              <a:t>a</a:t>
            </a:r>
            <a:r>
              <a:rPr sz="1679" spc="-5" dirty="0">
                <a:latin typeface="Arial"/>
                <a:cs typeface="Arial"/>
              </a:rPr>
              <a:t> </a:t>
            </a:r>
            <a:r>
              <a:rPr sz="1679" spc="-32" dirty="0">
                <a:latin typeface="Arial"/>
                <a:cs typeface="Arial"/>
              </a:rPr>
              <a:t>car,</a:t>
            </a:r>
            <a:r>
              <a:rPr sz="1679" dirty="0">
                <a:latin typeface="Arial"/>
                <a:cs typeface="Arial"/>
              </a:rPr>
              <a:t> </a:t>
            </a:r>
            <a:r>
              <a:rPr sz="1679" spc="-32" dirty="0">
                <a:latin typeface="Arial"/>
                <a:cs typeface="Arial"/>
              </a:rPr>
              <a:t>...)</a:t>
            </a:r>
            <a:endParaRPr sz="1679">
              <a:latin typeface="Arial"/>
              <a:cs typeface="Arial"/>
            </a:endParaRPr>
          </a:p>
          <a:p>
            <a:pPr marL="6467530">
              <a:lnSpc>
                <a:spcPts val="2219"/>
              </a:lnSpc>
            </a:pPr>
            <a:r>
              <a:rPr sz="1951" spc="23" dirty="0">
                <a:latin typeface="Arial"/>
                <a:cs typeface="Arial"/>
              </a:rPr>
              <a:t>Machine</a:t>
            </a:r>
            <a:r>
              <a:rPr sz="1951" spc="-41" dirty="0">
                <a:latin typeface="Arial"/>
                <a:cs typeface="Arial"/>
              </a:rPr>
              <a:t> </a:t>
            </a:r>
            <a:r>
              <a:rPr sz="1951" spc="23" dirty="0">
                <a:latin typeface="Arial"/>
                <a:cs typeface="Arial"/>
              </a:rPr>
              <a:t>Learning</a:t>
            </a:r>
            <a:endParaRPr sz="1951">
              <a:latin typeface="Arial"/>
              <a:cs typeface="Arial"/>
            </a:endParaRPr>
          </a:p>
        </p:txBody>
      </p:sp>
      <p:sp>
        <p:nvSpPr>
          <p:cNvPr id="10" name="Titel 1">
            <a:extLst>
              <a:ext uri="{FF2B5EF4-FFF2-40B4-BE49-F238E27FC236}">
                <a16:creationId xmlns:a16="http://schemas.microsoft.com/office/drawing/2014/main" id="{A308B81A-1FE8-4B14-A0D9-E1F639BF4ABA}"/>
              </a:ext>
            </a:extLst>
          </p:cNvPr>
          <p:cNvSpPr txBox="1">
            <a:spLocks/>
          </p:cNvSpPr>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a:lstStyle>
          <a:p>
            <a:r>
              <a:rPr lang="de-DE" spc="-5" dirty="0"/>
              <a:t>The</a:t>
            </a:r>
            <a:r>
              <a:rPr lang="de-DE" spc="-18" dirty="0"/>
              <a:t> </a:t>
            </a:r>
            <a:r>
              <a:rPr lang="de-DE" spc="-5" dirty="0"/>
              <a:t>Connection</a:t>
            </a:r>
            <a:r>
              <a:rPr lang="de-DE" spc="-18" dirty="0"/>
              <a:t> </a:t>
            </a:r>
            <a:r>
              <a:rPr lang="de-DE" spc="23" dirty="0" err="1"/>
              <a:t>Between</a:t>
            </a:r>
            <a:r>
              <a:rPr lang="de-DE" spc="-18" dirty="0"/>
              <a:t> </a:t>
            </a:r>
            <a:r>
              <a:rPr lang="de-DE" spc="-32" dirty="0"/>
              <a:t>Fields</a:t>
            </a:r>
            <a:endParaRPr lang="de-DE" kern="0" dirty="0"/>
          </a:p>
        </p:txBody>
      </p:sp>
      <p:sp>
        <p:nvSpPr>
          <p:cNvPr id="11" name="Fußzeilenplatzhalter 3">
            <a:extLst>
              <a:ext uri="{FF2B5EF4-FFF2-40B4-BE49-F238E27FC236}">
                <a16:creationId xmlns:a16="http://schemas.microsoft.com/office/drawing/2014/main" id="{BADB05A2-5BBE-4381-85F2-D575459D1471}"/>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2" name="Foliennummernplatzhalter 4">
            <a:extLst>
              <a:ext uri="{FF2B5EF4-FFF2-40B4-BE49-F238E27FC236}">
                <a16:creationId xmlns:a16="http://schemas.microsoft.com/office/drawing/2014/main" id="{BA70FAF3-160A-4F0C-B2C7-71D1086F2C35}"/>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4</a:t>
            </a:fld>
            <a:endParaRPr lang="de-DE"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Outlook</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40</a:t>
            </a:fld>
            <a:endParaRPr lang="de-DE" dirty="0"/>
          </a:p>
        </p:txBody>
      </p:sp>
      <p:pic>
        <p:nvPicPr>
          <p:cNvPr id="3074" name="Picture 2" descr="Post image">
            <a:extLst>
              <a:ext uri="{FF2B5EF4-FFF2-40B4-BE49-F238E27FC236}">
                <a16:creationId xmlns:a16="http://schemas.microsoft.com/office/drawing/2014/main" id="{9017CE5C-CB4B-4FEE-B0C0-8FFE05FA8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503" y="1297653"/>
            <a:ext cx="4313903" cy="512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786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57A675A5-578E-4619-A644-7F58FD318CC3}"/>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41</a:t>
            </a:fld>
            <a:endParaRPr lang="de-DE" dirty="0"/>
          </a:p>
        </p:txBody>
      </p:sp>
    </p:spTree>
    <p:extLst>
      <p:ext uri="{BB962C8B-B14F-4D97-AF65-F5344CB8AC3E}">
        <p14:creationId xmlns:p14="http://schemas.microsoft.com/office/powerpoint/2010/main" val="34702729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10295" y="1067943"/>
            <a:ext cx="4896600" cy="4045035"/>
          </a:xfrm>
          <a:prstGeom prst="rect">
            <a:avLst/>
          </a:prstGeom>
        </p:spPr>
      </p:pic>
      <p:sp>
        <p:nvSpPr>
          <p:cNvPr id="3" name="object 3"/>
          <p:cNvSpPr txBox="1">
            <a:spLocks noGrp="1"/>
          </p:cNvSpPr>
          <p:nvPr>
            <p:ph type="title"/>
          </p:nvPr>
        </p:nvSpPr>
        <p:spPr>
          <a:xfrm>
            <a:off x="5164717" y="1716469"/>
            <a:ext cx="2042992" cy="314176"/>
          </a:xfrm>
          <a:prstGeom prst="rect">
            <a:avLst/>
          </a:prstGeom>
        </p:spPr>
        <p:txBody>
          <a:bodyPr vert="horz" wrap="square" lIns="0" tIns="13831" rIns="0" bIns="0" numCol="1" rtlCol="0" anchor="ctr" anchorCtr="0" compatLnSpc="1">
            <a:prstTxWarp prst="textNoShape">
              <a:avLst/>
            </a:prstTxWarp>
            <a:spAutoFit/>
          </a:bodyPr>
          <a:lstStyle/>
          <a:p>
            <a:pPr marL="11527">
              <a:spcBef>
                <a:spcPts val="109"/>
              </a:spcBef>
            </a:pPr>
            <a:r>
              <a:rPr sz="1951" b="0" spc="23" dirty="0">
                <a:latin typeface="Arial"/>
                <a:cs typeface="Arial"/>
              </a:rPr>
              <a:t>Machine</a:t>
            </a:r>
            <a:r>
              <a:rPr sz="1951" b="0" spc="-41" dirty="0">
                <a:latin typeface="Arial"/>
                <a:cs typeface="Arial"/>
              </a:rPr>
              <a:t> </a:t>
            </a:r>
            <a:r>
              <a:rPr sz="1951" b="0" spc="23" dirty="0">
                <a:latin typeface="Arial"/>
                <a:cs typeface="Arial"/>
              </a:rPr>
              <a:t>Learning</a:t>
            </a:r>
            <a:endParaRPr sz="1951">
              <a:latin typeface="Arial"/>
              <a:cs typeface="Arial"/>
            </a:endParaRPr>
          </a:p>
        </p:txBody>
      </p:sp>
      <p:sp>
        <p:nvSpPr>
          <p:cNvPr id="8" name="object 8"/>
          <p:cNvSpPr txBox="1">
            <a:spLocks noGrp="1"/>
          </p:cNvSpPr>
          <p:nvPr>
            <p:ph type="sldNum" sz="quarter" idx="7"/>
          </p:nvPr>
        </p:nvSpPr>
        <p:spPr>
          <a:xfrm>
            <a:off x="9864145" y="7166565"/>
            <a:ext cx="295275" cy="257809"/>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80">
              <a:spcBef>
                <a:spcPts val="41"/>
              </a:spcBef>
            </a:pPr>
            <a:fld id="{81D60167-4931-47E6-BA6A-407CBD079E47}" type="slidenum">
              <a:rPr lang="de-DE" spc="-5" smtClean="0"/>
              <a:pPr marL="38100">
                <a:spcBef>
                  <a:spcPts val="45"/>
                </a:spcBef>
              </a:pPr>
              <a:t>5</a:t>
            </a:fld>
            <a:endParaRPr spc="-5" dirty="0"/>
          </a:p>
        </p:txBody>
      </p:sp>
      <p:sp>
        <p:nvSpPr>
          <p:cNvPr id="4" name="object 4"/>
          <p:cNvSpPr txBox="1"/>
          <p:nvPr/>
        </p:nvSpPr>
        <p:spPr>
          <a:xfrm>
            <a:off x="3923490" y="2885265"/>
            <a:ext cx="2081028" cy="622102"/>
          </a:xfrm>
          <a:prstGeom prst="rect">
            <a:avLst/>
          </a:prstGeom>
        </p:spPr>
        <p:txBody>
          <a:bodyPr vert="horz" wrap="square" lIns="0" tIns="46681" rIns="0" bIns="0" rtlCol="0">
            <a:spAutoFit/>
          </a:bodyPr>
          <a:lstStyle/>
          <a:p>
            <a:pPr marL="814925">
              <a:spcBef>
                <a:spcPts val="368"/>
              </a:spcBef>
            </a:pPr>
            <a:r>
              <a:rPr sz="1452" spc="32" dirty="0">
                <a:latin typeface="Arial"/>
                <a:cs typeface="Arial"/>
              </a:rPr>
              <a:t>Deep</a:t>
            </a:r>
            <a:r>
              <a:rPr sz="1452" spc="-50" dirty="0">
                <a:latin typeface="Arial"/>
                <a:cs typeface="Arial"/>
              </a:rPr>
              <a:t> </a:t>
            </a:r>
            <a:r>
              <a:rPr sz="1452" spc="23" dirty="0">
                <a:latin typeface="Arial"/>
                <a:cs typeface="Arial"/>
              </a:rPr>
              <a:t>Learning</a:t>
            </a:r>
            <a:endParaRPr sz="1452">
              <a:latin typeface="Arial"/>
              <a:cs typeface="Arial"/>
            </a:endParaRPr>
          </a:p>
          <a:p>
            <a:pPr marL="11527">
              <a:spcBef>
                <a:spcPts val="359"/>
              </a:spcBef>
            </a:pPr>
            <a:r>
              <a:rPr sz="1951" spc="5" dirty="0">
                <a:latin typeface="Arial"/>
                <a:cs typeface="Arial"/>
              </a:rPr>
              <a:t>AI</a:t>
            </a:r>
            <a:endParaRPr sz="1951">
              <a:latin typeface="Arial"/>
              <a:cs typeface="Arial"/>
            </a:endParaRPr>
          </a:p>
        </p:txBody>
      </p:sp>
      <p:sp>
        <p:nvSpPr>
          <p:cNvPr id="5" name="object 5"/>
          <p:cNvSpPr txBox="1"/>
          <p:nvPr/>
        </p:nvSpPr>
        <p:spPr>
          <a:xfrm>
            <a:off x="2119693" y="4622982"/>
            <a:ext cx="2655026" cy="1037028"/>
          </a:xfrm>
          <a:prstGeom prst="rect">
            <a:avLst/>
          </a:prstGeom>
        </p:spPr>
        <p:txBody>
          <a:bodyPr vert="horz" wrap="square" lIns="0" tIns="9221" rIns="0" bIns="0" rtlCol="0">
            <a:spAutoFit/>
          </a:bodyPr>
          <a:lstStyle/>
          <a:p>
            <a:pPr marL="11527" marR="4611">
              <a:lnSpc>
                <a:spcPct val="101200"/>
              </a:lnSpc>
              <a:spcBef>
                <a:spcPts val="73"/>
              </a:spcBef>
            </a:pPr>
            <a:r>
              <a:rPr sz="1679" spc="-14" dirty="0">
                <a:latin typeface="Arial"/>
                <a:cs typeface="Arial"/>
              </a:rPr>
              <a:t>E.g., </a:t>
            </a:r>
            <a:r>
              <a:rPr sz="1679" spc="27" dirty="0">
                <a:latin typeface="Arial"/>
                <a:cs typeface="Arial"/>
              </a:rPr>
              <a:t>symbolic </a:t>
            </a:r>
            <a:r>
              <a:rPr sz="1679" spc="5" dirty="0">
                <a:latin typeface="Arial"/>
                <a:cs typeface="Arial"/>
              </a:rPr>
              <a:t>expression, </a:t>
            </a:r>
            <a:r>
              <a:rPr sz="1679" spc="9" dirty="0">
                <a:latin typeface="Arial"/>
                <a:cs typeface="Arial"/>
              </a:rPr>
              <a:t> </a:t>
            </a:r>
            <a:r>
              <a:rPr sz="1679" spc="27" dirty="0">
                <a:latin typeface="Arial"/>
                <a:cs typeface="Arial"/>
              </a:rPr>
              <a:t>logic </a:t>
            </a:r>
            <a:r>
              <a:rPr sz="1679" spc="-5" dirty="0">
                <a:latin typeface="Arial"/>
                <a:cs typeface="Arial"/>
              </a:rPr>
              <a:t>rules </a:t>
            </a:r>
            <a:r>
              <a:rPr sz="1679" spc="95" dirty="0">
                <a:latin typeface="Arial"/>
                <a:cs typeface="Arial"/>
              </a:rPr>
              <a:t>/ </a:t>
            </a:r>
            <a:r>
              <a:rPr sz="1679" spc="36" dirty="0">
                <a:latin typeface="Arial"/>
                <a:cs typeface="Arial"/>
              </a:rPr>
              <a:t>"handcrafted" </a:t>
            </a:r>
            <a:r>
              <a:rPr sz="1679" spc="41" dirty="0">
                <a:latin typeface="Arial"/>
                <a:cs typeface="Arial"/>
              </a:rPr>
              <a:t> </a:t>
            </a:r>
            <a:r>
              <a:rPr sz="1679" spc="14" dirty="0">
                <a:latin typeface="Arial"/>
                <a:cs typeface="Arial"/>
              </a:rPr>
              <a:t>nested</a:t>
            </a:r>
            <a:r>
              <a:rPr sz="1679" spc="-32" dirty="0">
                <a:latin typeface="Arial"/>
                <a:cs typeface="Arial"/>
              </a:rPr>
              <a:t> </a:t>
            </a:r>
            <a:r>
              <a:rPr sz="1679" spc="9" dirty="0">
                <a:latin typeface="Arial"/>
                <a:cs typeface="Arial"/>
              </a:rPr>
              <a:t>if-else</a:t>
            </a:r>
            <a:r>
              <a:rPr sz="1679" spc="-32" dirty="0">
                <a:latin typeface="Arial"/>
                <a:cs typeface="Arial"/>
              </a:rPr>
              <a:t> </a:t>
            </a:r>
            <a:r>
              <a:rPr sz="1679" spc="18" dirty="0">
                <a:latin typeface="Arial"/>
                <a:cs typeface="Arial"/>
              </a:rPr>
              <a:t>programming </a:t>
            </a:r>
            <a:r>
              <a:rPr sz="1679" spc="-454" dirty="0">
                <a:latin typeface="Arial"/>
                <a:cs typeface="Arial"/>
              </a:rPr>
              <a:t> </a:t>
            </a:r>
            <a:r>
              <a:rPr sz="1679" spc="14" dirty="0">
                <a:latin typeface="Arial"/>
                <a:cs typeface="Arial"/>
              </a:rPr>
              <a:t>statements</a:t>
            </a:r>
            <a:r>
              <a:rPr sz="1679" spc="-5" dirty="0">
                <a:latin typeface="Arial"/>
                <a:cs typeface="Arial"/>
              </a:rPr>
              <a:t> </a:t>
            </a:r>
            <a:r>
              <a:rPr sz="1679" dirty="0">
                <a:latin typeface="Arial"/>
                <a:cs typeface="Arial"/>
              </a:rPr>
              <a:t>...</a:t>
            </a:r>
            <a:endParaRPr sz="1679">
              <a:latin typeface="Arial"/>
              <a:cs typeface="Arial"/>
            </a:endParaRPr>
          </a:p>
        </p:txBody>
      </p:sp>
      <p:sp>
        <p:nvSpPr>
          <p:cNvPr id="6" name="object 6"/>
          <p:cNvSpPr txBox="1"/>
          <p:nvPr/>
        </p:nvSpPr>
        <p:spPr>
          <a:xfrm>
            <a:off x="4986123" y="5239130"/>
            <a:ext cx="2396842" cy="271207"/>
          </a:xfrm>
          <a:prstGeom prst="rect">
            <a:avLst/>
          </a:prstGeom>
        </p:spPr>
        <p:txBody>
          <a:bodyPr vert="horz" wrap="square" lIns="0" tIns="12679" rIns="0" bIns="0" rtlCol="0">
            <a:spAutoFit/>
          </a:bodyPr>
          <a:lstStyle/>
          <a:p>
            <a:pPr marL="11527">
              <a:spcBef>
                <a:spcPts val="100"/>
              </a:spcBef>
            </a:pPr>
            <a:r>
              <a:rPr sz="1679" spc="9" dirty="0">
                <a:latin typeface="Arial"/>
                <a:cs typeface="Arial"/>
              </a:rPr>
              <a:t>Main</a:t>
            </a:r>
            <a:r>
              <a:rPr sz="1679" spc="-18" dirty="0">
                <a:latin typeface="Arial"/>
                <a:cs typeface="Arial"/>
              </a:rPr>
              <a:t> </a:t>
            </a:r>
            <a:r>
              <a:rPr sz="1679" spc="27" dirty="0">
                <a:latin typeface="Arial"/>
                <a:cs typeface="Arial"/>
              </a:rPr>
              <a:t>focus</a:t>
            </a:r>
            <a:r>
              <a:rPr sz="1679" spc="-14" dirty="0">
                <a:latin typeface="Arial"/>
                <a:cs typeface="Arial"/>
              </a:rPr>
              <a:t> </a:t>
            </a:r>
            <a:r>
              <a:rPr sz="1679" spc="32" dirty="0">
                <a:latin typeface="Arial"/>
                <a:cs typeface="Arial"/>
              </a:rPr>
              <a:t>of</a:t>
            </a:r>
            <a:r>
              <a:rPr sz="1679" spc="-14" dirty="0">
                <a:latin typeface="Arial"/>
                <a:cs typeface="Arial"/>
              </a:rPr>
              <a:t> </a:t>
            </a:r>
            <a:r>
              <a:rPr sz="1679" spc="14" dirty="0">
                <a:latin typeface="Arial"/>
                <a:cs typeface="Arial"/>
              </a:rPr>
              <a:t>the</a:t>
            </a:r>
            <a:r>
              <a:rPr sz="1679" spc="-14" dirty="0">
                <a:latin typeface="Arial"/>
                <a:cs typeface="Arial"/>
              </a:rPr>
              <a:t> </a:t>
            </a:r>
            <a:r>
              <a:rPr sz="1679" spc="14" dirty="0">
                <a:latin typeface="Arial"/>
                <a:cs typeface="Arial"/>
              </a:rPr>
              <a:t>course</a:t>
            </a:r>
            <a:endParaRPr sz="1679">
              <a:latin typeface="Arial"/>
              <a:cs typeface="Arial"/>
            </a:endParaRPr>
          </a:p>
        </p:txBody>
      </p:sp>
      <p:sp>
        <p:nvSpPr>
          <p:cNvPr id="7" name="object 7"/>
          <p:cNvSpPr txBox="1"/>
          <p:nvPr/>
        </p:nvSpPr>
        <p:spPr>
          <a:xfrm>
            <a:off x="8004356" y="3792521"/>
            <a:ext cx="2519595" cy="1298924"/>
          </a:xfrm>
          <a:prstGeom prst="rect">
            <a:avLst/>
          </a:prstGeom>
        </p:spPr>
        <p:txBody>
          <a:bodyPr vert="horz" wrap="square" lIns="0" tIns="12679" rIns="0" bIns="0" rtlCol="0">
            <a:spAutoFit/>
          </a:bodyPr>
          <a:lstStyle/>
          <a:p>
            <a:pPr marL="11527">
              <a:spcBef>
                <a:spcPts val="100"/>
              </a:spcBef>
            </a:pPr>
            <a:r>
              <a:rPr sz="1679" spc="-14" dirty="0">
                <a:latin typeface="Arial"/>
                <a:cs typeface="Arial"/>
              </a:rPr>
              <a:t>E.g.,</a:t>
            </a:r>
            <a:endParaRPr sz="1679">
              <a:latin typeface="Arial"/>
              <a:cs typeface="Arial"/>
            </a:endParaRPr>
          </a:p>
          <a:p>
            <a:pPr marL="11527" marR="4611">
              <a:lnSpc>
                <a:spcPct val="101200"/>
              </a:lnSpc>
            </a:pPr>
            <a:r>
              <a:rPr sz="1679" spc="-5" dirty="0">
                <a:latin typeface="Arial"/>
                <a:cs typeface="Arial"/>
              </a:rPr>
              <a:t>generalized</a:t>
            </a:r>
            <a:r>
              <a:rPr sz="1679" spc="-18" dirty="0">
                <a:latin typeface="Arial"/>
                <a:cs typeface="Arial"/>
              </a:rPr>
              <a:t> </a:t>
            </a:r>
            <a:r>
              <a:rPr sz="1679" spc="-9" dirty="0">
                <a:latin typeface="Arial"/>
                <a:cs typeface="Arial"/>
              </a:rPr>
              <a:t>linear</a:t>
            </a:r>
            <a:r>
              <a:rPr sz="1679" spc="-14" dirty="0">
                <a:latin typeface="Arial"/>
                <a:cs typeface="Arial"/>
              </a:rPr>
              <a:t> </a:t>
            </a:r>
            <a:r>
              <a:rPr sz="1679" spc="14" dirty="0">
                <a:latin typeface="Arial"/>
                <a:cs typeface="Arial"/>
              </a:rPr>
              <a:t>models, </a:t>
            </a:r>
            <a:r>
              <a:rPr sz="1679" spc="-454" dirty="0">
                <a:latin typeface="Arial"/>
                <a:cs typeface="Arial"/>
              </a:rPr>
              <a:t> </a:t>
            </a:r>
            <a:r>
              <a:rPr sz="1679" spc="14" dirty="0">
                <a:latin typeface="Arial"/>
                <a:cs typeface="Arial"/>
              </a:rPr>
              <a:t>tree-based </a:t>
            </a:r>
            <a:r>
              <a:rPr sz="1679" spc="23" dirty="0">
                <a:latin typeface="Arial"/>
                <a:cs typeface="Arial"/>
              </a:rPr>
              <a:t>methods, </a:t>
            </a:r>
            <a:r>
              <a:rPr sz="1679" spc="27" dirty="0">
                <a:latin typeface="Arial"/>
                <a:cs typeface="Arial"/>
              </a:rPr>
              <a:t> </a:t>
            </a:r>
            <a:r>
              <a:rPr sz="1679" spc="36" dirty="0">
                <a:latin typeface="Arial"/>
                <a:cs typeface="Arial"/>
              </a:rPr>
              <a:t>"shallow" </a:t>
            </a:r>
            <a:r>
              <a:rPr sz="1679" spc="18" dirty="0">
                <a:latin typeface="Arial"/>
                <a:cs typeface="Arial"/>
              </a:rPr>
              <a:t>networks, </a:t>
            </a:r>
            <a:r>
              <a:rPr sz="1679" spc="-14" dirty="0">
                <a:latin typeface="Arial"/>
                <a:cs typeface="Arial"/>
              </a:rPr>
              <a:t>SVM, </a:t>
            </a:r>
            <a:r>
              <a:rPr sz="1679" spc="-454" dirty="0">
                <a:latin typeface="Arial"/>
                <a:cs typeface="Arial"/>
              </a:rPr>
              <a:t> </a:t>
            </a:r>
            <a:r>
              <a:rPr sz="1679" spc="-9" dirty="0">
                <a:latin typeface="Arial"/>
                <a:cs typeface="Arial"/>
              </a:rPr>
              <a:t>nearest</a:t>
            </a:r>
            <a:r>
              <a:rPr sz="1679" spc="-5" dirty="0">
                <a:latin typeface="Arial"/>
                <a:cs typeface="Arial"/>
              </a:rPr>
              <a:t> </a:t>
            </a:r>
            <a:r>
              <a:rPr sz="1679" spc="9" dirty="0">
                <a:latin typeface="Arial"/>
                <a:cs typeface="Arial"/>
              </a:rPr>
              <a:t>neighbors,</a:t>
            </a:r>
            <a:r>
              <a:rPr sz="1679" dirty="0">
                <a:latin typeface="Arial"/>
                <a:cs typeface="Arial"/>
              </a:rPr>
              <a:t> ...</a:t>
            </a:r>
            <a:endParaRPr sz="1679">
              <a:latin typeface="Arial"/>
              <a:cs typeface="Arial"/>
            </a:endParaRPr>
          </a:p>
        </p:txBody>
      </p:sp>
      <p:sp>
        <p:nvSpPr>
          <p:cNvPr id="12" name="Fußzeilenplatzhalter 3">
            <a:extLst>
              <a:ext uri="{FF2B5EF4-FFF2-40B4-BE49-F238E27FC236}">
                <a16:creationId xmlns:a16="http://schemas.microsoft.com/office/drawing/2014/main" id="{0661CD84-AE3D-412B-82ED-E18C598BC7B1}"/>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3" name="Foliennummernplatzhalter 4">
            <a:extLst>
              <a:ext uri="{FF2B5EF4-FFF2-40B4-BE49-F238E27FC236}">
                <a16:creationId xmlns:a16="http://schemas.microsoft.com/office/drawing/2014/main" id="{17C177A6-0C6F-49F7-A7B4-157A41B56EAD}"/>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5</a:t>
            </a:fld>
            <a:endParaRPr lang="de-DE"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10296" y="1067943"/>
            <a:ext cx="5264943" cy="4287486"/>
          </a:xfrm>
          <a:prstGeom prst="rect">
            <a:avLst/>
          </a:prstGeom>
        </p:spPr>
      </p:pic>
      <p:sp>
        <p:nvSpPr>
          <p:cNvPr id="3" name="object 3"/>
          <p:cNvSpPr txBox="1">
            <a:spLocks noGrp="1"/>
          </p:cNvSpPr>
          <p:nvPr>
            <p:ph type="title"/>
          </p:nvPr>
        </p:nvSpPr>
        <p:spPr>
          <a:xfrm>
            <a:off x="5164717" y="1716469"/>
            <a:ext cx="2042992" cy="314176"/>
          </a:xfrm>
          <a:prstGeom prst="rect">
            <a:avLst/>
          </a:prstGeom>
        </p:spPr>
        <p:txBody>
          <a:bodyPr vert="horz" wrap="square" lIns="0" tIns="13831" rIns="0" bIns="0" numCol="1" rtlCol="0" anchor="ctr" anchorCtr="0" compatLnSpc="1">
            <a:prstTxWarp prst="textNoShape">
              <a:avLst/>
            </a:prstTxWarp>
            <a:spAutoFit/>
          </a:bodyPr>
          <a:lstStyle/>
          <a:p>
            <a:pPr marL="11527">
              <a:spcBef>
                <a:spcPts val="109"/>
              </a:spcBef>
            </a:pPr>
            <a:r>
              <a:rPr sz="1951" b="0" spc="23" dirty="0">
                <a:latin typeface="Arial"/>
                <a:cs typeface="Arial"/>
              </a:rPr>
              <a:t>Machine</a:t>
            </a:r>
            <a:r>
              <a:rPr sz="1951" b="0" spc="-41" dirty="0">
                <a:latin typeface="Arial"/>
                <a:cs typeface="Arial"/>
              </a:rPr>
              <a:t> </a:t>
            </a:r>
            <a:r>
              <a:rPr sz="1951" b="0" spc="23" dirty="0">
                <a:latin typeface="Arial"/>
                <a:cs typeface="Arial"/>
              </a:rPr>
              <a:t>Learning</a:t>
            </a:r>
            <a:endParaRPr sz="1951">
              <a:latin typeface="Arial"/>
              <a:cs typeface="Arial"/>
            </a:endParaRPr>
          </a:p>
        </p:txBody>
      </p:sp>
      <p:sp>
        <p:nvSpPr>
          <p:cNvPr id="4" name="object 4"/>
          <p:cNvSpPr txBox="1"/>
          <p:nvPr/>
        </p:nvSpPr>
        <p:spPr>
          <a:xfrm>
            <a:off x="3923490" y="2885265"/>
            <a:ext cx="2081028" cy="622102"/>
          </a:xfrm>
          <a:prstGeom prst="rect">
            <a:avLst/>
          </a:prstGeom>
        </p:spPr>
        <p:txBody>
          <a:bodyPr vert="horz" wrap="square" lIns="0" tIns="46681" rIns="0" bIns="0" rtlCol="0">
            <a:spAutoFit/>
          </a:bodyPr>
          <a:lstStyle/>
          <a:p>
            <a:pPr marL="814925">
              <a:spcBef>
                <a:spcPts val="368"/>
              </a:spcBef>
            </a:pPr>
            <a:r>
              <a:rPr sz="1452" spc="32" dirty="0">
                <a:latin typeface="Arial"/>
                <a:cs typeface="Arial"/>
              </a:rPr>
              <a:t>Deep</a:t>
            </a:r>
            <a:r>
              <a:rPr sz="1452" spc="-50" dirty="0">
                <a:latin typeface="Arial"/>
                <a:cs typeface="Arial"/>
              </a:rPr>
              <a:t> </a:t>
            </a:r>
            <a:r>
              <a:rPr sz="1452" spc="23" dirty="0">
                <a:latin typeface="Arial"/>
                <a:cs typeface="Arial"/>
              </a:rPr>
              <a:t>Learning</a:t>
            </a:r>
            <a:endParaRPr sz="1452">
              <a:latin typeface="Arial"/>
              <a:cs typeface="Arial"/>
            </a:endParaRPr>
          </a:p>
          <a:p>
            <a:pPr marL="11527">
              <a:spcBef>
                <a:spcPts val="359"/>
              </a:spcBef>
            </a:pPr>
            <a:r>
              <a:rPr sz="1951" spc="5" dirty="0">
                <a:latin typeface="Arial"/>
                <a:cs typeface="Arial"/>
              </a:rPr>
              <a:t>AI</a:t>
            </a:r>
            <a:endParaRPr sz="1951">
              <a:latin typeface="Arial"/>
              <a:cs typeface="Arial"/>
            </a:endParaRPr>
          </a:p>
        </p:txBody>
      </p:sp>
      <p:sp>
        <p:nvSpPr>
          <p:cNvPr id="5" name="object 5"/>
          <p:cNvSpPr txBox="1"/>
          <p:nvPr/>
        </p:nvSpPr>
        <p:spPr>
          <a:xfrm>
            <a:off x="1941099" y="4980169"/>
            <a:ext cx="2493661" cy="789653"/>
          </a:xfrm>
          <a:prstGeom prst="rect">
            <a:avLst/>
          </a:prstGeom>
        </p:spPr>
        <p:txBody>
          <a:bodyPr vert="horz" wrap="square" lIns="0" tIns="9221" rIns="0" bIns="0" rtlCol="0">
            <a:spAutoFit/>
          </a:bodyPr>
          <a:lstStyle/>
          <a:p>
            <a:pPr marL="11527" marR="4611">
              <a:lnSpc>
                <a:spcPct val="101200"/>
              </a:lnSpc>
              <a:spcBef>
                <a:spcPts val="73"/>
              </a:spcBef>
            </a:pPr>
            <a:r>
              <a:rPr sz="1679" spc="32" dirty="0">
                <a:latin typeface="Arial"/>
                <a:cs typeface="Arial"/>
              </a:rPr>
              <a:t>=</a:t>
            </a:r>
            <a:r>
              <a:rPr sz="1679" spc="-14" dirty="0">
                <a:latin typeface="Arial"/>
                <a:cs typeface="Arial"/>
              </a:rPr>
              <a:t> </a:t>
            </a:r>
            <a:r>
              <a:rPr sz="1679" spc="-32" dirty="0">
                <a:latin typeface="Arial"/>
                <a:cs typeface="Arial"/>
              </a:rPr>
              <a:t>a</a:t>
            </a:r>
            <a:r>
              <a:rPr sz="1679" spc="-14" dirty="0">
                <a:latin typeface="Arial"/>
                <a:cs typeface="Arial"/>
              </a:rPr>
              <a:t> </a:t>
            </a:r>
            <a:r>
              <a:rPr sz="1679" spc="23" dirty="0">
                <a:latin typeface="Arial"/>
                <a:cs typeface="Arial"/>
              </a:rPr>
              <a:t>non-biological</a:t>
            </a:r>
            <a:r>
              <a:rPr sz="1679" spc="-9" dirty="0">
                <a:latin typeface="Arial"/>
                <a:cs typeface="Arial"/>
              </a:rPr>
              <a:t> </a:t>
            </a:r>
            <a:r>
              <a:rPr sz="1679" spc="14" dirty="0">
                <a:latin typeface="Arial"/>
                <a:cs typeface="Arial"/>
              </a:rPr>
              <a:t>system </a:t>
            </a:r>
            <a:r>
              <a:rPr sz="1679" spc="-454" dirty="0">
                <a:latin typeface="Arial"/>
                <a:cs typeface="Arial"/>
              </a:rPr>
              <a:t> </a:t>
            </a:r>
            <a:r>
              <a:rPr sz="1679" spc="23" dirty="0">
                <a:latin typeface="Arial"/>
                <a:cs typeface="Arial"/>
              </a:rPr>
              <a:t>that</a:t>
            </a:r>
            <a:r>
              <a:rPr sz="1679" spc="-5" dirty="0">
                <a:latin typeface="Arial"/>
                <a:cs typeface="Arial"/>
              </a:rPr>
              <a:t> </a:t>
            </a:r>
            <a:r>
              <a:rPr sz="1679" dirty="0">
                <a:latin typeface="Arial"/>
                <a:cs typeface="Arial"/>
              </a:rPr>
              <a:t>is</a:t>
            </a:r>
            <a:r>
              <a:rPr sz="1679" spc="-5" dirty="0">
                <a:latin typeface="Arial"/>
                <a:cs typeface="Arial"/>
              </a:rPr>
              <a:t> </a:t>
            </a:r>
            <a:r>
              <a:rPr sz="1679" spc="9" dirty="0">
                <a:latin typeface="Arial"/>
                <a:cs typeface="Arial"/>
              </a:rPr>
              <a:t>intelligent</a:t>
            </a:r>
            <a:endParaRPr sz="1679">
              <a:latin typeface="Arial"/>
              <a:cs typeface="Arial"/>
            </a:endParaRPr>
          </a:p>
          <a:p>
            <a:pPr marL="11527">
              <a:spcBef>
                <a:spcPts val="27"/>
              </a:spcBef>
            </a:pPr>
            <a:r>
              <a:rPr sz="1679" spc="14" dirty="0">
                <a:latin typeface="Arial"/>
                <a:cs typeface="Arial"/>
              </a:rPr>
              <a:t>through</a:t>
            </a:r>
            <a:r>
              <a:rPr sz="1679" spc="-27" dirty="0">
                <a:latin typeface="Arial"/>
                <a:cs typeface="Arial"/>
              </a:rPr>
              <a:t> </a:t>
            </a:r>
            <a:r>
              <a:rPr sz="1679" spc="-5" dirty="0">
                <a:latin typeface="Arial"/>
                <a:cs typeface="Arial"/>
              </a:rPr>
              <a:t>rules</a:t>
            </a:r>
            <a:endParaRPr sz="1679">
              <a:latin typeface="Arial"/>
              <a:cs typeface="Arial"/>
            </a:endParaRPr>
          </a:p>
        </p:txBody>
      </p:sp>
      <p:sp>
        <p:nvSpPr>
          <p:cNvPr id="6" name="object 6"/>
          <p:cNvSpPr txBox="1"/>
          <p:nvPr/>
        </p:nvSpPr>
        <p:spPr>
          <a:xfrm>
            <a:off x="4789668" y="5390934"/>
            <a:ext cx="4127479" cy="1037028"/>
          </a:xfrm>
          <a:prstGeom prst="rect">
            <a:avLst/>
          </a:prstGeom>
        </p:spPr>
        <p:txBody>
          <a:bodyPr vert="horz" wrap="square" lIns="0" tIns="9221" rIns="0" bIns="0" rtlCol="0">
            <a:spAutoFit/>
          </a:bodyPr>
          <a:lstStyle/>
          <a:p>
            <a:pPr marL="11527" marR="4611">
              <a:lnSpc>
                <a:spcPct val="101200"/>
              </a:lnSpc>
              <a:spcBef>
                <a:spcPts val="73"/>
              </a:spcBef>
              <a:tabLst>
                <a:tab pos="316979" algn="l"/>
              </a:tabLst>
            </a:pPr>
            <a:r>
              <a:rPr sz="1679" spc="32" dirty="0">
                <a:latin typeface="Arial"/>
                <a:cs typeface="Arial"/>
              </a:rPr>
              <a:t>=</a:t>
            </a:r>
            <a:r>
              <a:rPr sz="1679" spc="-9" dirty="0">
                <a:latin typeface="Arial"/>
                <a:cs typeface="Arial"/>
              </a:rPr>
              <a:t> </a:t>
            </a:r>
            <a:r>
              <a:rPr sz="1679" spc="14" dirty="0">
                <a:latin typeface="Arial"/>
                <a:cs typeface="Arial"/>
              </a:rPr>
              <a:t>algorithms</a:t>
            </a:r>
            <a:r>
              <a:rPr sz="1679" spc="-9" dirty="0">
                <a:latin typeface="Arial"/>
                <a:cs typeface="Arial"/>
              </a:rPr>
              <a:t> </a:t>
            </a:r>
            <a:r>
              <a:rPr sz="1679" spc="23" dirty="0">
                <a:latin typeface="Arial"/>
                <a:cs typeface="Arial"/>
              </a:rPr>
              <a:t>that</a:t>
            </a:r>
            <a:r>
              <a:rPr sz="1679" spc="-5" dirty="0">
                <a:latin typeface="Arial"/>
                <a:cs typeface="Arial"/>
              </a:rPr>
              <a:t> </a:t>
            </a:r>
            <a:r>
              <a:rPr sz="1679" dirty="0">
                <a:latin typeface="Arial"/>
                <a:cs typeface="Arial"/>
              </a:rPr>
              <a:t>parameterize</a:t>
            </a:r>
            <a:r>
              <a:rPr sz="1679" spc="-9" dirty="0">
                <a:latin typeface="Arial"/>
                <a:cs typeface="Arial"/>
              </a:rPr>
              <a:t> </a:t>
            </a:r>
            <a:r>
              <a:rPr sz="1679" spc="14" dirty="0">
                <a:latin typeface="Arial"/>
                <a:cs typeface="Arial"/>
              </a:rPr>
              <a:t>multi-layers </a:t>
            </a:r>
            <a:r>
              <a:rPr sz="1679" spc="-454" dirty="0">
                <a:latin typeface="Arial"/>
                <a:cs typeface="Arial"/>
              </a:rPr>
              <a:t> </a:t>
            </a:r>
            <a:r>
              <a:rPr sz="1679" spc="-9" dirty="0">
                <a:latin typeface="Arial"/>
                <a:cs typeface="Arial"/>
              </a:rPr>
              <a:t>neural </a:t>
            </a:r>
            <a:r>
              <a:rPr sz="1679" spc="23" dirty="0">
                <a:latin typeface="Arial"/>
                <a:cs typeface="Arial"/>
              </a:rPr>
              <a:t>networks that </a:t>
            </a:r>
            <a:r>
              <a:rPr sz="1679" spc="9" dirty="0">
                <a:latin typeface="Arial"/>
                <a:cs typeface="Arial"/>
              </a:rPr>
              <a:t>then </a:t>
            </a:r>
            <a:r>
              <a:rPr sz="1679" spc="-5" dirty="0">
                <a:latin typeface="Arial"/>
                <a:cs typeface="Arial"/>
              </a:rPr>
              <a:t>learn </a:t>
            </a:r>
            <a:r>
              <a:rPr sz="1679" dirty="0">
                <a:latin typeface="Arial"/>
                <a:cs typeface="Arial"/>
              </a:rPr>
              <a:t> </a:t>
            </a:r>
            <a:r>
              <a:rPr sz="1679" spc="5" dirty="0">
                <a:latin typeface="Arial"/>
                <a:cs typeface="Arial"/>
              </a:rPr>
              <a:t>representations</a:t>
            </a:r>
            <a:r>
              <a:rPr sz="1679" spc="-9" dirty="0">
                <a:latin typeface="Arial"/>
                <a:cs typeface="Arial"/>
              </a:rPr>
              <a:t> </a:t>
            </a:r>
            <a:r>
              <a:rPr sz="1679" spc="32" dirty="0">
                <a:latin typeface="Arial"/>
                <a:cs typeface="Arial"/>
              </a:rPr>
              <a:t>of</a:t>
            </a:r>
            <a:r>
              <a:rPr sz="1679" spc="-9" dirty="0">
                <a:latin typeface="Arial"/>
                <a:cs typeface="Arial"/>
              </a:rPr>
              <a:t> </a:t>
            </a:r>
            <a:r>
              <a:rPr sz="1679" spc="18" dirty="0">
                <a:latin typeface="Arial"/>
                <a:cs typeface="Arial"/>
              </a:rPr>
              <a:t>data</a:t>
            </a:r>
            <a:r>
              <a:rPr sz="1679" spc="-5" dirty="0">
                <a:latin typeface="Arial"/>
                <a:cs typeface="Arial"/>
              </a:rPr>
              <a:t> </a:t>
            </a:r>
            <a:r>
              <a:rPr sz="1679" spc="32" dirty="0">
                <a:latin typeface="Arial"/>
                <a:cs typeface="Arial"/>
              </a:rPr>
              <a:t>with</a:t>
            </a:r>
            <a:r>
              <a:rPr sz="1679" spc="-9" dirty="0">
                <a:latin typeface="Arial"/>
                <a:cs typeface="Arial"/>
              </a:rPr>
              <a:t> </a:t>
            </a:r>
            <a:r>
              <a:rPr sz="1679" spc="18" dirty="0">
                <a:latin typeface="Arial"/>
                <a:cs typeface="Arial"/>
              </a:rPr>
              <a:t>multiple</a:t>
            </a:r>
            <a:r>
              <a:rPr sz="1679" spc="-5" dirty="0">
                <a:latin typeface="Arial"/>
                <a:cs typeface="Arial"/>
              </a:rPr>
              <a:t> </a:t>
            </a:r>
            <a:r>
              <a:rPr sz="1679" spc="-9" dirty="0">
                <a:latin typeface="Arial"/>
                <a:cs typeface="Arial"/>
              </a:rPr>
              <a:t>layers </a:t>
            </a:r>
            <a:r>
              <a:rPr sz="1679" spc="-454" dirty="0">
                <a:latin typeface="Arial"/>
                <a:cs typeface="Arial"/>
              </a:rPr>
              <a:t> </a:t>
            </a:r>
            <a:r>
              <a:rPr sz="1679" spc="32" dirty="0">
                <a:latin typeface="Arial"/>
                <a:cs typeface="Arial"/>
              </a:rPr>
              <a:t>of	</a:t>
            </a:r>
            <a:r>
              <a:rPr sz="1679" spc="23" dirty="0">
                <a:latin typeface="Arial"/>
                <a:cs typeface="Arial"/>
              </a:rPr>
              <a:t>abstraction</a:t>
            </a:r>
            <a:endParaRPr sz="1679">
              <a:latin typeface="Arial"/>
              <a:cs typeface="Arial"/>
            </a:endParaRPr>
          </a:p>
        </p:txBody>
      </p:sp>
      <p:sp>
        <p:nvSpPr>
          <p:cNvPr id="7" name="object 7"/>
          <p:cNvSpPr txBox="1"/>
          <p:nvPr/>
        </p:nvSpPr>
        <p:spPr>
          <a:xfrm>
            <a:off x="7790045" y="4015762"/>
            <a:ext cx="2349585" cy="1050622"/>
          </a:xfrm>
          <a:prstGeom prst="rect">
            <a:avLst/>
          </a:prstGeom>
        </p:spPr>
        <p:txBody>
          <a:bodyPr vert="horz" wrap="square" lIns="0" tIns="9221" rIns="0" bIns="0" rtlCol="0">
            <a:spAutoFit/>
          </a:bodyPr>
          <a:lstStyle/>
          <a:p>
            <a:pPr marL="11527" marR="4611">
              <a:lnSpc>
                <a:spcPct val="101200"/>
              </a:lnSpc>
              <a:spcBef>
                <a:spcPts val="73"/>
              </a:spcBef>
            </a:pPr>
            <a:r>
              <a:rPr sz="1679" spc="32" dirty="0">
                <a:latin typeface="Arial"/>
                <a:cs typeface="Arial"/>
              </a:rPr>
              <a:t>= </a:t>
            </a:r>
            <a:r>
              <a:rPr sz="1679" spc="14" dirty="0">
                <a:latin typeface="Arial"/>
                <a:cs typeface="Arial"/>
              </a:rPr>
              <a:t>algorithms </a:t>
            </a:r>
            <a:r>
              <a:rPr sz="1679" spc="23" dirty="0">
                <a:latin typeface="Arial"/>
                <a:cs typeface="Arial"/>
              </a:rPr>
              <a:t>that </a:t>
            </a:r>
            <a:r>
              <a:rPr sz="1679" spc="-5" dirty="0">
                <a:latin typeface="Arial"/>
                <a:cs typeface="Arial"/>
              </a:rPr>
              <a:t>learn </a:t>
            </a:r>
            <a:r>
              <a:rPr sz="1679" dirty="0">
                <a:latin typeface="Arial"/>
                <a:cs typeface="Arial"/>
              </a:rPr>
              <a:t> </a:t>
            </a:r>
            <a:r>
              <a:rPr sz="1679" spc="14" dirty="0">
                <a:latin typeface="Arial"/>
                <a:cs typeface="Arial"/>
              </a:rPr>
              <a:t>models/representations/ </a:t>
            </a:r>
            <a:r>
              <a:rPr sz="1679" spc="9" dirty="0">
                <a:latin typeface="Arial"/>
                <a:cs typeface="Arial"/>
              </a:rPr>
              <a:t> </a:t>
            </a:r>
            <a:r>
              <a:rPr sz="1679" spc="-5" dirty="0">
                <a:latin typeface="Arial"/>
                <a:cs typeface="Arial"/>
              </a:rPr>
              <a:t>rules</a:t>
            </a:r>
            <a:r>
              <a:rPr sz="1679" spc="-9" dirty="0">
                <a:latin typeface="Arial"/>
                <a:cs typeface="Arial"/>
              </a:rPr>
              <a:t> </a:t>
            </a:r>
            <a:r>
              <a:rPr sz="1679" spc="14" dirty="0">
                <a:latin typeface="Arial"/>
                <a:cs typeface="Arial"/>
              </a:rPr>
              <a:t>automatically</a:t>
            </a:r>
            <a:endParaRPr sz="1679">
              <a:latin typeface="Arial"/>
              <a:cs typeface="Arial"/>
            </a:endParaRPr>
          </a:p>
          <a:p>
            <a:pPr marL="11527">
              <a:spcBef>
                <a:spcPts val="27"/>
              </a:spcBef>
            </a:pPr>
            <a:r>
              <a:rPr sz="1679" spc="18" dirty="0">
                <a:latin typeface="Arial"/>
                <a:cs typeface="Arial"/>
              </a:rPr>
              <a:t>from</a:t>
            </a:r>
            <a:r>
              <a:rPr sz="1679" spc="-41" dirty="0">
                <a:latin typeface="Arial"/>
                <a:cs typeface="Arial"/>
              </a:rPr>
              <a:t> </a:t>
            </a:r>
            <a:r>
              <a:rPr sz="1679" spc="18" dirty="0">
                <a:latin typeface="Arial"/>
                <a:cs typeface="Arial"/>
              </a:rPr>
              <a:t>data/examples</a:t>
            </a:r>
            <a:endParaRPr sz="1679">
              <a:latin typeface="Arial"/>
              <a:cs typeface="Arial"/>
            </a:endParaRPr>
          </a:p>
        </p:txBody>
      </p:sp>
      <p:sp>
        <p:nvSpPr>
          <p:cNvPr id="12" name="Fußzeilenplatzhalter 3">
            <a:extLst>
              <a:ext uri="{FF2B5EF4-FFF2-40B4-BE49-F238E27FC236}">
                <a16:creationId xmlns:a16="http://schemas.microsoft.com/office/drawing/2014/main" id="{5865FC66-F76C-4989-95D0-F3F4577CBF6D}"/>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3" name="Foliennummernplatzhalter 4">
            <a:extLst>
              <a:ext uri="{FF2B5EF4-FFF2-40B4-BE49-F238E27FC236}">
                <a16:creationId xmlns:a16="http://schemas.microsoft.com/office/drawing/2014/main" id="{BF8BB076-9612-4BB9-94B4-0E39EAAAB5FF}"/>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6</a:t>
            </a:fld>
            <a:endParaRPr lang="de-DE"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925979-6704-4251-BCB4-3D7BF7632C59}"/>
              </a:ext>
            </a:extLst>
          </p:cNvPr>
          <p:cNvSpPr>
            <a:spLocks noGrp="1"/>
          </p:cNvSpPr>
          <p:nvPr>
            <p:ph type="title"/>
          </p:nvPr>
        </p:nvSpPr>
        <p:spPr/>
        <p:txBody>
          <a:bodyPr/>
          <a:lstStyle/>
          <a:p>
            <a:r>
              <a:rPr lang="de-DE" dirty="0" err="1"/>
              <a:t>What’s</a:t>
            </a:r>
            <a:r>
              <a:rPr lang="de-DE" dirty="0"/>
              <a:t> </a:t>
            </a:r>
            <a:r>
              <a:rPr lang="de-DE" dirty="0" err="1"/>
              <a:t>Machine</a:t>
            </a:r>
            <a:r>
              <a:rPr lang="de-DE" dirty="0"/>
              <a:t> Learning?</a:t>
            </a:r>
          </a:p>
        </p:txBody>
      </p:sp>
      <p:sp>
        <p:nvSpPr>
          <p:cNvPr id="4" name="Fußzeilenplatzhalter 3">
            <a:extLst>
              <a:ext uri="{FF2B5EF4-FFF2-40B4-BE49-F238E27FC236}">
                <a16:creationId xmlns:a16="http://schemas.microsoft.com/office/drawing/2014/main" id="{C96A17F8-DE78-4D22-A7F8-908096F3DAE9}"/>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0DB98384-0FAA-4761-8CEA-BB3F4912E971}"/>
              </a:ext>
            </a:extLst>
          </p:cNvPr>
          <p:cNvSpPr>
            <a:spLocks noGrp="1"/>
          </p:cNvSpPr>
          <p:nvPr>
            <p:ph type="sldNum" sz="quarter" idx="11"/>
          </p:nvPr>
        </p:nvSpPr>
        <p:spPr/>
        <p:txBody>
          <a:bodyPr/>
          <a:lstStyle/>
          <a:p>
            <a:fld id="{0625EBFC-0345-4FA4-A801-51797D94B198}" type="slidenum">
              <a:rPr lang="de-DE" smtClean="0"/>
              <a:t>7</a:t>
            </a:fld>
            <a:endParaRPr lang="de-DE" dirty="0"/>
          </a:p>
        </p:txBody>
      </p:sp>
      <p:sp>
        <p:nvSpPr>
          <p:cNvPr id="6" name="object 3">
            <a:extLst>
              <a:ext uri="{FF2B5EF4-FFF2-40B4-BE49-F238E27FC236}">
                <a16:creationId xmlns:a16="http://schemas.microsoft.com/office/drawing/2014/main" id="{D41C323E-12D1-41A2-BCDE-1E42E5206D96}"/>
              </a:ext>
            </a:extLst>
          </p:cNvPr>
          <p:cNvSpPr txBox="1"/>
          <p:nvPr/>
        </p:nvSpPr>
        <p:spPr>
          <a:xfrm>
            <a:off x="1578847" y="3713304"/>
            <a:ext cx="8441690" cy="1864360"/>
          </a:xfrm>
          <a:prstGeom prst="rect">
            <a:avLst/>
          </a:prstGeom>
        </p:spPr>
        <p:txBody>
          <a:bodyPr vert="horz" wrap="square" lIns="0" tIns="12700" rIns="0" bIns="0" rtlCol="0">
            <a:spAutoFit/>
          </a:bodyPr>
          <a:lstStyle/>
          <a:p>
            <a:pPr marL="299085" marR="621030" indent="-287020">
              <a:lnSpc>
                <a:spcPct val="118900"/>
              </a:lnSpc>
              <a:spcBef>
                <a:spcPts val="100"/>
              </a:spcBef>
              <a:buClr>
                <a:srgbClr val="0097DB"/>
              </a:buClr>
              <a:buFont typeface="Arial"/>
              <a:buChar char="•"/>
              <a:tabLst>
                <a:tab pos="299085" algn="l"/>
                <a:tab pos="299720" algn="l"/>
              </a:tabLst>
            </a:pPr>
            <a:r>
              <a:rPr sz="1600" spc="-5"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field</a:t>
            </a:r>
            <a:r>
              <a:rPr sz="1600" spc="10"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study</a:t>
            </a:r>
            <a:r>
              <a:rPr sz="1600" spc="25" dirty="0">
                <a:solidFill>
                  <a:srgbClr val="4D4F52"/>
                </a:solidFill>
                <a:latin typeface="Verdana"/>
                <a:cs typeface="Verdana"/>
              </a:rPr>
              <a:t> </a:t>
            </a:r>
            <a:r>
              <a:rPr sz="1600" spc="-5" dirty="0">
                <a:solidFill>
                  <a:srgbClr val="4D4F52"/>
                </a:solidFill>
                <a:latin typeface="Verdana"/>
                <a:cs typeface="Verdana"/>
              </a:rPr>
              <a:t>that</a:t>
            </a:r>
            <a:r>
              <a:rPr sz="1600" spc="5" dirty="0">
                <a:solidFill>
                  <a:srgbClr val="4D4F52"/>
                </a:solidFill>
                <a:latin typeface="Verdana"/>
                <a:cs typeface="Verdana"/>
              </a:rPr>
              <a:t> </a:t>
            </a:r>
            <a:r>
              <a:rPr sz="1600" spc="-10" dirty="0">
                <a:solidFill>
                  <a:srgbClr val="4D4F52"/>
                </a:solidFill>
                <a:latin typeface="Verdana"/>
                <a:cs typeface="Verdana"/>
              </a:rPr>
              <a:t>gives</a:t>
            </a:r>
            <a:r>
              <a:rPr sz="1600" spc="10" dirty="0">
                <a:solidFill>
                  <a:srgbClr val="4D4F52"/>
                </a:solidFill>
                <a:latin typeface="Verdana"/>
                <a:cs typeface="Verdana"/>
              </a:rPr>
              <a:t> </a:t>
            </a:r>
            <a:r>
              <a:rPr sz="1600" spc="-5" dirty="0">
                <a:solidFill>
                  <a:srgbClr val="4D4F52"/>
                </a:solidFill>
                <a:latin typeface="Verdana"/>
                <a:cs typeface="Verdana"/>
              </a:rPr>
              <a:t>computers</a:t>
            </a:r>
            <a:r>
              <a:rPr sz="1600" spc="55" dirty="0">
                <a:solidFill>
                  <a:srgbClr val="4D4F52"/>
                </a:solidFill>
                <a:latin typeface="Verdana"/>
                <a:cs typeface="Verdana"/>
              </a:rPr>
              <a:t> </a:t>
            </a:r>
            <a:r>
              <a:rPr sz="1600" spc="-5" dirty="0">
                <a:solidFill>
                  <a:srgbClr val="4D4F52"/>
                </a:solidFill>
                <a:latin typeface="Verdana"/>
                <a:cs typeface="Verdana"/>
              </a:rPr>
              <a:t>the ability</a:t>
            </a:r>
            <a:r>
              <a:rPr sz="1600" spc="25" dirty="0">
                <a:solidFill>
                  <a:srgbClr val="4D4F52"/>
                </a:solidFill>
                <a:latin typeface="Verdana"/>
                <a:cs typeface="Verdana"/>
              </a:rPr>
              <a:t> </a:t>
            </a:r>
            <a:r>
              <a:rPr sz="1600" spc="-5" dirty="0">
                <a:solidFill>
                  <a:srgbClr val="4D4F52"/>
                </a:solidFill>
                <a:latin typeface="Verdana"/>
                <a:cs typeface="Verdana"/>
              </a:rPr>
              <a:t>to</a:t>
            </a:r>
            <a:r>
              <a:rPr sz="1600" dirty="0">
                <a:solidFill>
                  <a:srgbClr val="4D4F52"/>
                </a:solidFill>
                <a:latin typeface="Verdana"/>
                <a:cs typeface="Verdana"/>
              </a:rPr>
              <a:t> </a:t>
            </a:r>
            <a:r>
              <a:rPr sz="1600" spc="-5" dirty="0">
                <a:solidFill>
                  <a:srgbClr val="4D4F52"/>
                </a:solidFill>
                <a:latin typeface="Verdana"/>
                <a:cs typeface="Verdana"/>
              </a:rPr>
              <a:t>learn</a:t>
            </a:r>
            <a:r>
              <a:rPr sz="1600" spc="30" dirty="0">
                <a:solidFill>
                  <a:srgbClr val="4D4F52"/>
                </a:solidFill>
                <a:latin typeface="Verdana"/>
                <a:cs typeface="Verdana"/>
              </a:rPr>
              <a:t> </a:t>
            </a:r>
            <a:r>
              <a:rPr sz="1600" spc="-10" dirty="0">
                <a:solidFill>
                  <a:srgbClr val="4D4F52"/>
                </a:solidFill>
                <a:latin typeface="Verdana"/>
                <a:cs typeface="Verdana"/>
              </a:rPr>
              <a:t>without</a:t>
            </a:r>
            <a:r>
              <a:rPr sz="1600" spc="20" dirty="0">
                <a:solidFill>
                  <a:srgbClr val="4D4F52"/>
                </a:solidFill>
                <a:latin typeface="Verdana"/>
                <a:cs typeface="Verdana"/>
              </a:rPr>
              <a:t> </a:t>
            </a:r>
            <a:r>
              <a:rPr sz="1600" spc="-10" dirty="0">
                <a:solidFill>
                  <a:srgbClr val="4D4F52"/>
                </a:solidFill>
                <a:latin typeface="Verdana"/>
                <a:cs typeface="Verdana"/>
              </a:rPr>
              <a:t>being </a:t>
            </a:r>
            <a:r>
              <a:rPr sz="1600" spc="-545" dirty="0">
                <a:solidFill>
                  <a:srgbClr val="4D4F52"/>
                </a:solidFill>
                <a:latin typeface="Verdana"/>
                <a:cs typeface="Verdana"/>
              </a:rPr>
              <a:t> </a:t>
            </a:r>
            <a:r>
              <a:rPr sz="1600" spc="-10" dirty="0">
                <a:solidFill>
                  <a:srgbClr val="4D4F52"/>
                </a:solidFill>
                <a:latin typeface="Verdana"/>
                <a:cs typeface="Verdana"/>
              </a:rPr>
              <a:t>explicitly</a:t>
            </a:r>
            <a:r>
              <a:rPr sz="1600" spc="25" dirty="0">
                <a:solidFill>
                  <a:srgbClr val="4D4F52"/>
                </a:solidFill>
                <a:latin typeface="Verdana"/>
                <a:cs typeface="Verdana"/>
              </a:rPr>
              <a:t> </a:t>
            </a:r>
            <a:r>
              <a:rPr sz="1600" spc="-5" dirty="0">
                <a:solidFill>
                  <a:srgbClr val="4D4F52"/>
                </a:solidFill>
                <a:latin typeface="Verdana"/>
                <a:cs typeface="Verdana"/>
              </a:rPr>
              <a:t>programmed”</a:t>
            </a:r>
            <a:r>
              <a:rPr sz="1600" spc="45" dirty="0">
                <a:solidFill>
                  <a:srgbClr val="4D4F52"/>
                </a:solidFill>
                <a:latin typeface="Verdana"/>
                <a:cs typeface="Verdana"/>
              </a:rPr>
              <a:t> </a:t>
            </a:r>
            <a:r>
              <a:rPr sz="1600" spc="-5" dirty="0">
                <a:solidFill>
                  <a:srgbClr val="4D4F52"/>
                </a:solidFill>
                <a:latin typeface="Verdana"/>
                <a:cs typeface="Verdana"/>
              </a:rPr>
              <a:t>[Artur</a:t>
            </a:r>
            <a:r>
              <a:rPr sz="1600" spc="20" dirty="0">
                <a:solidFill>
                  <a:srgbClr val="4D4F52"/>
                </a:solidFill>
                <a:latin typeface="Verdana"/>
                <a:cs typeface="Verdana"/>
              </a:rPr>
              <a:t> </a:t>
            </a:r>
            <a:r>
              <a:rPr sz="1600" spc="-5" dirty="0">
                <a:solidFill>
                  <a:srgbClr val="4D4F52"/>
                </a:solidFill>
                <a:latin typeface="Verdana"/>
                <a:cs typeface="Verdana"/>
              </a:rPr>
              <a:t>Samuel,</a:t>
            </a:r>
            <a:r>
              <a:rPr sz="1600" spc="40" dirty="0">
                <a:solidFill>
                  <a:srgbClr val="4D4F52"/>
                </a:solidFill>
                <a:latin typeface="Verdana"/>
                <a:cs typeface="Verdana"/>
              </a:rPr>
              <a:t> </a:t>
            </a:r>
            <a:r>
              <a:rPr sz="1600" dirty="0">
                <a:solidFill>
                  <a:srgbClr val="4D4F52"/>
                </a:solidFill>
                <a:latin typeface="Verdana"/>
                <a:cs typeface="Verdana"/>
              </a:rPr>
              <a:t>1959]</a:t>
            </a:r>
            <a:endParaRPr sz="1600" dirty="0">
              <a:latin typeface="Verdana"/>
              <a:cs typeface="Verdana"/>
            </a:endParaRPr>
          </a:p>
          <a:p>
            <a:pPr>
              <a:lnSpc>
                <a:spcPct val="100000"/>
              </a:lnSpc>
              <a:spcBef>
                <a:spcPts val="10"/>
              </a:spcBef>
              <a:buClr>
                <a:srgbClr val="0097DB"/>
              </a:buClr>
              <a:buFont typeface="Arial"/>
              <a:buChar char="•"/>
            </a:pPr>
            <a:endParaRPr sz="2500" dirty="0">
              <a:latin typeface="Verdana"/>
              <a:cs typeface="Verdana"/>
            </a:endParaRPr>
          </a:p>
          <a:p>
            <a:pPr marL="299085" marR="5080" indent="-287020">
              <a:lnSpc>
                <a:spcPct val="119100"/>
              </a:lnSpc>
              <a:spcBef>
                <a:spcPts val="5"/>
              </a:spcBef>
              <a:buClr>
                <a:srgbClr val="0097DB"/>
              </a:buClr>
              <a:buFont typeface="Arial"/>
              <a:buChar char="•"/>
              <a:tabLst>
                <a:tab pos="299085" algn="l"/>
                <a:tab pos="299720" algn="l"/>
              </a:tabLst>
            </a:pPr>
            <a:r>
              <a:rPr sz="1600" spc="-5" dirty="0">
                <a:solidFill>
                  <a:srgbClr val="4D4F52"/>
                </a:solidFill>
                <a:latin typeface="Verdana"/>
                <a:cs typeface="Verdana"/>
              </a:rPr>
              <a:t>“A</a:t>
            </a:r>
            <a:r>
              <a:rPr sz="1600" spc="5" dirty="0">
                <a:solidFill>
                  <a:srgbClr val="4D4F52"/>
                </a:solidFill>
                <a:latin typeface="Verdana"/>
                <a:cs typeface="Verdana"/>
              </a:rPr>
              <a:t> </a:t>
            </a:r>
            <a:r>
              <a:rPr sz="1600" spc="-5" dirty="0">
                <a:solidFill>
                  <a:srgbClr val="4D4F52"/>
                </a:solidFill>
                <a:latin typeface="Verdana"/>
                <a:cs typeface="Verdana"/>
              </a:rPr>
              <a:t>computer</a:t>
            </a:r>
            <a:r>
              <a:rPr sz="1600" spc="35" dirty="0">
                <a:solidFill>
                  <a:srgbClr val="4D4F52"/>
                </a:solidFill>
                <a:latin typeface="Verdana"/>
                <a:cs typeface="Verdana"/>
              </a:rPr>
              <a:t> </a:t>
            </a:r>
            <a:r>
              <a:rPr sz="1600" spc="-5" dirty="0">
                <a:solidFill>
                  <a:srgbClr val="4D4F52"/>
                </a:solidFill>
                <a:latin typeface="Verdana"/>
                <a:cs typeface="Verdana"/>
              </a:rPr>
              <a:t>program</a:t>
            </a:r>
            <a:r>
              <a:rPr sz="1600" spc="30" dirty="0">
                <a:solidFill>
                  <a:srgbClr val="4D4F52"/>
                </a:solidFill>
                <a:latin typeface="Verdana"/>
                <a:cs typeface="Verdana"/>
              </a:rPr>
              <a:t> </a:t>
            </a:r>
            <a:r>
              <a:rPr sz="1600" spc="-5" dirty="0">
                <a:solidFill>
                  <a:srgbClr val="4D4F52"/>
                </a:solidFill>
                <a:latin typeface="Verdana"/>
                <a:cs typeface="Verdana"/>
              </a:rPr>
              <a:t>is</a:t>
            </a:r>
            <a:r>
              <a:rPr sz="1600" dirty="0">
                <a:solidFill>
                  <a:srgbClr val="4D4F52"/>
                </a:solidFill>
                <a:latin typeface="Verdana"/>
                <a:cs typeface="Verdana"/>
              </a:rPr>
              <a:t> </a:t>
            </a:r>
            <a:r>
              <a:rPr sz="1600" spc="-5" dirty="0">
                <a:solidFill>
                  <a:srgbClr val="4D4F52"/>
                </a:solidFill>
                <a:latin typeface="Verdana"/>
                <a:cs typeface="Verdana"/>
              </a:rPr>
              <a:t>said</a:t>
            </a:r>
            <a:r>
              <a:rPr sz="1600" spc="20" dirty="0">
                <a:solidFill>
                  <a:srgbClr val="4D4F52"/>
                </a:solidFill>
                <a:latin typeface="Verdana"/>
                <a:cs typeface="Verdana"/>
              </a:rPr>
              <a:t> </a:t>
            </a:r>
            <a:r>
              <a:rPr sz="1600" spc="-5" dirty="0">
                <a:solidFill>
                  <a:srgbClr val="4D4F52"/>
                </a:solidFill>
                <a:latin typeface="Verdana"/>
                <a:cs typeface="Verdana"/>
              </a:rPr>
              <a:t>to</a:t>
            </a:r>
            <a:r>
              <a:rPr sz="1600" dirty="0">
                <a:solidFill>
                  <a:srgbClr val="4D4F52"/>
                </a:solidFill>
                <a:latin typeface="Verdana"/>
                <a:cs typeface="Verdana"/>
              </a:rPr>
              <a:t> </a:t>
            </a:r>
            <a:r>
              <a:rPr sz="1600" spc="-5" dirty="0">
                <a:solidFill>
                  <a:srgbClr val="4D4F52"/>
                </a:solidFill>
                <a:latin typeface="Verdana"/>
                <a:cs typeface="Verdana"/>
              </a:rPr>
              <a:t>learn</a:t>
            </a:r>
            <a:r>
              <a:rPr sz="1600" spc="20" dirty="0">
                <a:solidFill>
                  <a:srgbClr val="4D4F52"/>
                </a:solidFill>
                <a:latin typeface="Verdana"/>
                <a:cs typeface="Verdana"/>
              </a:rPr>
              <a:t> </a:t>
            </a:r>
            <a:r>
              <a:rPr sz="1600" spc="-5" dirty="0">
                <a:solidFill>
                  <a:srgbClr val="4D4F52"/>
                </a:solidFill>
                <a:latin typeface="Verdana"/>
                <a:cs typeface="Verdana"/>
              </a:rPr>
              <a:t>from</a:t>
            </a:r>
            <a:r>
              <a:rPr sz="1600" spc="5" dirty="0">
                <a:solidFill>
                  <a:srgbClr val="4D4F52"/>
                </a:solidFill>
                <a:latin typeface="Verdana"/>
                <a:cs typeface="Verdana"/>
              </a:rPr>
              <a:t> </a:t>
            </a:r>
            <a:r>
              <a:rPr sz="1600" spc="-5" dirty="0">
                <a:solidFill>
                  <a:srgbClr val="4D4F52"/>
                </a:solidFill>
                <a:latin typeface="Verdana"/>
                <a:cs typeface="Verdana"/>
              </a:rPr>
              <a:t>experience</a:t>
            </a:r>
            <a:r>
              <a:rPr sz="1600" spc="25" dirty="0">
                <a:solidFill>
                  <a:srgbClr val="4D4F52"/>
                </a:solidFill>
                <a:latin typeface="Verdana"/>
                <a:cs typeface="Verdana"/>
              </a:rPr>
              <a:t> </a:t>
            </a:r>
            <a:r>
              <a:rPr sz="1600" spc="-5" dirty="0">
                <a:solidFill>
                  <a:srgbClr val="4D4F52"/>
                </a:solidFill>
                <a:latin typeface="Verdana"/>
                <a:cs typeface="Verdana"/>
              </a:rPr>
              <a:t>E </a:t>
            </a:r>
            <a:r>
              <a:rPr sz="1600" spc="-10" dirty="0">
                <a:solidFill>
                  <a:srgbClr val="4D4F52"/>
                </a:solidFill>
                <a:latin typeface="Verdana"/>
                <a:cs typeface="Verdana"/>
              </a:rPr>
              <a:t>with</a:t>
            </a:r>
            <a:r>
              <a:rPr sz="1600" spc="5" dirty="0">
                <a:solidFill>
                  <a:srgbClr val="4D4F52"/>
                </a:solidFill>
                <a:latin typeface="Verdana"/>
                <a:cs typeface="Verdana"/>
              </a:rPr>
              <a:t> </a:t>
            </a:r>
            <a:r>
              <a:rPr sz="1600" spc="-5" dirty="0">
                <a:solidFill>
                  <a:srgbClr val="4D4F52"/>
                </a:solidFill>
                <a:latin typeface="Verdana"/>
                <a:cs typeface="Verdana"/>
              </a:rPr>
              <a:t>respect</a:t>
            </a:r>
            <a:r>
              <a:rPr sz="1600" spc="25" dirty="0">
                <a:solidFill>
                  <a:srgbClr val="4D4F52"/>
                </a:solidFill>
                <a:latin typeface="Verdana"/>
                <a:cs typeface="Verdana"/>
              </a:rPr>
              <a:t> </a:t>
            </a:r>
            <a:r>
              <a:rPr sz="1600" spc="-5" dirty="0">
                <a:solidFill>
                  <a:srgbClr val="4D4F52"/>
                </a:solidFill>
                <a:latin typeface="Verdana"/>
                <a:cs typeface="Verdana"/>
              </a:rPr>
              <a:t>to some </a:t>
            </a:r>
            <a:r>
              <a:rPr sz="1600" dirty="0">
                <a:solidFill>
                  <a:srgbClr val="4D4F52"/>
                </a:solidFill>
                <a:latin typeface="Verdana"/>
                <a:cs typeface="Verdana"/>
              </a:rPr>
              <a:t> </a:t>
            </a:r>
            <a:r>
              <a:rPr sz="1600" spc="-5" dirty="0">
                <a:solidFill>
                  <a:srgbClr val="4D4F52"/>
                </a:solidFill>
                <a:latin typeface="Verdana"/>
                <a:cs typeface="Verdana"/>
              </a:rPr>
              <a:t>task</a:t>
            </a:r>
            <a:r>
              <a:rPr sz="1600" spc="5" dirty="0">
                <a:solidFill>
                  <a:srgbClr val="4D4F52"/>
                </a:solidFill>
                <a:latin typeface="Verdana"/>
                <a:cs typeface="Verdana"/>
              </a:rPr>
              <a:t> </a:t>
            </a:r>
            <a:r>
              <a:rPr sz="1600" spc="-5" dirty="0">
                <a:solidFill>
                  <a:srgbClr val="4D4F52"/>
                </a:solidFill>
                <a:latin typeface="Verdana"/>
                <a:cs typeface="Verdana"/>
              </a:rPr>
              <a:t>T and</a:t>
            </a:r>
            <a:r>
              <a:rPr sz="1600" spc="5" dirty="0">
                <a:solidFill>
                  <a:srgbClr val="4D4F52"/>
                </a:solidFill>
                <a:latin typeface="Verdana"/>
                <a:cs typeface="Verdana"/>
              </a:rPr>
              <a:t> </a:t>
            </a:r>
            <a:r>
              <a:rPr sz="1600" spc="-5" dirty="0">
                <a:solidFill>
                  <a:srgbClr val="4D4F52"/>
                </a:solidFill>
                <a:latin typeface="Verdana"/>
                <a:cs typeface="Verdana"/>
              </a:rPr>
              <a:t>some</a:t>
            </a:r>
            <a:r>
              <a:rPr sz="1600" spc="15" dirty="0">
                <a:solidFill>
                  <a:srgbClr val="4D4F52"/>
                </a:solidFill>
                <a:latin typeface="Verdana"/>
                <a:cs typeface="Verdana"/>
              </a:rPr>
              <a:t> </a:t>
            </a:r>
            <a:r>
              <a:rPr sz="1600" spc="-5" dirty="0">
                <a:solidFill>
                  <a:srgbClr val="4D4F52"/>
                </a:solidFill>
                <a:latin typeface="Verdana"/>
                <a:cs typeface="Verdana"/>
              </a:rPr>
              <a:t>performance</a:t>
            </a:r>
            <a:r>
              <a:rPr sz="1600" spc="40" dirty="0">
                <a:solidFill>
                  <a:srgbClr val="4D4F52"/>
                </a:solidFill>
                <a:latin typeface="Verdana"/>
                <a:cs typeface="Verdana"/>
              </a:rPr>
              <a:t> </a:t>
            </a:r>
            <a:r>
              <a:rPr sz="1600" spc="-5" dirty="0">
                <a:solidFill>
                  <a:srgbClr val="4D4F52"/>
                </a:solidFill>
                <a:latin typeface="Verdana"/>
                <a:cs typeface="Verdana"/>
              </a:rPr>
              <a:t>measure</a:t>
            </a:r>
            <a:r>
              <a:rPr sz="1600" spc="30" dirty="0">
                <a:solidFill>
                  <a:srgbClr val="4D4F52"/>
                </a:solidFill>
                <a:latin typeface="Verdana"/>
                <a:cs typeface="Verdana"/>
              </a:rPr>
              <a:t> </a:t>
            </a:r>
            <a:r>
              <a:rPr sz="1600" spc="-5" dirty="0">
                <a:solidFill>
                  <a:srgbClr val="4D4F52"/>
                </a:solidFill>
                <a:latin typeface="Verdana"/>
                <a:cs typeface="Verdana"/>
              </a:rPr>
              <a:t>P, </a:t>
            </a:r>
            <a:r>
              <a:rPr sz="1600" spc="-10" dirty="0">
                <a:solidFill>
                  <a:srgbClr val="4D4F52"/>
                </a:solidFill>
                <a:latin typeface="Verdana"/>
                <a:cs typeface="Verdana"/>
              </a:rPr>
              <a:t>if</a:t>
            </a:r>
            <a:r>
              <a:rPr sz="1600" dirty="0">
                <a:solidFill>
                  <a:srgbClr val="4D4F52"/>
                </a:solidFill>
                <a:latin typeface="Verdana"/>
                <a:cs typeface="Verdana"/>
              </a:rPr>
              <a:t> </a:t>
            </a:r>
            <a:r>
              <a:rPr sz="1600" spc="-10" dirty="0">
                <a:solidFill>
                  <a:srgbClr val="4D4F52"/>
                </a:solidFill>
                <a:latin typeface="Verdana"/>
                <a:cs typeface="Verdana"/>
              </a:rPr>
              <a:t>its</a:t>
            </a:r>
            <a:r>
              <a:rPr sz="1600" spc="5" dirty="0">
                <a:solidFill>
                  <a:srgbClr val="4D4F52"/>
                </a:solidFill>
                <a:latin typeface="Verdana"/>
                <a:cs typeface="Verdana"/>
              </a:rPr>
              <a:t> </a:t>
            </a:r>
            <a:r>
              <a:rPr sz="1600" spc="-5" dirty="0">
                <a:solidFill>
                  <a:srgbClr val="4D4F52"/>
                </a:solidFill>
                <a:latin typeface="Verdana"/>
                <a:cs typeface="Verdana"/>
              </a:rPr>
              <a:t>performance</a:t>
            </a:r>
            <a:r>
              <a:rPr sz="1600" spc="35" dirty="0">
                <a:solidFill>
                  <a:srgbClr val="4D4F52"/>
                </a:solidFill>
                <a:latin typeface="Verdana"/>
                <a:cs typeface="Verdana"/>
              </a:rPr>
              <a:t> </a:t>
            </a:r>
            <a:r>
              <a:rPr sz="1600" spc="-5" dirty="0">
                <a:solidFill>
                  <a:srgbClr val="4D4F52"/>
                </a:solidFill>
                <a:latin typeface="Verdana"/>
                <a:cs typeface="Verdana"/>
              </a:rPr>
              <a:t>on</a:t>
            </a:r>
            <a:r>
              <a:rPr sz="1600" dirty="0">
                <a:solidFill>
                  <a:srgbClr val="4D4F52"/>
                </a:solidFill>
                <a:latin typeface="Verdana"/>
                <a:cs typeface="Verdana"/>
              </a:rPr>
              <a:t> </a:t>
            </a:r>
            <a:r>
              <a:rPr sz="1600" spc="-5" dirty="0">
                <a:solidFill>
                  <a:srgbClr val="4D4F52"/>
                </a:solidFill>
                <a:latin typeface="Verdana"/>
                <a:cs typeface="Verdana"/>
              </a:rPr>
              <a:t>T,</a:t>
            </a:r>
            <a:r>
              <a:rPr sz="1600" dirty="0">
                <a:solidFill>
                  <a:srgbClr val="4D4F52"/>
                </a:solidFill>
                <a:latin typeface="Verdana"/>
                <a:cs typeface="Verdana"/>
              </a:rPr>
              <a:t> </a:t>
            </a:r>
            <a:r>
              <a:rPr sz="1600" spc="-5" dirty="0">
                <a:solidFill>
                  <a:srgbClr val="4D4F52"/>
                </a:solidFill>
                <a:latin typeface="Verdana"/>
                <a:cs typeface="Verdana"/>
              </a:rPr>
              <a:t>as</a:t>
            </a:r>
            <a:r>
              <a:rPr sz="1600" dirty="0">
                <a:solidFill>
                  <a:srgbClr val="4D4F52"/>
                </a:solidFill>
                <a:latin typeface="Verdana"/>
                <a:cs typeface="Verdana"/>
              </a:rPr>
              <a:t> </a:t>
            </a:r>
            <a:r>
              <a:rPr sz="1600" spc="-5" dirty="0">
                <a:solidFill>
                  <a:srgbClr val="4D4F52"/>
                </a:solidFill>
                <a:latin typeface="Verdana"/>
                <a:cs typeface="Verdana"/>
              </a:rPr>
              <a:t>measured </a:t>
            </a:r>
            <a:r>
              <a:rPr sz="1600" spc="-545" dirty="0">
                <a:solidFill>
                  <a:srgbClr val="4D4F52"/>
                </a:solidFill>
                <a:latin typeface="Verdana"/>
                <a:cs typeface="Verdana"/>
              </a:rPr>
              <a:t> </a:t>
            </a:r>
            <a:r>
              <a:rPr sz="1600" spc="-5" dirty="0">
                <a:solidFill>
                  <a:srgbClr val="4D4F52"/>
                </a:solidFill>
                <a:latin typeface="Verdana"/>
                <a:cs typeface="Verdana"/>
              </a:rPr>
              <a:t>by</a:t>
            </a:r>
            <a:r>
              <a:rPr sz="1600" dirty="0">
                <a:solidFill>
                  <a:srgbClr val="4D4F52"/>
                </a:solidFill>
                <a:latin typeface="Verdana"/>
                <a:cs typeface="Verdana"/>
              </a:rPr>
              <a:t> </a:t>
            </a:r>
            <a:r>
              <a:rPr sz="1600" spc="-5" dirty="0">
                <a:solidFill>
                  <a:srgbClr val="4D4F52"/>
                </a:solidFill>
                <a:latin typeface="Verdana"/>
                <a:cs typeface="Verdana"/>
              </a:rPr>
              <a:t>P,</a:t>
            </a:r>
            <a:r>
              <a:rPr sz="1600" spc="5" dirty="0">
                <a:solidFill>
                  <a:srgbClr val="4D4F52"/>
                </a:solidFill>
                <a:latin typeface="Verdana"/>
                <a:cs typeface="Verdana"/>
              </a:rPr>
              <a:t> </a:t>
            </a:r>
            <a:r>
              <a:rPr sz="1600" spc="-10" dirty="0">
                <a:solidFill>
                  <a:srgbClr val="4D4F52"/>
                </a:solidFill>
                <a:latin typeface="Verdana"/>
                <a:cs typeface="Verdana"/>
              </a:rPr>
              <a:t>improves</a:t>
            </a:r>
            <a:r>
              <a:rPr sz="1600" spc="40" dirty="0">
                <a:solidFill>
                  <a:srgbClr val="4D4F52"/>
                </a:solidFill>
                <a:latin typeface="Verdana"/>
                <a:cs typeface="Verdana"/>
              </a:rPr>
              <a:t> </a:t>
            </a:r>
            <a:r>
              <a:rPr sz="1600" spc="-10" dirty="0">
                <a:solidFill>
                  <a:srgbClr val="4D4F52"/>
                </a:solidFill>
                <a:latin typeface="Verdana"/>
                <a:cs typeface="Verdana"/>
              </a:rPr>
              <a:t>with</a:t>
            </a:r>
            <a:r>
              <a:rPr sz="1600" spc="5" dirty="0">
                <a:solidFill>
                  <a:srgbClr val="4D4F52"/>
                </a:solidFill>
                <a:latin typeface="Verdana"/>
                <a:cs typeface="Verdana"/>
              </a:rPr>
              <a:t> </a:t>
            </a:r>
            <a:r>
              <a:rPr sz="1600" spc="-5" dirty="0">
                <a:solidFill>
                  <a:srgbClr val="4D4F52"/>
                </a:solidFill>
                <a:latin typeface="Verdana"/>
                <a:cs typeface="Verdana"/>
              </a:rPr>
              <a:t>experience</a:t>
            </a:r>
            <a:r>
              <a:rPr sz="1600" spc="30" dirty="0">
                <a:solidFill>
                  <a:srgbClr val="4D4F52"/>
                </a:solidFill>
                <a:latin typeface="Verdana"/>
                <a:cs typeface="Verdana"/>
              </a:rPr>
              <a:t> </a:t>
            </a:r>
            <a:r>
              <a:rPr sz="1600" spc="-5" dirty="0">
                <a:solidFill>
                  <a:srgbClr val="4D4F52"/>
                </a:solidFill>
                <a:latin typeface="Verdana"/>
                <a:cs typeface="Verdana"/>
              </a:rPr>
              <a:t>E”</a:t>
            </a:r>
            <a:r>
              <a:rPr sz="1600" spc="5" dirty="0">
                <a:solidFill>
                  <a:srgbClr val="4D4F52"/>
                </a:solidFill>
                <a:latin typeface="Verdana"/>
                <a:cs typeface="Verdana"/>
              </a:rPr>
              <a:t> </a:t>
            </a:r>
            <a:r>
              <a:rPr sz="1600" spc="-10" dirty="0">
                <a:solidFill>
                  <a:srgbClr val="4D4F52"/>
                </a:solidFill>
                <a:latin typeface="Verdana"/>
                <a:cs typeface="Verdana"/>
              </a:rPr>
              <a:t>[Tom</a:t>
            </a:r>
            <a:r>
              <a:rPr sz="1600" spc="15" dirty="0">
                <a:solidFill>
                  <a:srgbClr val="4D4F52"/>
                </a:solidFill>
                <a:latin typeface="Verdana"/>
                <a:cs typeface="Verdana"/>
              </a:rPr>
              <a:t> </a:t>
            </a:r>
            <a:r>
              <a:rPr sz="1600" spc="-10" dirty="0">
                <a:solidFill>
                  <a:srgbClr val="4D4F52"/>
                </a:solidFill>
                <a:latin typeface="Verdana"/>
                <a:cs typeface="Verdana"/>
              </a:rPr>
              <a:t>Mitchell,</a:t>
            </a:r>
            <a:r>
              <a:rPr sz="1600" spc="35" dirty="0">
                <a:solidFill>
                  <a:srgbClr val="4D4F52"/>
                </a:solidFill>
                <a:latin typeface="Verdana"/>
                <a:cs typeface="Verdana"/>
              </a:rPr>
              <a:t> </a:t>
            </a:r>
            <a:r>
              <a:rPr sz="1600" spc="-5" dirty="0">
                <a:solidFill>
                  <a:srgbClr val="4D4F52"/>
                </a:solidFill>
                <a:latin typeface="Verdana"/>
                <a:cs typeface="Verdana"/>
              </a:rPr>
              <a:t>1997]</a:t>
            </a:r>
            <a:endParaRPr sz="1600" dirty="0">
              <a:latin typeface="Verdana"/>
              <a:cs typeface="Verdana"/>
            </a:endParaRPr>
          </a:p>
        </p:txBody>
      </p:sp>
      <p:sp>
        <p:nvSpPr>
          <p:cNvPr id="7" name="object 4">
            <a:extLst>
              <a:ext uri="{FF2B5EF4-FFF2-40B4-BE49-F238E27FC236}">
                <a16:creationId xmlns:a16="http://schemas.microsoft.com/office/drawing/2014/main" id="{93A1825B-588D-46F9-9DDD-95B45BB53651}"/>
              </a:ext>
            </a:extLst>
          </p:cNvPr>
          <p:cNvSpPr txBox="1"/>
          <p:nvPr/>
        </p:nvSpPr>
        <p:spPr>
          <a:xfrm>
            <a:off x="1578847" y="2394409"/>
            <a:ext cx="8511540" cy="604520"/>
          </a:xfrm>
          <a:prstGeom prst="rect">
            <a:avLst/>
          </a:prstGeom>
        </p:spPr>
        <p:txBody>
          <a:bodyPr vert="horz" wrap="square" lIns="0" tIns="12700" rIns="0" bIns="0" rtlCol="0">
            <a:spAutoFit/>
          </a:bodyPr>
          <a:lstStyle/>
          <a:p>
            <a:pPr marL="299085" marR="5080" indent="-287020">
              <a:lnSpc>
                <a:spcPct val="118800"/>
              </a:lnSpc>
              <a:spcBef>
                <a:spcPts val="100"/>
              </a:spcBef>
              <a:buClr>
                <a:srgbClr val="0097DB"/>
              </a:buClr>
              <a:buFont typeface="Arial"/>
              <a:buChar char="•"/>
              <a:tabLst>
                <a:tab pos="299085" algn="l"/>
                <a:tab pos="299720" algn="l"/>
              </a:tabLst>
            </a:pPr>
            <a:r>
              <a:rPr sz="1600" b="1" spc="-5" dirty="0">
                <a:solidFill>
                  <a:srgbClr val="4D4F52"/>
                </a:solidFill>
                <a:latin typeface="Verdana"/>
                <a:cs typeface="Verdana"/>
              </a:rPr>
              <a:t>The </a:t>
            </a:r>
            <a:r>
              <a:rPr sz="1600" b="1" spc="-10" dirty="0">
                <a:solidFill>
                  <a:srgbClr val="4D4F52"/>
                </a:solidFill>
                <a:latin typeface="Verdana"/>
                <a:cs typeface="Verdana"/>
              </a:rPr>
              <a:t>science</a:t>
            </a:r>
            <a:r>
              <a:rPr sz="1600" b="1" spc="25" dirty="0">
                <a:solidFill>
                  <a:srgbClr val="4D4F52"/>
                </a:solidFill>
                <a:latin typeface="Verdana"/>
                <a:cs typeface="Verdana"/>
              </a:rPr>
              <a:t> </a:t>
            </a:r>
            <a:r>
              <a:rPr sz="1600" b="1" spc="-10" dirty="0">
                <a:solidFill>
                  <a:srgbClr val="4D4F52"/>
                </a:solidFill>
                <a:latin typeface="Verdana"/>
                <a:cs typeface="Verdana"/>
              </a:rPr>
              <a:t>(and</a:t>
            </a:r>
            <a:r>
              <a:rPr sz="1600" b="1" spc="30" dirty="0">
                <a:solidFill>
                  <a:srgbClr val="4D4F52"/>
                </a:solidFill>
                <a:latin typeface="Verdana"/>
                <a:cs typeface="Verdana"/>
              </a:rPr>
              <a:t> </a:t>
            </a:r>
            <a:r>
              <a:rPr sz="1600" b="1" spc="-5" dirty="0">
                <a:solidFill>
                  <a:srgbClr val="4D4F52"/>
                </a:solidFill>
                <a:latin typeface="Verdana"/>
                <a:cs typeface="Verdana"/>
              </a:rPr>
              <a:t>art)</a:t>
            </a:r>
            <a:r>
              <a:rPr sz="1600" b="1" spc="15" dirty="0">
                <a:solidFill>
                  <a:srgbClr val="4D4F52"/>
                </a:solidFill>
                <a:latin typeface="Verdana"/>
                <a:cs typeface="Verdana"/>
              </a:rPr>
              <a:t> </a:t>
            </a:r>
            <a:r>
              <a:rPr sz="1600" b="1" spc="-5" dirty="0">
                <a:solidFill>
                  <a:srgbClr val="4D4F52"/>
                </a:solidFill>
                <a:latin typeface="Verdana"/>
                <a:cs typeface="Verdana"/>
              </a:rPr>
              <a:t>of</a:t>
            </a:r>
            <a:r>
              <a:rPr sz="1600" b="1" spc="10" dirty="0">
                <a:solidFill>
                  <a:srgbClr val="4D4F52"/>
                </a:solidFill>
                <a:latin typeface="Verdana"/>
                <a:cs typeface="Verdana"/>
              </a:rPr>
              <a:t> </a:t>
            </a:r>
            <a:r>
              <a:rPr sz="1600" b="1" spc="-10" dirty="0">
                <a:solidFill>
                  <a:srgbClr val="4D4F52"/>
                </a:solidFill>
                <a:latin typeface="Verdana"/>
                <a:cs typeface="Verdana"/>
              </a:rPr>
              <a:t>programming</a:t>
            </a:r>
            <a:r>
              <a:rPr sz="1600" b="1" spc="55" dirty="0">
                <a:solidFill>
                  <a:srgbClr val="4D4F52"/>
                </a:solidFill>
                <a:latin typeface="Verdana"/>
                <a:cs typeface="Verdana"/>
              </a:rPr>
              <a:t> </a:t>
            </a:r>
            <a:r>
              <a:rPr sz="1600" b="1" spc="-5" dirty="0">
                <a:solidFill>
                  <a:srgbClr val="4D4F52"/>
                </a:solidFill>
                <a:latin typeface="Verdana"/>
                <a:cs typeface="Verdana"/>
              </a:rPr>
              <a:t>computers</a:t>
            </a:r>
            <a:r>
              <a:rPr sz="1600" b="1" spc="30" dirty="0">
                <a:solidFill>
                  <a:srgbClr val="4D4F52"/>
                </a:solidFill>
                <a:latin typeface="Verdana"/>
                <a:cs typeface="Verdana"/>
              </a:rPr>
              <a:t> </a:t>
            </a:r>
            <a:r>
              <a:rPr sz="1600" b="1" spc="-10" dirty="0">
                <a:solidFill>
                  <a:srgbClr val="4D4F52"/>
                </a:solidFill>
                <a:latin typeface="Verdana"/>
                <a:cs typeface="Verdana"/>
              </a:rPr>
              <a:t>so</a:t>
            </a:r>
            <a:r>
              <a:rPr sz="1600" b="1" spc="10" dirty="0">
                <a:solidFill>
                  <a:srgbClr val="4D4F52"/>
                </a:solidFill>
                <a:latin typeface="Verdana"/>
                <a:cs typeface="Verdana"/>
              </a:rPr>
              <a:t> </a:t>
            </a:r>
            <a:r>
              <a:rPr sz="1600" b="1" spc="-5" dirty="0">
                <a:solidFill>
                  <a:srgbClr val="4D4F52"/>
                </a:solidFill>
                <a:latin typeface="Verdana"/>
                <a:cs typeface="Verdana"/>
              </a:rPr>
              <a:t>that</a:t>
            </a:r>
            <a:r>
              <a:rPr sz="1600" b="1" dirty="0">
                <a:solidFill>
                  <a:srgbClr val="4D4F52"/>
                </a:solidFill>
                <a:latin typeface="Verdana"/>
                <a:cs typeface="Verdana"/>
              </a:rPr>
              <a:t> </a:t>
            </a:r>
            <a:r>
              <a:rPr sz="1600" b="1" spc="-5" dirty="0">
                <a:solidFill>
                  <a:srgbClr val="4D4F52"/>
                </a:solidFill>
                <a:latin typeface="Verdana"/>
                <a:cs typeface="Verdana"/>
              </a:rPr>
              <a:t>they</a:t>
            </a:r>
            <a:r>
              <a:rPr sz="1600" b="1" dirty="0">
                <a:solidFill>
                  <a:srgbClr val="4D4F52"/>
                </a:solidFill>
                <a:latin typeface="Verdana"/>
                <a:cs typeface="Verdana"/>
              </a:rPr>
              <a:t> </a:t>
            </a:r>
            <a:r>
              <a:rPr sz="1600" b="1" spc="-10" dirty="0">
                <a:solidFill>
                  <a:srgbClr val="4D4F52"/>
                </a:solidFill>
                <a:latin typeface="Verdana"/>
                <a:cs typeface="Verdana"/>
              </a:rPr>
              <a:t>can</a:t>
            </a:r>
            <a:r>
              <a:rPr sz="1600" b="1" spc="10" dirty="0">
                <a:solidFill>
                  <a:srgbClr val="4D4F52"/>
                </a:solidFill>
                <a:latin typeface="Verdana"/>
                <a:cs typeface="Verdana"/>
              </a:rPr>
              <a:t> </a:t>
            </a:r>
            <a:r>
              <a:rPr sz="1600" b="1" spc="-10" dirty="0">
                <a:solidFill>
                  <a:srgbClr val="4D4F52"/>
                </a:solidFill>
                <a:latin typeface="Verdana"/>
                <a:cs typeface="Verdana"/>
              </a:rPr>
              <a:t>learn </a:t>
            </a:r>
            <a:r>
              <a:rPr sz="1600" b="1" spc="-530" dirty="0">
                <a:solidFill>
                  <a:srgbClr val="4D4F52"/>
                </a:solidFill>
                <a:latin typeface="Verdana"/>
                <a:cs typeface="Verdana"/>
              </a:rPr>
              <a:t> </a:t>
            </a:r>
            <a:r>
              <a:rPr sz="1600" b="1" spc="-10" dirty="0">
                <a:solidFill>
                  <a:srgbClr val="4D4F52"/>
                </a:solidFill>
                <a:latin typeface="Verdana"/>
                <a:cs typeface="Verdana"/>
              </a:rPr>
              <a:t>from</a:t>
            </a:r>
            <a:r>
              <a:rPr sz="1600" b="1" spc="10" dirty="0">
                <a:solidFill>
                  <a:srgbClr val="4D4F52"/>
                </a:solidFill>
                <a:latin typeface="Verdana"/>
                <a:cs typeface="Verdana"/>
              </a:rPr>
              <a:t> </a:t>
            </a:r>
            <a:r>
              <a:rPr sz="1600" b="1" spc="-5" dirty="0">
                <a:solidFill>
                  <a:srgbClr val="4D4F52"/>
                </a:solidFill>
                <a:latin typeface="Verdana"/>
                <a:cs typeface="Verdana"/>
              </a:rPr>
              <a:t>data</a:t>
            </a:r>
            <a:r>
              <a:rPr sz="1600" b="1" spc="15" dirty="0">
                <a:solidFill>
                  <a:srgbClr val="4D4F52"/>
                </a:solidFill>
                <a:latin typeface="Verdana"/>
                <a:cs typeface="Verdana"/>
              </a:rPr>
              <a:t> </a:t>
            </a:r>
            <a:r>
              <a:rPr sz="1600" b="1" spc="-10" dirty="0">
                <a:solidFill>
                  <a:srgbClr val="4D4F52"/>
                </a:solidFill>
                <a:latin typeface="Verdana"/>
                <a:cs typeface="Verdana"/>
              </a:rPr>
              <a:t>[Aurélien</a:t>
            </a:r>
            <a:r>
              <a:rPr sz="1600" b="1" spc="45" dirty="0">
                <a:solidFill>
                  <a:srgbClr val="4D4F52"/>
                </a:solidFill>
                <a:latin typeface="Verdana"/>
                <a:cs typeface="Verdana"/>
              </a:rPr>
              <a:t> </a:t>
            </a:r>
            <a:r>
              <a:rPr sz="1600" b="1" spc="-10" dirty="0">
                <a:solidFill>
                  <a:srgbClr val="4D4F52"/>
                </a:solidFill>
                <a:latin typeface="Verdana"/>
                <a:cs typeface="Verdana"/>
              </a:rPr>
              <a:t>Géron,</a:t>
            </a:r>
            <a:r>
              <a:rPr sz="1600" b="1" spc="25" dirty="0">
                <a:solidFill>
                  <a:srgbClr val="4D4F52"/>
                </a:solidFill>
                <a:latin typeface="Verdana"/>
                <a:cs typeface="Verdana"/>
              </a:rPr>
              <a:t> </a:t>
            </a:r>
            <a:r>
              <a:rPr sz="1600" b="1" spc="-5" dirty="0">
                <a:solidFill>
                  <a:srgbClr val="4D4F52"/>
                </a:solidFill>
                <a:latin typeface="Verdana"/>
                <a:cs typeface="Verdana"/>
              </a:rPr>
              <a:t>2017]</a:t>
            </a:r>
            <a:endParaRPr sz="1600" dirty="0">
              <a:latin typeface="Verdana"/>
              <a:cs typeface="Verdana"/>
            </a:endParaRPr>
          </a:p>
        </p:txBody>
      </p:sp>
    </p:spTree>
    <p:extLst>
      <p:ext uri="{BB962C8B-B14F-4D97-AF65-F5344CB8AC3E}">
        <p14:creationId xmlns:p14="http://schemas.microsoft.com/office/powerpoint/2010/main" val="18112179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CCAA8-1AC2-4CEE-A57B-4407C80B1EA3}"/>
              </a:ext>
            </a:extLst>
          </p:cNvPr>
          <p:cNvSpPr>
            <a:spLocks noGrp="1"/>
          </p:cNvSpPr>
          <p:nvPr>
            <p:ph type="title"/>
          </p:nvPr>
        </p:nvSpPr>
        <p:spPr/>
        <p:txBody>
          <a:bodyPr/>
          <a:lstStyle/>
          <a:p>
            <a:r>
              <a:rPr lang="en-US" dirty="0"/>
              <a:t>How is Machine Learning different from</a:t>
            </a:r>
            <a:br>
              <a:rPr lang="en-US" dirty="0"/>
            </a:br>
            <a:r>
              <a:rPr lang="en-US" dirty="0"/>
              <a:t>programming</a:t>
            </a:r>
            <a:endParaRPr lang="de-DE" dirty="0"/>
          </a:p>
        </p:txBody>
      </p:sp>
      <p:sp>
        <p:nvSpPr>
          <p:cNvPr id="4" name="Fußzeilenplatzhalter 3">
            <a:extLst>
              <a:ext uri="{FF2B5EF4-FFF2-40B4-BE49-F238E27FC236}">
                <a16:creationId xmlns:a16="http://schemas.microsoft.com/office/drawing/2014/main" id="{F7F876B2-AFF0-4A83-9B52-2D25B51B5406}"/>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6E3F6AA-2A13-4863-9864-C03765A28ABA}"/>
              </a:ext>
            </a:extLst>
          </p:cNvPr>
          <p:cNvSpPr>
            <a:spLocks noGrp="1"/>
          </p:cNvSpPr>
          <p:nvPr>
            <p:ph type="sldNum" sz="quarter" idx="11"/>
          </p:nvPr>
        </p:nvSpPr>
        <p:spPr/>
        <p:txBody>
          <a:bodyPr/>
          <a:lstStyle/>
          <a:p>
            <a:fld id="{0625EBFC-0345-4FA4-A801-51797D94B198}" type="slidenum">
              <a:rPr lang="de-DE" smtClean="0"/>
              <a:t>8</a:t>
            </a:fld>
            <a:endParaRPr lang="de-DE" dirty="0"/>
          </a:p>
        </p:txBody>
      </p:sp>
      <p:sp>
        <p:nvSpPr>
          <p:cNvPr id="33" name="object 3">
            <a:extLst>
              <a:ext uri="{FF2B5EF4-FFF2-40B4-BE49-F238E27FC236}">
                <a16:creationId xmlns:a16="http://schemas.microsoft.com/office/drawing/2014/main" id="{36BED951-B243-46E1-A56D-5547B1892575}"/>
              </a:ext>
            </a:extLst>
          </p:cNvPr>
          <p:cNvSpPr/>
          <p:nvPr/>
        </p:nvSpPr>
        <p:spPr>
          <a:xfrm>
            <a:off x="2004132" y="2685367"/>
            <a:ext cx="1006475" cy="76200"/>
          </a:xfrm>
          <a:custGeom>
            <a:avLst/>
            <a:gdLst/>
            <a:ahLst/>
            <a:cxnLst/>
            <a:rect l="l" t="t" r="r" b="b"/>
            <a:pathLst>
              <a:path w="1006475" h="76200">
                <a:moveTo>
                  <a:pt x="993529" y="31622"/>
                </a:moveTo>
                <a:lnTo>
                  <a:pt x="942365" y="31622"/>
                </a:lnTo>
                <a:lnTo>
                  <a:pt x="942365" y="44322"/>
                </a:lnTo>
                <a:lnTo>
                  <a:pt x="929686" y="44381"/>
                </a:lnTo>
                <a:lnTo>
                  <a:pt x="929792" y="76200"/>
                </a:lnTo>
                <a:lnTo>
                  <a:pt x="1005865" y="37718"/>
                </a:lnTo>
                <a:lnTo>
                  <a:pt x="993529" y="31622"/>
                </a:lnTo>
                <a:close/>
              </a:path>
              <a:path w="1006475" h="76200">
                <a:moveTo>
                  <a:pt x="929644" y="31681"/>
                </a:moveTo>
                <a:lnTo>
                  <a:pt x="0" y="35940"/>
                </a:lnTo>
                <a:lnTo>
                  <a:pt x="50" y="48640"/>
                </a:lnTo>
                <a:lnTo>
                  <a:pt x="929686" y="44381"/>
                </a:lnTo>
                <a:lnTo>
                  <a:pt x="929644" y="31681"/>
                </a:lnTo>
                <a:close/>
              </a:path>
              <a:path w="1006475" h="76200">
                <a:moveTo>
                  <a:pt x="942365" y="31622"/>
                </a:moveTo>
                <a:lnTo>
                  <a:pt x="929644" y="31681"/>
                </a:lnTo>
                <a:lnTo>
                  <a:pt x="929686" y="44381"/>
                </a:lnTo>
                <a:lnTo>
                  <a:pt x="942365" y="44322"/>
                </a:lnTo>
                <a:lnTo>
                  <a:pt x="942365" y="31622"/>
                </a:lnTo>
                <a:close/>
              </a:path>
              <a:path w="1006475" h="76200">
                <a:moveTo>
                  <a:pt x="929538" y="0"/>
                </a:moveTo>
                <a:lnTo>
                  <a:pt x="929644" y="31681"/>
                </a:lnTo>
                <a:lnTo>
                  <a:pt x="993529" y="31622"/>
                </a:lnTo>
                <a:lnTo>
                  <a:pt x="929538" y="0"/>
                </a:lnTo>
                <a:close/>
              </a:path>
            </a:pathLst>
          </a:custGeom>
          <a:solidFill>
            <a:srgbClr val="0096DB"/>
          </a:solidFill>
        </p:spPr>
        <p:txBody>
          <a:bodyPr wrap="square" lIns="0" tIns="0" rIns="0" bIns="0" rtlCol="0"/>
          <a:lstStyle/>
          <a:p>
            <a:endParaRPr/>
          </a:p>
        </p:txBody>
      </p:sp>
      <p:sp>
        <p:nvSpPr>
          <p:cNvPr id="34" name="object 4">
            <a:extLst>
              <a:ext uri="{FF2B5EF4-FFF2-40B4-BE49-F238E27FC236}">
                <a16:creationId xmlns:a16="http://schemas.microsoft.com/office/drawing/2014/main" id="{F4DB5EAA-E3E9-43D7-AC56-D95D49FB7FCE}"/>
              </a:ext>
            </a:extLst>
          </p:cNvPr>
          <p:cNvSpPr txBox="1"/>
          <p:nvPr/>
        </p:nvSpPr>
        <p:spPr>
          <a:xfrm>
            <a:off x="2174337" y="2411428"/>
            <a:ext cx="4470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35" name="object 5">
            <a:extLst>
              <a:ext uri="{FF2B5EF4-FFF2-40B4-BE49-F238E27FC236}">
                <a16:creationId xmlns:a16="http://schemas.microsoft.com/office/drawing/2014/main" id="{D6EE764B-FDE6-40C9-9914-ADF4951C62EB}"/>
              </a:ext>
            </a:extLst>
          </p:cNvPr>
          <p:cNvSpPr txBox="1"/>
          <p:nvPr/>
        </p:nvSpPr>
        <p:spPr>
          <a:xfrm>
            <a:off x="3010760" y="2420571"/>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marL="96520">
              <a:lnSpc>
                <a:spcPct val="100000"/>
              </a:lnSpc>
              <a:spcBef>
                <a:spcPts val="1295"/>
              </a:spcBef>
            </a:pPr>
            <a:r>
              <a:rPr sz="1800" spc="-10" dirty="0">
                <a:solidFill>
                  <a:srgbClr val="FFFFFF"/>
                </a:solidFill>
                <a:latin typeface="Verdana"/>
                <a:cs typeface="Verdana"/>
              </a:rPr>
              <a:t>Program</a:t>
            </a:r>
            <a:endParaRPr sz="1800">
              <a:latin typeface="Verdana"/>
              <a:cs typeface="Verdana"/>
            </a:endParaRPr>
          </a:p>
        </p:txBody>
      </p:sp>
      <p:sp>
        <p:nvSpPr>
          <p:cNvPr id="36" name="object 6">
            <a:extLst>
              <a:ext uri="{FF2B5EF4-FFF2-40B4-BE49-F238E27FC236}">
                <a16:creationId xmlns:a16="http://schemas.microsoft.com/office/drawing/2014/main" id="{4B0F1867-11E6-4589-B302-72121DCC7561}"/>
              </a:ext>
            </a:extLst>
          </p:cNvPr>
          <p:cNvSpPr txBox="1"/>
          <p:nvPr/>
        </p:nvSpPr>
        <p:spPr>
          <a:xfrm>
            <a:off x="2992091" y="2038936"/>
            <a:ext cx="116776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80" dirty="0">
                <a:latin typeface="Verdana"/>
                <a:cs typeface="Verdana"/>
              </a:rPr>
              <a:t> </a:t>
            </a:r>
            <a:r>
              <a:rPr sz="1400" spc="-5" dirty="0">
                <a:latin typeface="Verdana"/>
                <a:cs typeface="Verdana"/>
              </a:rPr>
              <a:t>task</a:t>
            </a:r>
            <a:endParaRPr sz="1400">
              <a:latin typeface="Verdana"/>
              <a:cs typeface="Verdana"/>
            </a:endParaRPr>
          </a:p>
        </p:txBody>
      </p:sp>
      <p:sp>
        <p:nvSpPr>
          <p:cNvPr id="37" name="object 7">
            <a:extLst>
              <a:ext uri="{FF2B5EF4-FFF2-40B4-BE49-F238E27FC236}">
                <a16:creationId xmlns:a16="http://schemas.microsoft.com/office/drawing/2014/main" id="{B55984E0-EF0B-4983-B4FE-AF2CF6EA4308}"/>
              </a:ext>
            </a:extLst>
          </p:cNvPr>
          <p:cNvSpPr/>
          <p:nvPr/>
        </p:nvSpPr>
        <p:spPr>
          <a:xfrm>
            <a:off x="4174334" y="2679398"/>
            <a:ext cx="1024255" cy="76200"/>
          </a:xfrm>
          <a:custGeom>
            <a:avLst/>
            <a:gdLst/>
            <a:ahLst/>
            <a:cxnLst/>
            <a:rect l="l" t="t" r="r" b="b"/>
            <a:pathLst>
              <a:path w="1024254" h="76200">
                <a:moveTo>
                  <a:pt x="1011734" y="31623"/>
                </a:moveTo>
                <a:lnTo>
                  <a:pt x="960373" y="31623"/>
                </a:lnTo>
                <a:lnTo>
                  <a:pt x="960373" y="44323"/>
                </a:lnTo>
                <a:lnTo>
                  <a:pt x="947716" y="44408"/>
                </a:lnTo>
                <a:lnTo>
                  <a:pt x="947928" y="76200"/>
                </a:lnTo>
                <a:lnTo>
                  <a:pt x="1023873" y="37591"/>
                </a:lnTo>
                <a:lnTo>
                  <a:pt x="1011734" y="31623"/>
                </a:lnTo>
                <a:close/>
              </a:path>
              <a:path w="1024254" h="76200">
                <a:moveTo>
                  <a:pt x="947631" y="31708"/>
                </a:moveTo>
                <a:lnTo>
                  <a:pt x="0" y="38100"/>
                </a:lnTo>
                <a:lnTo>
                  <a:pt x="0" y="50800"/>
                </a:lnTo>
                <a:lnTo>
                  <a:pt x="947716" y="44408"/>
                </a:lnTo>
                <a:lnTo>
                  <a:pt x="947631" y="31708"/>
                </a:lnTo>
                <a:close/>
              </a:path>
              <a:path w="1024254" h="76200">
                <a:moveTo>
                  <a:pt x="960373" y="31623"/>
                </a:moveTo>
                <a:lnTo>
                  <a:pt x="947631" y="31708"/>
                </a:lnTo>
                <a:lnTo>
                  <a:pt x="947716" y="44408"/>
                </a:lnTo>
                <a:lnTo>
                  <a:pt x="960373" y="44323"/>
                </a:lnTo>
                <a:lnTo>
                  <a:pt x="960373" y="31623"/>
                </a:lnTo>
                <a:close/>
              </a:path>
              <a:path w="1024254" h="76200">
                <a:moveTo>
                  <a:pt x="947419" y="0"/>
                </a:moveTo>
                <a:lnTo>
                  <a:pt x="947631" y="31708"/>
                </a:lnTo>
                <a:lnTo>
                  <a:pt x="1011734" y="31623"/>
                </a:lnTo>
                <a:lnTo>
                  <a:pt x="947419" y="0"/>
                </a:lnTo>
                <a:close/>
              </a:path>
            </a:pathLst>
          </a:custGeom>
          <a:solidFill>
            <a:srgbClr val="0096DB"/>
          </a:solidFill>
        </p:spPr>
        <p:txBody>
          <a:bodyPr wrap="square" lIns="0" tIns="0" rIns="0" bIns="0" rtlCol="0"/>
          <a:lstStyle/>
          <a:p>
            <a:endParaRPr/>
          </a:p>
        </p:txBody>
      </p:sp>
      <p:sp>
        <p:nvSpPr>
          <p:cNvPr id="38" name="object 8">
            <a:extLst>
              <a:ext uri="{FF2B5EF4-FFF2-40B4-BE49-F238E27FC236}">
                <a16:creationId xmlns:a16="http://schemas.microsoft.com/office/drawing/2014/main" id="{AF844C03-ECBB-4C4B-B014-CA0D564CD391}"/>
              </a:ext>
            </a:extLst>
          </p:cNvPr>
          <p:cNvSpPr txBox="1"/>
          <p:nvPr/>
        </p:nvSpPr>
        <p:spPr>
          <a:xfrm>
            <a:off x="4400012" y="2414475"/>
            <a:ext cx="2417445" cy="239395"/>
          </a:xfrm>
          <a:prstGeom prst="rect">
            <a:avLst/>
          </a:prstGeom>
        </p:spPr>
        <p:txBody>
          <a:bodyPr vert="horz" wrap="square" lIns="0" tIns="13335" rIns="0" bIns="0" rtlCol="0">
            <a:spAutoFit/>
          </a:bodyPr>
          <a:lstStyle/>
          <a:p>
            <a:pPr marL="12700">
              <a:lnSpc>
                <a:spcPct val="100000"/>
              </a:lnSpc>
              <a:spcBef>
                <a:spcPts val="105"/>
              </a:spcBef>
              <a:tabLst>
                <a:tab pos="1982470" algn="l"/>
              </a:tabLst>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a:t>
            </a:r>
            <a:r>
              <a:rPr sz="1400" dirty="0">
                <a:latin typeface="Verdana"/>
                <a:cs typeface="Verdana"/>
              </a:rPr>
              <a:t>s	D</a:t>
            </a:r>
            <a:r>
              <a:rPr sz="1400" spc="-5" dirty="0">
                <a:latin typeface="Verdana"/>
                <a:cs typeface="Verdana"/>
              </a:rPr>
              <a:t>ata</a:t>
            </a:r>
            <a:endParaRPr sz="1400">
              <a:latin typeface="Verdana"/>
              <a:cs typeface="Verdana"/>
            </a:endParaRPr>
          </a:p>
        </p:txBody>
      </p:sp>
      <p:sp>
        <p:nvSpPr>
          <p:cNvPr id="39" name="object 9">
            <a:extLst>
              <a:ext uri="{FF2B5EF4-FFF2-40B4-BE49-F238E27FC236}">
                <a16:creationId xmlns:a16="http://schemas.microsoft.com/office/drawing/2014/main" id="{95A812E2-FD9E-482D-B23B-7C2A00EBB122}"/>
              </a:ext>
            </a:extLst>
          </p:cNvPr>
          <p:cNvSpPr/>
          <p:nvPr/>
        </p:nvSpPr>
        <p:spPr>
          <a:xfrm>
            <a:off x="6222590" y="2685367"/>
            <a:ext cx="1005840" cy="76200"/>
          </a:xfrm>
          <a:custGeom>
            <a:avLst/>
            <a:gdLst/>
            <a:ahLst/>
            <a:cxnLst/>
            <a:rect l="l" t="t" r="r" b="b"/>
            <a:pathLst>
              <a:path w="1005839" h="76200">
                <a:moveTo>
                  <a:pt x="993504" y="31622"/>
                </a:moveTo>
                <a:lnTo>
                  <a:pt x="942339" y="31622"/>
                </a:lnTo>
                <a:lnTo>
                  <a:pt x="942339" y="44322"/>
                </a:lnTo>
                <a:lnTo>
                  <a:pt x="929660" y="44381"/>
                </a:lnTo>
                <a:lnTo>
                  <a:pt x="929766" y="76200"/>
                </a:lnTo>
                <a:lnTo>
                  <a:pt x="1005839" y="37718"/>
                </a:lnTo>
                <a:lnTo>
                  <a:pt x="993504" y="31622"/>
                </a:lnTo>
                <a:close/>
              </a:path>
              <a:path w="1005839" h="76200">
                <a:moveTo>
                  <a:pt x="929618" y="31681"/>
                </a:moveTo>
                <a:lnTo>
                  <a:pt x="0" y="35940"/>
                </a:lnTo>
                <a:lnTo>
                  <a:pt x="0" y="48640"/>
                </a:lnTo>
                <a:lnTo>
                  <a:pt x="929660" y="44381"/>
                </a:lnTo>
                <a:lnTo>
                  <a:pt x="929618" y="31681"/>
                </a:lnTo>
                <a:close/>
              </a:path>
              <a:path w="1005839" h="76200">
                <a:moveTo>
                  <a:pt x="942339" y="31622"/>
                </a:moveTo>
                <a:lnTo>
                  <a:pt x="929618" y="31681"/>
                </a:lnTo>
                <a:lnTo>
                  <a:pt x="929660" y="44381"/>
                </a:lnTo>
                <a:lnTo>
                  <a:pt x="942339" y="44322"/>
                </a:lnTo>
                <a:lnTo>
                  <a:pt x="942339" y="31622"/>
                </a:lnTo>
                <a:close/>
              </a:path>
              <a:path w="1005839" h="76200">
                <a:moveTo>
                  <a:pt x="929513" y="0"/>
                </a:moveTo>
                <a:lnTo>
                  <a:pt x="929618" y="31681"/>
                </a:lnTo>
                <a:lnTo>
                  <a:pt x="993504" y="31622"/>
                </a:lnTo>
                <a:lnTo>
                  <a:pt x="929513" y="0"/>
                </a:lnTo>
                <a:close/>
              </a:path>
            </a:pathLst>
          </a:custGeom>
          <a:solidFill>
            <a:srgbClr val="0096DB"/>
          </a:solidFill>
        </p:spPr>
        <p:txBody>
          <a:bodyPr wrap="square" lIns="0" tIns="0" rIns="0" bIns="0" rtlCol="0"/>
          <a:lstStyle/>
          <a:p>
            <a:endParaRPr/>
          </a:p>
        </p:txBody>
      </p:sp>
      <p:sp>
        <p:nvSpPr>
          <p:cNvPr id="40" name="object 10">
            <a:extLst>
              <a:ext uri="{FF2B5EF4-FFF2-40B4-BE49-F238E27FC236}">
                <a16:creationId xmlns:a16="http://schemas.microsoft.com/office/drawing/2014/main" id="{77ACF36E-5469-45E8-8C7D-966FBA08B0CF}"/>
              </a:ext>
            </a:extLst>
          </p:cNvPr>
          <p:cNvSpPr txBox="1"/>
          <p:nvPr/>
        </p:nvSpPr>
        <p:spPr>
          <a:xfrm>
            <a:off x="7229192" y="2420571"/>
            <a:ext cx="1164590" cy="607060"/>
          </a:xfrm>
          <a:prstGeom prst="rect">
            <a:avLst/>
          </a:prstGeom>
          <a:solidFill>
            <a:srgbClr val="0097DB"/>
          </a:solidFill>
          <a:ln w="25907">
            <a:solidFill>
              <a:srgbClr val="006DA0"/>
            </a:solidFill>
          </a:ln>
        </p:spPr>
        <p:txBody>
          <a:bodyPr vert="horz" wrap="square" lIns="0" tIns="164465" rIns="0" bIns="0" rtlCol="0">
            <a:spAutoFit/>
          </a:bodyPr>
          <a:lstStyle/>
          <a:p>
            <a:pPr marL="245745">
              <a:lnSpc>
                <a:spcPct val="100000"/>
              </a:lnSpc>
              <a:spcBef>
                <a:spcPts val="1295"/>
              </a:spcBef>
            </a:pPr>
            <a:r>
              <a:rPr sz="1800" spc="-5" dirty="0">
                <a:solidFill>
                  <a:srgbClr val="FFFFFF"/>
                </a:solidFill>
                <a:latin typeface="Verdana"/>
                <a:cs typeface="Verdana"/>
              </a:rPr>
              <a:t>Model</a:t>
            </a:r>
            <a:endParaRPr sz="1800">
              <a:latin typeface="Verdana"/>
              <a:cs typeface="Verdana"/>
            </a:endParaRPr>
          </a:p>
        </p:txBody>
      </p:sp>
      <p:sp>
        <p:nvSpPr>
          <p:cNvPr id="41" name="object 11">
            <a:extLst>
              <a:ext uri="{FF2B5EF4-FFF2-40B4-BE49-F238E27FC236}">
                <a16:creationId xmlns:a16="http://schemas.microsoft.com/office/drawing/2014/main" id="{BDA0F5C2-CB36-42DB-9B46-779F2C5B8ACB}"/>
              </a:ext>
            </a:extLst>
          </p:cNvPr>
          <p:cNvSpPr txBox="1"/>
          <p:nvPr/>
        </p:nvSpPr>
        <p:spPr>
          <a:xfrm>
            <a:off x="7227286" y="2054507"/>
            <a:ext cx="1167765" cy="240029"/>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75" dirty="0">
                <a:latin typeface="Verdana"/>
                <a:cs typeface="Verdana"/>
              </a:rPr>
              <a:t> </a:t>
            </a:r>
            <a:r>
              <a:rPr sz="1400" spc="-5" dirty="0">
                <a:latin typeface="Verdana"/>
                <a:cs typeface="Verdana"/>
              </a:rPr>
              <a:t>task</a:t>
            </a:r>
            <a:endParaRPr sz="1400">
              <a:latin typeface="Verdana"/>
              <a:cs typeface="Verdana"/>
            </a:endParaRPr>
          </a:p>
        </p:txBody>
      </p:sp>
      <p:sp>
        <p:nvSpPr>
          <p:cNvPr id="42" name="object 12">
            <a:extLst>
              <a:ext uri="{FF2B5EF4-FFF2-40B4-BE49-F238E27FC236}">
                <a16:creationId xmlns:a16="http://schemas.microsoft.com/office/drawing/2014/main" id="{5E447493-21D8-41BF-8C7F-8373A6BF8A66}"/>
              </a:ext>
            </a:extLst>
          </p:cNvPr>
          <p:cNvSpPr/>
          <p:nvPr/>
        </p:nvSpPr>
        <p:spPr>
          <a:xfrm>
            <a:off x="8392766" y="2679398"/>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1"/>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43" name="object 13">
            <a:extLst>
              <a:ext uri="{FF2B5EF4-FFF2-40B4-BE49-F238E27FC236}">
                <a16:creationId xmlns:a16="http://schemas.microsoft.com/office/drawing/2014/main" id="{EBE6B3E3-D68A-4B66-AB19-5289ADEDA671}"/>
              </a:ext>
            </a:extLst>
          </p:cNvPr>
          <p:cNvSpPr txBox="1"/>
          <p:nvPr/>
        </p:nvSpPr>
        <p:spPr>
          <a:xfrm>
            <a:off x="8608411" y="2451941"/>
            <a:ext cx="670560" cy="239395"/>
          </a:xfrm>
          <a:prstGeom prst="rect">
            <a:avLst/>
          </a:prstGeom>
        </p:spPr>
        <p:txBody>
          <a:bodyPr vert="horz" wrap="square" lIns="0" tIns="13335" rIns="0" bIns="0" rtlCol="0">
            <a:spAutoFit/>
          </a:bodyPr>
          <a:lstStyle/>
          <a:p>
            <a:pPr marL="12700">
              <a:lnSpc>
                <a:spcPct val="100000"/>
              </a:lnSpc>
              <a:spcBef>
                <a:spcPts val="105"/>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grpSp>
        <p:nvGrpSpPr>
          <p:cNvPr id="44" name="object 14">
            <a:extLst>
              <a:ext uri="{FF2B5EF4-FFF2-40B4-BE49-F238E27FC236}">
                <a16:creationId xmlns:a16="http://schemas.microsoft.com/office/drawing/2014/main" id="{F6CE7E88-F2E8-4196-8BF0-FEF65FE59432}"/>
              </a:ext>
            </a:extLst>
          </p:cNvPr>
          <p:cNvGrpSpPr/>
          <p:nvPr/>
        </p:nvGrpSpPr>
        <p:grpSpPr>
          <a:xfrm>
            <a:off x="6222590" y="4066492"/>
            <a:ext cx="2171065" cy="607060"/>
            <a:chOff x="5219700" y="2942082"/>
            <a:chExt cx="2171065" cy="607060"/>
          </a:xfrm>
        </p:grpSpPr>
        <p:sp>
          <p:nvSpPr>
            <p:cNvPr id="45" name="object 15">
              <a:extLst>
                <a:ext uri="{FF2B5EF4-FFF2-40B4-BE49-F238E27FC236}">
                  <a16:creationId xmlns:a16="http://schemas.microsoft.com/office/drawing/2014/main" id="{AF2D9F14-99AB-4FE5-929B-7D9025A1ADF2}"/>
                </a:ext>
              </a:extLst>
            </p:cNvPr>
            <p:cNvSpPr/>
            <p:nvPr/>
          </p:nvSpPr>
          <p:spPr>
            <a:xfrm>
              <a:off x="5219700" y="3007233"/>
              <a:ext cx="1005840" cy="76200"/>
            </a:xfrm>
            <a:custGeom>
              <a:avLst/>
              <a:gdLst/>
              <a:ahLst/>
              <a:cxnLst/>
              <a:rect l="l" t="t" r="r" b="b"/>
              <a:pathLst>
                <a:path w="1005839" h="76200">
                  <a:moveTo>
                    <a:pt x="993504" y="31623"/>
                  </a:moveTo>
                  <a:lnTo>
                    <a:pt x="942339" y="31623"/>
                  </a:lnTo>
                  <a:lnTo>
                    <a:pt x="942339" y="44323"/>
                  </a:lnTo>
                  <a:lnTo>
                    <a:pt x="929660" y="44381"/>
                  </a:lnTo>
                  <a:lnTo>
                    <a:pt x="929766" y="76200"/>
                  </a:lnTo>
                  <a:lnTo>
                    <a:pt x="1005839" y="37718"/>
                  </a:lnTo>
                  <a:lnTo>
                    <a:pt x="993504" y="31623"/>
                  </a:lnTo>
                  <a:close/>
                </a:path>
                <a:path w="1005839" h="76200">
                  <a:moveTo>
                    <a:pt x="929618" y="31681"/>
                  </a:moveTo>
                  <a:lnTo>
                    <a:pt x="0" y="35941"/>
                  </a:lnTo>
                  <a:lnTo>
                    <a:pt x="0" y="48641"/>
                  </a:lnTo>
                  <a:lnTo>
                    <a:pt x="929660" y="44381"/>
                  </a:lnTo>
                  <a:lnTo>
                    <a:pt x="929618" y="31681"/>
                  </a:lnTo>
                  <a:close/>
                </a:path>
                <a:path w="1005839" h="76200">
                  <a:moveTo>
                    <a:pt x="942339" y="31623"/>
                  </a:moveTo>
                  <a:lnTo>
                    <a:pt x="929618" y="31681"/>
                  </a:lnTo>
                  <a:lnTo>
                    <a:pt x="929660" y="44381"/>
                  </a:lnTo>
                  <a:lnTo>
                    <a:pt x="942339" y="44323"/>
                  </a:lnTo>
                  <a:lnTo>
                    <a:pt x="942339" y="31623"/>
                  </a:lnTo>
                  <a:close/>
                </a:path>
                <a:path w="1005839" h="76200">
                  <a:moveTo>
                    <a:pt x="929513" y="0"/>
                  </a:moveTo>
                  <a:lnTo>
                    <a:pt x="929618" y="31681"/>
                  </a:lnTo>
                  <a:lnTo>
                    <a:pt x="993504" y="31623"/>
                  </a:lnTo>
                  <a:lnTo>
                    <a:pt x="929513" y="0"/>
                  </a:lnTo>
                  <a:close/>
                </a:path>
              </a:pathLst>
            </a:custGeom>
            <a:solidFill>
              <a:srgbClr val="0096DB"/>
            </a:solidFill>
          </p:spPr>
          <p:txBody>
            <a:bodyPr wrap="square" lIns="0" tIns="0" rIns="0" bIns="0" rtlCol="0"/>
            <a:lstStyle/>
            <a:p>
              <a:endParaRPr/>
            </a:p>
          </p:txBody>
        </p:sp>
        <p:sp>
          <p:nvSpPr>
            <p:cNvPr id="46" name="object 16">
              <a:extLst>
                <a:ext uri="{FF2B5EF4-FFF2-40B4-BE49-F238E27FC236}">
                  <a16:creationId xmlns:a16="http://schemas.microsoft.com/office/drawing/2014/main" id="{505915E6-2439-433D-9AC1-EB884B16CF2B}"/>
                </a:ext>
              </a:extLst>
            </p:cNvPr>
            <p:cNvSpPr/>
            <p:nvPr/>
          </p:nvSpPr>
          <p:spPr>
            <a:xfrm>
              <a:off x="6226302" y="2942082"/>
              <a:ext cx="1164590" cy="607060"/>
            </a:xfrm>
            <a:custGeom>
              <a:avLst/>
              <a:gdLst/>
              <a:ahLst/>
              <a:cxnLst/>
              <a:rect l="l" t="t" r="r" b="b"/>
              <a:pathLst>
                <a:path w="1164590" h="607060">
                  <a:moveTo>
                    <a:pt x="1164336" y="0"/>
                  </a:moveTo>
                  <a:lnTo>
                    <a:pt x="0" y="0"/>
                  </a:lnTo>
                  <a:lnTo>
                    <a:pt x="0" y="606552"/>
                  </a:lnTo>
                  <a:lnTo>
                    <a:pt x="1164336" y="606552"/>
                  </a:lnTo>
                  <a:lnTo>
                    <a:pt x="1164336" y="0"/>
                  </a:lnTo>
                  <a:close/>
                </a:path>
              </a:pathLst>
            </a:custGeom>
            <a:solidFill>
              <a:srgbClr val="0097DB"/>
            </a:solidFill>
          </p:spPr>
          <p:txBody>
            <a:bodyPr wrap="square" lIns="0" tIns="0" rIns="0" bIns="0" rtlCol="0"/>
            <a:lstStyle/>
            <a:p>
              <a:endParaRPr/>
            </a:p>
          </p:txBody>
        </p:sp>
      </p:grpSp>
      <p:sp>
        <p:nvSpPr>
          <p:cNvPr id="47" name="object 17">
            <a:extLst>
              <a:ext uri="{FF2B5EF4-FFF2-40B4-BE49-F238E27FC236}">
                <a16:creationId xmlns:a16="http://schemas.microsoft.com/office/drawing/2014/main" id="{5D12C5D5-07E2-4B8F-96DC-CC59FA38EA4F}"/>
              </a:ext>
            </a:extLst>
          </p:cNvPr>
          <p:cNvSpPr txBox="1"/>
          <p:nvPr/>
        </p:nvSpPr>
        <p:spPr>
          <a:xfrm>
            <a:off x="7229192" y="4066492"/>
            <a:ext cx="1164590" cy="607060"/>
          </a:xfrm>
          <a:prstGeom prst="rect">
            <a:avLst/>
          </a:prstGeom>
          <a:ln w="25907">
            <a:solidFill>
              <a:srgbClr val="006DA0"/>
            </a:solidFill>
          </a:ln>
        </p:spPr>
        <p:txBody>
          <a:bodyPr vert="horz" wrap="square" lIns="0" tIns="164465" rIns="0" bIns="0" rtlCol="0">
            <a:spAutoFit/>
          </a:bodyPr>
          <a:lstStyle/>
          <a:p>
            <a:pPr algn="ctr">
              <a:lnSpc>
                <a:spcPct val="100000"/>
              </a:lnSpc>
              <a:spcBef>
                <a:spcPts val="1295"/>
              </a:spcBef>
            </a:pPr>
            <a:r>
              <a:rPr sz="1800" spc="-5" dirty="0">
                <a:solidFill>
                  <a:srgbClr val="FFFFFF"/>
                </a:solidFill>
                <a:latin typeface="Verdana"/>
                <a:cs typeface="Verdana"/>
              </a:rPr>
              <a:t>ML</a:t>
            </a:r>
            <a:endParaRPr sz="1800">
              <a:latin typeface="Verdana"/>
              <a:cs typeface="Verdana"/>
            </a:endParaRPr>
          </a:p>
        </p:txBody>
      </p:sp>
      <p:sp>
        <p:nvSpPr>
          <p:cNvPr id="48" name="object 18">
            <a:extLst>
              <a:ext uri="{FF2B5EF4-FFF2-40B4-BE49-F238E27FC236}">
                <a16:creationId xmlns:a16="http://schemas.microsoft.com/office/drawing/2014/main" id="{06C60455-E012-4514-89F8-F58456375A72}"/>
              </a:ext>
            </a:extLst>
          </p:cNvPr>
          <p:cNvSpPr txBox="1"/>
          <p:nvPr/>
        </p:nvSpPr>
        <p:spPr>
          <a:xfrm>
            <a:off x="6370163" y="3701240"/>
            <a:ext cx="1842135" cy="398780"/>
          </a:xfrm>
          <a:prstGeom prst="rect">
            <a:avLst/>
          </a:prstGeom>
        </p:spPr>
        <p:txBody>
          <a:bodyPr vert="horz" wrap="square" lIns="0" tIns="12700" rIns="0" bIns="0" rtlCol="0">
            <a:spAutoFit/>
          </a:bodyPr>
          <a:lstStyle/>
          <a:p>
            <a:pPr marL="1052830">
              <a:lnSpc>
                <a:spcPts val="1465"/>
              </a:lnSpc>
              <a:spcBef>
                <a:spcPts val="100"/>
              </a:spcBef>
            </a:pPr>
            <a:r>
              <a:rPr sz="1400" dirty="0">
                <a:latin typeface="Verdana"/>
                <a:cs typeface="Verdana"/>
              </a:rPr>
              <a:t>Learn</a:t>
            </a:r>
            <a:r>
              <a:rPr sz="1400" spc="10" dirty="0">
                <a:latin typeface="Verdana"/>
                <a:cs typeface="Verdana"/>
              </a:rPr>
              <a:t>i</a:t>
            </a:r>
            <a:r>
              <a:rPr sz="1400" dirty="0">
                <a:latin typeface="Verdana"/>
                <a:cs typeface="Verdana"/>
              </a:rPr>
              <a:t>ng</a:t>
            </a:r>
            <a:endParaRPr sz="1400">
              <a:latin typeface="Verdana"/>
              <a:cs typeface="Verdana"/>
            </a:endParaRPr>
          </a:p>
          <a:p>
            <a:pPr marL="12700">
              <a:lnSpc>
                <a:spcPts val="1465"/>
              </a:lnSpc>
            </a:pPr>
            <a:r>
              <a:rPr sz="1400" spc="-5" dirty="0">
                <a:latin typeface="Verdana"/>
                <a:cs typeface="Verdana"/>
              </a:rPr>
              <a:t>Data</a:t>
            </a:r>
            <a:endParaRPr sz="1400">
              <a:latin typeface="Verdana"/>
              <a:cs typeface="Verdana"/>
            </a:endParaRPr>
          </a:p>
        </p:txBody>
      </p:sp>
      <p:sp>
        <p:nvSpPr>
          <p:cNvPr id="49" name="object 19">
            <a:extLst>
              <a:ext uri="{FF2B5EF4-FFF2-40B4-BE49-F238E27FC236}">
                <a16:creationId xmlns:a16="http://schemas.microsoft.com/office/drawing/2014/main" id="{1ACB57BF-FDF2-4AE0-A520-54A73673E360}"/>
              </a:ext>
            </a:extLst>
          </p:cNvPr>
          <p:cNvSpPr txBox="1"/>
          <p:nvPr/>
        </p:nvSpPr>
        <p:spPr>
          <a:xfrm>
            <a:off x="8608411" y="4098115"/>
            <a:ext cx="55118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Model</a:t>
            </a:r>
            <a:endParaRPr sz="1400">
              <a:latin typeface="Verdana"/>
              <a:cs typeface="Verdana"/>
            </a:endParaRPr>
          </a:p>
        </p:txBody>
      </p:sp>
      <p:sp>
        <p:nvSpPr>
          <p:cNvPr id="50" name="object 20">
            <a:extLst>
              <a:ext uri="{FF2B5EF4-FFF2-40B4-BE49-F238E27FC236}">
                <a16:creationId xmlns:a16="http://schemas.microsoft.com/office/drawing/2014/main" id="{F70EE58C-AF7F-45AC-BA64-B003E2D26834}"/>
              </a:ext>
            </a:extLst>
          </p:cNvPr>
          <p:cNvSpPr/>
          <p:nvPr/>
        </p:nvSpPr>
        <p:spPr>
          <a:xfrm>
            <a:off x="6204301" y="4520389"/>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2"/>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51" name="object 21">
            <a:extLst>
              <a:ext uri="{FF2B5EF4-FFF2-40B4-BE49-F238E27FC236}">
                <a16:creationId xmlns:a16="http://schemas.microsoft.com/office/drawing/2014/main" id="{258B4E45-A3B0-41B2-B67F-7625FED9E6A5}"/>
              </a:ext>
            </a:extLst>
          </p:cNvPr>
          <p:cNvSpPr txBox="1"/>
          <p:nvPr/>
        </p:nvSpPr>
        <p:spPr>
          <a:xfrm>
            <a:off x="6363813" y="4264231"/>
            <a:ext cx="670560" cy="239395"/>
          </a:xfrm>
          <a:prstGeom prst="rect">
            <a:avLst/>
          </a:prstGeom>
        </p:spPr>
        <p:txBody>
          <a:bodyPr vert="horz" wrap="square" lIns="0" tIns="12700" rIns="0" bIns="0" rtlCol="0">
            <a:spAutoFit/>
          </a:bodyPr>
          <a:lstStyle/>
          <a:p>
            <a:pPr marL="12700">
              <a:lnSpc>
                <a:spcPct val="100000"/>
              </a:lnSpc>
              <a:spcBef>
                <a:spcPts val="100"/>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52" name="object 22">
            <a:extLst>
              <a:ext uri="{FF2B5EF4-FFF2-40B4-BE49-F238E27FC236}">
                <a16:creationId xmlns:a16="http://schemas.microsoft.com/office/drawing/2014/main" id="{4E8FD5C0-D760-45E9-8C5E-C05B606EC28A}"/>
              </a:ext>
            </a:extLst>
          </p:cNvPr>
          <p:cNvSpPr/>
          <p:nvPr/>
        </p:nvSpPr>
        <p:spPr>
          <a:xfrm>
            <a:off x="7764878" y="3026361"/>
            <a:ext cx="1627505" cy="1349375"/>
          </a:xfrm>
          <a:custGeom>
            <a:avLst/>
            <a:gdLst/>
            <a:ahLst/>
            <a:cxnLst/>
            <a:rect l="l" t="t" r="r" b="b"/>
            <a:pathLst>
              <a:path w="1627504" h="1349375">
                <a:moveTo>
                  <a:pt x="1614551" y="1336294"/>
                </a:moveTo>
                <a:lnTo>
                  <a:pt x="627760" y="1336294"/>
                </a:lnTo>
                <a:lnTo>
                  <a:pt x="627760" y="1348994"/>
                </a:lnTo>
                <a:lnTo>
                  <a:pt x="1624329" y="1348994"/>
                </a:lnTo>
                <a:lnTo>
                  <a:pt x="1627251" y="1346200"/>
                </a:lnTo>
                <a:lnTo>
                  <a:pt x="1627251" y="1342643"/>
                </a:lnTo>
                <a:lnTo>
                  <a:pt x="1614551" y="1342644"/>
                </a:lnTo>
                <a:lnTo>
                  <a:pt x="1614551" y="1336294"/>
                </a:lnTo>
                <a:close/>
              </a:path>
              <a:path w="1627504" h="1349375">
                <a:moveTo>
                  <a:pt x="1614551" y="519684"/>
                </a:moveTo>
                <a:lnTo>
                  <a:pt x="1614551" y="1342644"/>
                </a:lnTo>
                <a:lnTo>
                  <a:pt x="1620901" y="1336294"/>
                </a:lnTo>
                <a:lnTo>
                  <a:pt x="1627251" y="1336293"/>
                </a:lnTo>
                <a:lnTo>
                  <a:pt x="1627251" y="526034"/>
                </a:lnTo>
                <a:lnTo>
                  <a:pt x="1620901" y="526034"/>
                </a:lnTo>
                <a:lnTo>
                  <a:pt x="1614551" y="519684"/>
                </a:lnTo>
                <a:close/>
              </a:path>
              <a:path w="1627504" h="1349375">
                <a:moveTo>
                  <a:pt x="1627251" y="1336293"/>
                </a:moveTo>
                <a:lnTo>
                  <a:pt x="1620901" y="1336294"/>
                </a:lnTo>
                <a:lnTo>
                  <a:pt x="1614551" y="1342644"/>
                </a:lnTo>
                <a:lnTo>
                  <a:pt x="1627251" y="1342643"/>
                </a:lnTo>
                <a:lnTo>
                  <a:pt x="1627251" y="1336293"/>
                </a:lnTo>
                <a:close/>
              </a:path>
              <a:path w="1627504" h="1349375">
                <a:moveTo>
                  <a:pt x="44450" y="63500"/>
                </a:moveTo>
                <a:lnTo>
                  <a:pt x="31750" y="63500"/>
                </a:lnTo>
                <a:lnTo>
                  <a:pt x="31750" y="523240"/>
                </a:lnTo>
                <a:lnTo>
                  <a:pt x="34543" y="526034"/>
                </a:lnTo>
                <a:lnTo>
                  <a:pt x="1614551" y="526034"/>
                </a:lnTo>
                <a:lnTo>
                  <a:pt x="1614551" y="519684"/>
                </a:lnTo>
                <a:lnTo>
                  <a:pt x="44450" y="519684"/>
                </a:lnTo>
                <a:lnTo>
                  <a:pt x="38100" y="513334"/>
                </a:lnTo>
                <a:lnTo>
                  <a:pt x="44450" y="513334"/>
                </a:lnTo>
                <a:lnTo>
                  <a:pt x="44450" y="63500"/>
                </a:lnTo>
                <a:close/>
              </a:path>
              <a:path w="1627504" h="1349375">
                <a:moveTo>
                  <a:pt x="1624329" y="513334"/>
                </a:moveTo>
                <a:lnTo>
                  <a:pt x="44450" y="513334"/>
                </a:lnTo>
                <a:lnTo>
                  <a:pt x="44450" y="519684"/>
                </a:lnTo>
                <a:lnTo>
                  <a:pt x="1614551" y="519684"/>
                </a:lnTo>
                <a:lnTo>
                  <a:pt x="1620901" y="526034"/>
                </a:lnTo>
                <a:lnTo>
                  <a:pt x="1627251" y="526034"/>
                </a:lnTo>
                <a:lnTo>
                  <a:pt x="1627251" y="516255"/>
                </a:lnTo>
                <a:lnTo>
                  <a:pt x="1624329" y="513334"/>
                </a:lnTo>
                <a:close/>
              </a:path>
              <a:path w="1627504" h="1349375">
                <a:moveTo>
                  <a:pt x="44450" y="513334"/>
                </a:moveTo>
                <a:lnTo>
                  <a:pt x="38100" y="513334"/>
                </a:lnTo>
                <a:lnTo>
                  <a:pt x="44450" y="519684"/>
                </a:lnTo>
                <a:lnTo>
                  <a:pt x="44450" y="513334"/>
                </a:lnTo>
                <a:close/>
              </a:path>
              <a:path w="1627504" h="1349375">
                <a:moveTo>
                  <a:pt x="38100" y="0"/>
                </a:moveTo>
                <a:lnTo>
                  <a:pt x="0" y="76200"/>
                </a:lnTo>
                <a:lnTo>
                  <a:pt x="31750" y="76200"/>
                </a:lnTo>
                <a:lnTo>
                  <a:pt x="31750" y="63500"/>
                </a:lnTo>
                <a:lnTo>
                  <a:pt x="69850" y="63500"/>
                </a:lnTo>
                <a:lnTo>
                  <a:pt x="38100" y="0"/>
                </a:lnTo>
                <a:close/>
              </a:path>
              <a:path w="1627504" h="134937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grpSp>
        <p:nvGrpSpPr>
          <p:cNvPr id="53" name="object 23">
            <a:extLst>
              <a:ext uri="{FF2B5EF4-FFF2-40B4-BE49-F238E27FC236}">
                <a16:creationId xmlns:a16="http://schemas.microsoft.com/office/drawing/2014/main" id="{2A66B236-6463-4876-B78F-9AB0AC12ED06}"/>
              </a:ext>
            </a:extLst>
          </p:cNvPr>
          <p:cNvGrpSpPr/>
          <p:nvPr/>
        </p:nvGrpSpPr>
        <p:grpSpPr>
          <a:xfrm>
            <a:off x="1618459" y="3895042"/>
            <a:ext cx="2755900" cy="957580"/>
            <a:chOff x="615569" y="2770632"/>
            <a:chExt cx="2755900" cy="957580"/>
          </a:xfrm>
        </p:grpSpPr>
        <p:pic>
          <p:nvPicPr>
            <p:cNvPr id="54" name="object 24">
              <a:extLst>
                <a:ext uri="{FF2B5EF4-FFF2-40B4-BE49-F238E27FC236}">
                  <a16:creationId xmlns:a16="http://schemas.microsoft.com/office/drawing/2014/main" id="{3A3EE7C7-DF7B-416F-B227-EBAF5ACEAE8F}"/>
                </a:ext>
              </a:extLst>
            </p:cNvPr>
            <p:cNvPicPr/>
            <p:nvPr/>
          </p:nvPicPr>
          <p:blipFill>
            <a:blip r:embed="rId2" cstate="print"/>
            <a:stretch>
              <a:fillRect/>
            </a:stretch>
          </p:blipFill>
          <p:spPr>
            <a:xfrm>
              <a:off x="1933955" y="2770632"/>
              <a:ext cx="1437132" cy="957072"/>
            </a:xfrm>
            <a:prstGeom prst="rect">
              <a:avLst/>
            </a:prstGeom>
          </p:spPr>
        </p:pic>
        <p:sp>
          <p:nvSpPr>
            <p:cNvPr id="55" name="object 25">
              <a:extLst>
                <a:ext uri="{FF2B5EF4-FFF2-40B4-BE49-F238E27FC236}">
                  <a16:creationId xmlns:a16="http://schemas.microsoft.com/office/drawing/2014/main" id="{B3347189-9FFE-468D-B046-257E10B2A563}"/>
                </a:ext>
              </a:extLst>
            </p:cNvPr>
            <p:cNvSpPr/>
            <p:nvPr/>
          </p:nvSpPr>
          <p:spPr>
            <a:xfrm>
              <a:off x="615569" y="3246120"/>
              <a:ext cx="1338580" cy="76200"/>
            </a:xfrm>
            <a:custGeom>
              <a:avLst/>
              <a:gdLst/>
              <a:ahLst/>
              <a:cxnLst/>
              <a:rect l="l" t="t" r="r" b="b"/>
              <a:pathLst>
                <a:path w="1338580" h="76200">
                  <a:moveTo>
                    <a:pt x="1327509" y="31496"/>
                  </a:moveTo>
                  <a:lnTo>
                    <a:pt x="1274572" y="31496"/>
                  </a:lnTo>
                  <a:lnTo>
                    <a:pt x="1274826" y="44196"/>
                  </a:lnTo>
                  <a:lnTo>
                    <a:pt x="1262125" y="44445"/>
                  </a:lnTo>
                  <a:lnTo>
                    <a:pt x="1262761" y="76200"/>
                  </a:lnTo>
                  <a:lnTo>
                    <a:pt x="1338199" y="36575"/>
                  </a:lnTo>
                  <a:lnTo>
                    <a:pt x="1327509" y="31496"/>
                  </a:lnTo>
                  <a:close/>
                </a:path>
                <a:path w="1338580" h="76200">
                  <a:moveTo>
                    <a:pt x="1261871" y="31745"/>
                  </a:moveTo>
                  <a:lnTo>
                    <a:pt x="0" y="56515"/>
                  </a:lnTo>
                  <a:lnTo>
                    <a:pt x="254" y="69215"/>
                  </a:lnTo>
                  <a:lnTo>
                    <a:pt x="1262125" y="44445"/>
                  </a:lnTo>
                  <a:lnTo>
                    <a:pt x="1261871" y="31745"/>
                  </a:lnTo>
                  <a:close/>
                </a:path>
                <a:path w="1338580" h="76200">
                  <a:moveTo>
                    <a:pt x="1274572" y="31496"/>
                  </a:moveTo>
                  <a:lnTo>
                    <a:pt x="1261871" y="31745"/>
                  </a:lnTo>
                  <a:lnTo>
                    <a:pt x="1262125" y="44445"/>
                  </a:lnTo>
                  <a:lnTo>
                    <a:pt x="1274826" y="44196"/>
                  </a:lnTo>
                  <a:lnTo>
                    <a:pt x="1274572" y="31496"/>
                  </a:lnTo>
                  <a:close/>
                </a:path>
                <a:path w="1338580" h="76200">
                  <a:moveTo>
                    <a:pt x="1261237" y="0"/>
                  </a:moveTo>
                  <a:lnTo>
                    <a:pt x="1261871" y="31745"/>
                  </a:lnTo>
                  <a:lnTo>
                    <a:pt x="1274572" y="31496"/>
                  </a:lnTo>
                  <a:lnTo>
                    <a:pt x="1327509" y="31496"/>
                  </a:lnTo>
                  <a:lnTo>
                    <a:pt x="1261237" y="0"/>
                  </a:lnTo>
                  <a:close/>
                </a:path>
              </a:pathLst>
            </a:custGeom>
            <a:solidFill>
              <a:srgbClr val="0096DB"/>
            </a:solidFill>
          </p:spPr>
          <p:txBody>
            <a:bodyPr wrap="square" lIns="0" tIns="0" rIns="0" bIns="0" rtlCol="0"/>
            <a:lstStyle/>
            <a:p>
              <a:endParaRPr/>
            </a:p>
          </p:txBody>
        </p:sp>
      </p:grpSp>
      <p:sp>
        <p:nvSpPr>
          <p:cNvPr id="56" name="object 26">
            <a:extLst>
              <a:ext uri="{FF2B5EF4-FFF2-40B4-BE49-F238E27FC236}">
                <a16:creationId xmlns:a16="http://schemas.microsoft.com/office/drawing/2014/main" id="{72762102-33D0-435F-A0B8-4D261C3ED2BF}"/>
              </a:ext>
            </a:extLst>
          </p:cNvPr>
          <p:cNvSpPr txBox="1"/>
          <p:nvPr/>
        </p:nvSpPr>
        <p:spPr>
          <a:xfrm>
            <a:off x="1583026" y="4098496"/>
            <a:ext cx="12649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Requirements</a:t>
            </a:r>
            <a:endParaRPr sz="1400">
              <a:latin typeface="Verdana"/>
              <a:cs typeface="Verdana"/>
            </a:endParaRPr>
          </a:p>
        </p:txBody>
      </p:sp>
      <p:sp>
        <p:nvSpPr>
          <p:cNvPr id="57" name="object 27">
            <a:extLst>
              <a:ext uri="{FF2B5EF4-FFF2-40B4-BE49-F238E27FC236}">
                <a16:creationId xmlns:a16="http://schemas.microsoft.com/office/drawing/2014/main" id="{9345C5A0-72A5-4935-889F-49F0AE486511}"/>
              </a:ext>
            </a:extLst>
          </p:cNvPr>
          <p:cNvSpPr/>
          <p:nvPr/>
        </p:nvSpPr>
        <p:spPr>
          <a:xfrm>
            <a:off x="3554066" y="3014170"/>
            <a:ext cx="1916430" cy="1365885"/>
          </a:xfrm>
          <a:custGeom>
            <a:avLst/>
            <a:gdLst/>
            <a:ahLst/>
            <a:cxnLst/>
            <a:rect l="l" t="t" r="r" b="b"/>
            <a:pathLst>
              <a:path w="1916429" h="1365885">
                <a:moveTo>
                  <a:pt x="1903222" y="1352931"/>
                </a:moveTo>
                <a:lnTo>
                  <a:pt x="819023" y="1352931"/>
                </a:lnTo>
                <a:lnTo>
                  <a:pt x="819023" y="1365631"/>
                </a:lnTo>
                <a:lnTo>
                  <a:pt x="1913001" y="1365631"/>
                </a:lnTo>
                <a:lnTo>
                  <a:pt x="1915922" y="1362709"/>
                </a:lnTo>
                <a:lnTo>
                  <a:pt x="1915922" y="1359281"/>
                </a:lnTo>
                <a:lnTo>
                  <a:pt x="1903222" y="1359281"/>
                </a:lnTo>
                <a:lnTo>
                  <a:pt x="1903222" y="1352931"/>
                </a:lnTo>
                <a:close/>
              </a:path>
              <a:path w="1916429" h="1365885">
                <a:moveTo>
                  <a:pt x="1903222" y="440181"/>
                </a:moveTo>
                <a:lnTo>
                  <a:pt x="1903222" y="1359281"/>
                </a:lnTo>
                <a:lnTo>
                  <a:pt x="1909572" y="1352931"/>
                </a:lnTo>
                <a:lnTo>
                  <a:pt x="1915922" y="1352931"/>
                </a:lnTo>
                <a:lnTo>
                  <a:pt x="1915922" y="446531"/>
                </a:lnTo>
                <a:lnTo>
                  <a:pt x="1909572" y="446531"/>
                </a:lnTo>
                <a:lnTo>
                  <a:pt x="1903222" y="440181"/>
                </a:lnTo>
                <a:close/>
              </a:path>
              <a:path w="1916429" h="1365885">
                <a:moveTo>
                  <a:pt x="1915922" y="1352931"/>
                </a:moveTo>
                <a:lnTo>
                  <a:pt x="1909572" y="1352931"/>
                </a:lnTo>
                <a:lnTo>
                  <a:pt x="1903222" y="1359281"/>
                </a:lnTo>
                <a:lnTo>
                  <a:pt x="1915922" y="1359281"/>
                </a:lnTo>
                <a:lnTo>
                  <a:pt x="1915922" y="1352931"/>
                </a:lnTo>
                <a:close/>
              </a:path>
              <a:path w="1916429" h="1365885">
                <a:moveTo>
                  <a:pt x="44450" y="63500"/>
                </a:moveTo>
                <a:lnTo>
                  <a:pt x="31750" y="63500"/>
                </a:lnTo>
                <a:lnTo>
                  <a:pt x="31750" y="443738"/>
                </a:lnTo>
                <a:lnTo>
                  <a:pt x="34543" y="446531"/>
                </a:lnTo>
                <a:lnTo>
                  <a:pt x="1903222" y="446531"/>
                </a:lnTo>
                <a:lnTo>
                  <a:pt x="1903222" y="440181"/>
                </a:lnTo>
                <a:lnTo>
                  <a:pt x="44450" y="440181"/>
                </a:lnTo>
                <a:lnTo>
                  <a:pt x="38100" y="433831"/>
                </a:lnTo>
                <a:lnTo>
                  <a:pt x="44450" y="433831"/>
                </a:lnTo>
                <a:lnTo>
                  <a:pt x="44450" y="63500"/>
                </a:lnTo>
                <a:close/>
              </a:path>
              <a:path w="1916429" h="1365885">
                <a:moveTo>
                  <a:pt x="1913001" y="433831"/>
                </a:moveTo>
                <a:lnTo>
                  <a:pt x="44450" y="433831"/>
                </a:lnTo>
                <a:lnTo>
                  <a:pt x="44450" y="440181"/>
                </a:lnTo>
                <a:lnTo>
                  <a:pt x="1903222" y="440181"/>
                </a:lnTo>
                <a:lnTo>
                  <a:pt x="1909572" y="446531"/>
                </a:lnTo>
                <a:lnTo>
                  <a:pt x="1915922" y="446531"/>
                </a:lnTo>
                <a:lnTo>
                  <a:pt x="1915922" y="436752"/>
                </a:lnTo>
                <a:lnTo>
                  <a:pt x="1913001" y="433831"/>
                </a:lnTo>
                <a:close/>
              </a:path>
              <a:path w="1916429" h="1365885">
                <a:moveTo>
                  <a:pt x="44450" y="433831"/>
                </a:moveTo>
                <a:lnTo>
                  <a:pt x="38100" y="433831"/>
                </a:lnTo>
                <a:lnTo>
                  <a:pt x="44450" y="440181"/>
                </a:lnTo>
                <a:lnTo>
                  <a:pt x="44450" y="433831"/>
                </a:lnTo>
                <a:close/>
              </a:path>
              <a:path w="1916429" h="1365885">
                <a:moveTo>
                  <a:pt x="38100" y="0"/>
                </a:moveTo>
                <a:lnTo>
                  <a:pt x="0" y="76200"/>
                </a:lnTo>
                <a:lnTo>
                  <a:pt x="31750" y="76200"/>
                </a:lnTo>
                <a:lnTo>
                  <a:pt x="31750" y="63500"/>
                </a:lnTo>
                <a:lnTo>
                  <a:pt x="69850" y="63500"/>
                </a:lnTo>
                <a:lnTo>
                  <a:pt x="38100" y="0"/>
                </a:lnTo>
                <a:close/>
              </a:path>
              <a:path w="1916429" h="136588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sp>
        <p:nvSpPr>
          <p:cNvPr id="58" name="object 28">
            <a:extLst>
              <a:ext uri="{FF2B5EF4-FFF2-40B4-BE49-F238E27FC236}">
                <a16:creationId xmlns:a16="http://schemas.microsoft.com/office/drawing/2014/main" id="{34537EB7-405D-4CF6-8342-ADFD44242EF2}"/>
              </a:ext>
            </a:extLst>
          </p:cNvPr>
          <p:cNvSpPr txBox="1"/>
          <p:nvPr/>
        </p:nvSpPr>
        <p:spPr>
          <a:xfrm>
            <a:off x="4614897" y="4024709"/>
            <a:ext cx="78295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Prog</a:t>
            </a:r>
            <a:r>
              <a:rPr sz="1400" spc="-25" dirty="0">
                <a:latin typeface="Verdana"/>
                <a:cs typeface="Verdana"/>
              </a:rPr>
              <a:t>r</a:t>
            </a:r>
            <a:r>
              <a:rPr sz="1400" dirty="0">
                <a:latin typeface="Verdana"/>
                <a:cs typeface="Verdana"/>
              </a:rPr>
              <a:t>am</a:t>
            </a:r>
            <a:endParaRPr sz="1400">
              <a:latin typeface="Verdana"/>
              <a:cs typeface="Verdana"/>
            </a:endParaRPr>
          </a:p>
        </p:txBody>
      </p:sp>
      <p:sp>
        <p:nvSpPr>
          <p:cNvPr id="59" name="object 29">
            <a:extLst>
              <a:ext uri="{FF2B5EF4-FFF2-40B4-BE49-F238E27FC236}">
                <a16:creationId xmlns:a16="http://schemas.microsoft.com/office/drawing/2014/main" id="{DB50BF2E-9698-4489-910D-A5FED6167EFA}"/>
              </a:ext>
            </a:extLst>
          </p:cNvPr>
          <p:cNvSpPr txBox="1"/>
          <p:nvPr/>
        </p:nvSpPr>
        <p:spPr>
          <a:xfrm>
            <a:off x="6729828" y="5084473"/>
            <a:ext cx="23247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Only</a:t>
            </a:r>
            <a:r>
              <a:rPr sz="1800" spc="-45" dirty="0">
                <a:latin typeface="Verdana"/>
                <a:cs typeface="Verdana"/>
              </a:rPr>
              <a:t> </a:t>
            </a:r>
            <a:r>
              <a:rPr sz="1800" dirty="0">
                <a:latin typeface="Verdana"/>
                <a:cs typeface="Verdana"/>
              </a:rPr>
              <a:t>for</a:t>
            </a:r>
            <a:r>
              <a:rPr sz="1800" spc="-40" dirty="0">
                <a:latin typeface="Verdana"/>
                <a:cs typeface="Verdana"/>
              </a:rPr>
              <a:t> </a:t>
            </a:r>
            <a:r>
              <a:rPr sz="1800" dirty="0">
                <a:latin typeface="Verdana"/>
                <a:cs typeface="Verdana"/>
              </a:rPr>
              <a:t>some</a:t>
            </a:r>
            <a:r>
              <a:rPr sz="1800" spc="-25" dirty="0">
                <a:latin typeface="Verdana"/>
                <a:cs typeface="Verdana"/>
              </a:rPr>
              <a:t> </a:t>
            </a:r>
            <a:r>
              <a:rPr sz="1800" spc="-5" dirty="0">
                <a:latin typeface="Verdana"/>
                <a:cs typeface="Verdana"/>
              </a:rPr>
              <a:t>tasks</a:t>
            </a:r>
            <a:endParaRPr sz="1800">
              <a:latin typeface="Verdana"/>
              <a:cs typeface="Verdana"/>
            </a:endParaRPr>
          </a:p>
        </p:txBody>
      </p:sp>
    </p:spTree>
    <p:extLst>
      <p:ext uri="{BB962C8B-B14F-4D97-AF65-F5344CB8AC3E}">
        <p14:creationId xmlns:p14="http://schemas.microsoft.com/office/powerpoint/2010/main" val="34872878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sp>
        <p:nvSpPr>
          <p:cNvPr id="3" name="object 3"/>
          <p:cNvSpPr txBox="1"/>
          <p:nvPr/>
        </p:nvSpPr>
        <p:spPr>
          <a:xfrm>
            <a:off x="335415" y="1034457"/>
            <a:ext cx="3894667" cy="344475"/>
          </a:xfrm>
          <a:prstGeom prst="rect">
            <a:avLst/>
          </a:prstGeom>
        </p:spPr>
        <p:txBody>
          <a:bodyPr vert="horz" wrap="square" lIns="0" tIns="16087" rIns="0" bIns="0" rtlCol="0">
            <a:spAutoFit/>
          </a:bodyPr>
          <a:lstStyle/>
          <a:p>
            <a:pPr marL="16933">
              <a:spcBef>
                <a:spcPts val="127"/>
              </a:spcBef>
              <a:tabLst>
                <a:tab pos="473275" algn="l"/>
              </a:tabLst>
            </a:pPr>
            <a:r>
              <a:rPr sz="2133" spc="-7" dirty="0">
                <a:solidFill>
                  <a:srgbClr val="0097DB"/>
                </a:solidFill>
                <a:latin typeface="Verdana"/>
                <a:cs typeface="Verdana"/>
              </a:rPr>
              <a:t>-	</a:t>
            </a:r>
            <a:r>
              <a:rPr sz="2133" spc="-7" dirty="0">
                <a:solidFill>
                  <a:srgbClr val="4D4F52"/>
                </a:solidFill>
                <a:latin typeface="Verdana"/>
                <a:cs typeface="Verdana"/>
              </a:rPr>
              <a:t>Let’s</a:t>
            </a:r>
            <a:r>
              <a:rPr sz="2133" spc="-33" dirty="0">
                <a:solidFill>
                  <a:srgbClr val="4D4F52"/>
                </a:solidFill>
                <a:latin typeface="Verdana"/>
                <a:cs typeface="Verdana"/>
              </a:rPr>
              <a:t> </a:t>
            </a:r>
            <a:r>
              <a:rPr sz="2133" spc="-7" dirty="0">
                <a:solidFill>
                  <a:srgbClr val="4D4F52"/>
                </a:solidFill>
                <a:latin typeface="Verdana"/>
                <a:cs typeface="Verdana"/>
              </a:rPr>
              <a:t>see</a:t>
            </a:r>
            <a:r>
              <a:rPr sz="2133" spc="-27" dirty="0">
                <a:solidFill>
                  <a:srgbClr val="4D4F52"/>
                </a:solidFill>
                <a:latin typeface="Verdana"/>
                <a:cs typeface="Verdana"/>
              </a:rPr>
              <a:t> </a:t>
            </a:r>
            <a:r>
              <a:rPr sz="2133" spc="-7" dirty="0">
                <a:solidFill>
                  <a:srgbClr val="4D4F52"/>
                </a:solidFill>
                <a:latin typeface="Verdana"/>
                <a:cs typeface="Verdana"/>
              </a:rPr>
              <a:t>some</a:t>
            </a:r>
            <a:r>
              <a:rPr sz="2133" spc="7" dirty="0">
                <a:solidFill>
                  <a:srgbClr val="4D4F52"/>
                </a:solidFill>
                <a:latin typeface="Verdana"/>
                <a:cs typeface="Verdana"/>
              </a:rPr>
              <a:t> </a:t>
            </a:r>
            <a:r>
              <a:rPr sz="2133" spc="-7" dirty="0">
                <a:solidFill>
                  <a:srgbClr val="4D4F52"/>
                </a:solidFill>
                <a:latin typeface="Verdana"/>
                <a:cs typeface="Verdana"/>
              </a:rPr>
              <a:t>examples</a:t>
            </a:r>
            <a:endParaRPr sz="2133">
              <a:latin typeface="Verdana"/>
              <a:cs typeface="Verdana"/>
            </a:endParaRPr>
          </a:p>
        </p:txBody>
      </p:sp>
      <p:pic>
        <p:nvPicPr>
          <p:cNvPr id="4" name="object 4"/>
          <p:cNvPicPr/>
          <p:nvPr/>
        </p:nvPicPr>
        <p:blipFill>
          <a:blip r:embed="rId2" cstate="print"/>
          <a:stretch>
            <a:fillRect/>
          </a:stretch>
        </p:blipFill>
        <p:spPr>
          <a:xfrm>
            <a:off x="727455" y="1975103"/>
            <a:ext cx="4169663" cy="2779776"/>
          </a:xfrm>
          <a:prstGeom prst="rect">
            <a:avLst/>
          </a:prstGeom>
        </p:spPr>
      </p:pic>
      <p:sp>
        <p:nvSpPr>
          <p:cNvPr id="5" name="object 5"/>
          <p:cNvSpPr txBox="1"/>
          <p:nvPr/>
        </p:nvSpPr>
        <p:spPr>
          <a:xfrm>
            <a:off x="1914314" y="5040308"/>
            <a:ext cx="1794933" cy="386430"/>
          </a:xfrm>
          <a:prstGeom prst="rect">
            <a:avLst/>
          </a:prstGeom>
        </p:spPr>
        <p:txBody>
          <a:bodyPr vert="horz" wrap="square" lIns="0" tIns="16933" rIns="0" bIns="0" rtlCol="0">
            <a:spAutoFit/>
          </a:bodyPr>
          <a:lstStyle/>
          <a:p>
            <a:pPr marL="16933">
              <a:spcBef>
                <a:spcPts val="133"/>
              </a:spcBef>
            </a:pPr>
            <a:r>
              <a:rPr sz="2400" dirty="0">
                <a:latin typeface="Verdana"/>
                <a:cs typeface="Verdana"/>
              </a:rPr>
              <a:t>Spam</a:t>
            </a:r>
            <a:r>
              <a:rPr sz="2400" spc="-100" dirty="0">
                <a:latin typeface="Verdana"/>
                <a:cs typeface="Verdana"/>
              </a:rPr>
              <a:t> </a:t>
            </a:r>
            <a:r>
              <a:rPr sz="2400" spc="-7" dirty="0">
                <a:latin typeface="Verdana"/>
                <a:cs typeface="Verdana"/>
              </a:rPr>
              <a:t>Filter</a:t>
            </a:r>
            <a:endParaRPr sz="2400">
              <a:latin typeface="Verdana"/>
              <a:cs typeface="Verdana"/>
            </a:endParaRPr>
          </a:p>
        </p:txBody>
      </p:sp>
      <p:pic>
        <p:nvPicPr>
          <p:cNvPr id="6" name="object 6"/>
          <p:cNvPicPr/>
          <p:nvPr/>
        </p:nvPicPr>
        <p:blipFill>
          <a:blip r:embed="rId3" cstate="print"/>
          <a:stretch>
            <a:fillRect/>
          </a:stretch>
        </p:blipFill>
        <p:spPr>
          <a:xfrm>
            <a:off x="6453631" y="1975103"/>
            <a:ext cx="4777404" cy="2922364"/>
          </a:xfrm>
          <a:prstGeom prst="rect">
            <a:avLst/>
          </a:prstGeom>
        </p:spPr>
      </p:pic>
      <p:sp>
        <p:nvSpPr>
          <p:cNvPr id="7" name="object 7"/>
          <p:cNvSpPr txBox="1"/>
          <p:nvPr/>
        </p:nvSpPr>
        <p:spPr>
          <a:xfrm>
            <a:off x="6858507" y="5040308"/>
            <a:ext cx="3828627" cy="386430"/>
          </a:xfrm>
          <a:prstGeom prst="rect">
            <a:avLst/>
          </a:prstGeom>
        </p:spPr>
        <p:txBody>
          <a:bodyPr vert="horz" wrap="square" lIns="0" tIns="16933" rIns="0" bIns="0" rtlCol="0">
            <a:spAutoFit/>
          </a:bodyPr>
          <a:lstStyle/>
          <a:p>
            <a:pPr marL="16933">
              <a:spcBef>
                <a:spcPts val="133"/>
              </a:spcBef>
            </a:pPr>
            <a:r>
              <a:rPr sz="2400" spc="-7" dirty="0">
                <a:latin typeface="Verdana"/>
                <a:cs typeface="Verdana"/>
              </a:rPr>
              <a:t>Recommendation</a:t>
            </a:r>
            <a:r>
              <a:rPr sz="2400" spc="-73" dirty="0">
                <a:latin typeface="Verdana"/>
                <a:cs typeface="Verdana"/>
              </a:rPr>
              <a:t> </a:t>
            </a:r>
            <a:r>
              <a:rPr sz="2400" spc="-7" dirty="0">
                <a:latin typeface="Verdana"/>
                <a:cs typeface="Verdana"/>
              </a:rPr>
              <a:t>Engine</a:t>
            </a:r>
            <a:endParaRPr sz="2400">
              <a:latin typeface="Verdana"/>
              <a:cs typeface="Verdana"/>
            </a:endParaRPr>
          </a:p>
        </p:txBody>
      </p:sp>
      <p:sp>
        <p:nvSpPr>
          <p:cNvPr id="10" name="Fußzeilenplatzhalter 3">
            <a:extLst>
              <a:ext uri="{FF2B5EF4-FFF2-40B4-BE49-F238E27FC236}">
                <a16:creationId xmlns:a16="http://schemas.microsoft.com/office/drawing/2014/main" id="{82C09488-C749-49D4-8578-A3025137A59A}"/>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1" name="Foliennummernplatzhalter 4">
            <a:extLst>
              <a:ext uri="{FF2B5EF4-FFF2-40B4-BE49-F238E27FC236}">
                <a16:creationId xmlns:a16="http://schemas.microsoft.com/office/drawing/2014/main" id="{8D92B10E-6B2F-4B2B-9554-2E950BE86B46}"/>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9</a:t>
            </a:fld>
            <a:endParaRPr lang="de-DE" dirty="0"/>
          </a:p>
        </p:txBody>
      </p:sp>
    </p:spTree>
  </p:cSld>
  <p:clrMapOvr>
    <a:masterClrMapping/>
  </p:clrMapOvr>
  <p:transition/>
</p:sld>
</file>

<file path=ppt/theme/theme1.xml><?xml version="1.0" encoding="utf-8"?>
<a:theme xmlns:a="http://schemas.openxmlformats.org/drawingml/2006/main" name="Hahn-Schickard PowerPoint Template 16to9">
  <a:themeElements>
    <a:clrScheme name="Hahn Schickard 2015">
      <a:dk1>
        <a:srgbClr val="000000"/>
      </a:dk1>
      <a:lt1>
        <a:srgbClr val="FFFFFF"/>
      </a:lt1>
      <a:dk2>
        <a:srgbClr val="252E35"/>
      </a:dk2>
      <a:lt2>
        <a:srgbClr val="D8D8D8"/>
      </a:lt2>
      <a:accent1>
        <a:srgbClr val="9F2914"/>
      </a:accent1>
      <a:accent2>
        <a:srgbClr val="738A9C"/>
      </a:accent2>
      <a:accent3>
        <a:srgbClr val="EDE0B6"/>
      </a:accent3>
      <a:accent4>
        <a:srgbClr val="4F1409"/>
      </a:accent4>
      <a:accent5>
        <a:srgbClr val="D9BE6A"/>
      </a:accent5>
      <a:accent6>
        <a:srgbClr val="FF9933"/>
      </a:accent6>
      <a:hlink>
        <a:srgbClr val="000000"/>
      </a:hlink>
      <a:folHlink>
        <a:srgbClr val="9E9EFE"/>
      </a:folHlink>
    </a:clrScheme>
    <a:fontScheme name="IMTEK-Powerpoint Template (201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IMTEK-Powerpoint Template (20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MTEK-Powerpoint Template (20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MTEK-Powerpoint Template (20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MTEK-Powerpoint Template (20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MTEK-Powerpoint Template (20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MTEK-Powerpoint Template (20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MTEK-Powerpoint Template (20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3" ma:contentTypeDescription="Create a new document." ma:contentTypeScope="" ma:versionID="d7cdadbb72410e7d3c3619f77e01104d">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a151dd9bf6e0aa11401945feadb2b6c6"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2C0806-06D1-45A7-B25F-24C0DCB0B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9c437c-ae0c-4066-8d90-a0f7de786127"/>
    <ds:schemaRef ds:uri="ba37140e-f4c5-4a6c-a9b4-20a691ce6c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59AE0B-1B5C-42BB-AB8F-54DF3D621F63}">
  <ds:schemaRefs>
    <ds:schemaRef ds:uri="http://schemas.microsoft.com/sharepoint/v3/contenttype/forms"/>
  </ds:schemaRefs>
</ds:datastoreItem>
</file>

<file path=customXml/itemProps3.xml><?xml version="1.0" encoding="utf-8"?>
<ds:datastoreItem xmlns:ds="http://schemas.openxmlformats.org/officeDocument/2006/customXml" ds:itemID="{402E57CA-CADC-4E1E-9020-C67751D69A6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1_Office Theme</Template>
  <TotalTime>0</TotalTime>
  <Words>1870</Words>
  <Application>Microsoft Office PowerPoint</Application>
  <PresentationFormat>Breitbild</PresentationFormat>
  <Paragraphs>398</Paragraphs>
  <Slides>41</Slides>
  <Notes>1</Notes>
  <HiddenSlides>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41</vt:i4>
      </vt:variant>
    </vt:vector>
  </HeadingPairs>
  <TitlesOfParts>
    <vt:vector size="50" baseType="lpstr">
      <vt:lpstr>Arial</vt:lpstr>
      <vt:lpstr>Calibri</vt:lpstr>
      <vt:lpstr>Century Gothic</vt:lpstr>
      <vt:lpstr>Gill Sans MT</vt:lpstr>
      <vt:lpstr>Times New Roman</vt:lpstr>
      <vt:lpstr>Trebuchet MS</vt:lpstr>
      <vt:lpstr>Verdana</vt:lpstr>
      <vt:lpstr>Wingdings</vt:lpstr>
      <vt:lpstr>Hahn-Schickard PowerPoint Template 16to9</vt:lpstr>
      <vt:lpstr>What is Artificial intelligence, Machine Learning and Deep Learning?</vt:lpstr>
      <vt:lpstr>This Session:</vt:lpstr>
      <vt:lpstr>PowerPoint-Präsentation</vt:lpstr>
      <vt:lpstr>PowerPoint-Präsentation</vt:lpstr>
      <vt:lpstr>Machine Learning</vt:lpstr>
      <vt:lpstr>Machine Learning</vt:lpstr>
      <vt:lpstr>What’s Machine Learning?</vt:lpstr>
      <vt:lpstr>How is Machine Learning different from programming</vt:lpstr>
      <vt:lpstr>Which tasks can Machine Learning perform?</vt:lpstr>
      <vt:lpstr>Which tasks can Machine Learning perform?</vt:lpstr>
      <vt:lpstr>Which tasks can Machine Learning perform?</vt:lpstr>
      <vt:lpstr>Which tasks can Machine Learning perform?</vt:lpstr>
      <vt:lpstr>PowerPoint-Präsentation</vt:lpstr>
      <vt:lpstr>Which tasks can Machine Learning perform?</vt:lpstr>
      <vt:lpstr>PowerPoint-Präsentation</vt:lpstr>
      <vt:lpstr>PowerPoint-Präsentation</vt:lpstr>
      <vt:lpstr>Considerations on using Machine Learning</vt:lpstr>
      <vt:lpstr>How Machine Learning Learns?</vt:lpstr>
      <vt:lpstr>How Machine Learning Learns?</vt:lpstr>
      <vt:lpstr>Type of learning</vt:lpstr>
      <vt:lpstr>Types of Learning</vt:lpstr>
      <vt:lpstr>Types of Learning</vt:lpstr>
      <vt:lpstr>Types of Learning</vt:lpstr>
      <vt:lpstr>Types of Learning</vt:lpstr>
      <vt:lpstr>Types of Learning</vt:lpstr>
      <vt:lpstr>Regression</vt:lpstr>
      <vt:lpstr>Regression</vt:lpstr>
      <vt:lpstr>Classification</vt:lpstr>
      <vt:lpstr>Classification</vt:lpstr>
      <vt:lpstr>Unsupervised Learning: Clustering</vt:lpstr>
      <vt:lpstr>Machine Learning Workflow</vt:lpstr>
      <vt:lpstr>Machine Learning Workflow</vt:lpstr>
      <vt:lpstr>Machine Learning Workflow</vt:lpstr>
      <vt:lpstr>Machine Learning Workflow</vt:lpstr>
      <vt:lpstr>Machine Learning Workflow</vt:lpstr>
      <vt:lpstr>Machine Learning Workflow</vt:lpstr>
      <vt:lpstr>Machine Learning Workflow</vt:lpstr>
      <vt:lpstr>Machine Learning Workflow</vt:lpstr>
      <vt:lpstr>Questions:</vt:lpstr>
      <vt:lpstr>Outlook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“Low-Power Computer Vision”</dc:title>
  <dc:creator>Ira Feldman</dc:creator>
  <cp:lastModifiedBy>Marcus Rüb</cp:lastModifiedBy>
  <cp:revision>92</cp:revision>
  <dcterms:created xsi:type="dcterms:W3CDTF">2020-06-15T18:26:16Z</dcterms:created>
  <dcterms:modified xsi:type="dcterms:W3CDTF">2021-03-24T16:48:48Z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0x010100EB28163D68FE8E4D9361964FDD814FC4</vt:lpwstr>
  </property>
</Properties>
</file>