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1.xml" ContentType="application/inkml+xml"/>
  <Override PartName="/ppt/notesSlides/notesSlide13.xml" ContentType="application/vnd.openxmlformats-officedocument.presentationml.notesSlide+xml"/>
  <Override PartName="/ppt/ink/ink12.xml" ContentType="application/inkml+xml"/>
  <Override PartName="/ppt/ink/ink13.xml" ContentType="application/inkml+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Lst>
  <p:notesMasterIdLst>
    <p:notesMasterId r:id="rId39"/>
  </p:notesMasterIdLst>
  <p:handoutMasterIdLst>
    <p:handoutMasterId r:id="rId40"/>
  </p:handoutMasterIdLst>
  <p:sldIdLst>
    <p:sldId id="537" r:id="rId5"/>
    <p:sldId id="540" r:id="rId6"/>
    <p:sldId id="552" r:id="rId7"/>
    <p:sldId id="553" r:id="rId8"/>
    <p:sldId id="554" r:id="rId9"/>
    <p:sldId id="577" r:id="rId10"/>
    <p:sldId id="578" r:id="rId11"/>
    <p:sldId id="557" r:id="rId12"/>
    <p:sldId id="579" r:id="rId13"/>
    <p:sldId id="581" r:id="rId14"/>
    <p:sldId id="582" r:id="rId15"/>
    <p:sldId id="580" r:id="rId16"/>
    <p:sldId id="555" r:id="rId17"/>
    <p:sldId id="551" r:id="rId18"/>
    <p:sldId id="556" r:id="rId19"/>
    <p:sldId id="558" r:id="rId20"/>
    <p:sldId id="559" r:id="rId21"/>
    <p:sldId id="560" r:id="rId22"/>
    <p:sldId id="561" r:id="rId23"/>
    <p:sldId id="562" r:id="rId24"/>
    <p:sldId id="563" r:id="rId25"/>
    <p:sldId id="565" r:id="rId26"/>
    <p:sldId id="566" r:id="rId27"/>
    <p:sldId id="567" r:id="rId28"/>
    <p:sldId id="568" r:id="rId29"/>
    <p:sldId id="569" r:id="rId30"/>
    <p:sldId id="570" r:id="rId31"/>
    <p:sldId id="571" r:id="rId32"/>
    <p:sldId id="572" r:id="rId33"/>
    <p:sldId id="574" r:id="rId34"/>
    <p:sldId id="575" r:id="rId35"/>
    <p:sldId id="576" r:id="rId36"/>
    <p:sldId id="583" r:id="rId37"/>
    <p:sldId id="5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3840" userDrawn="1">
          <p15:clr>
            <a:srgbClr val="A4A3A4"/>
          </p15:clr>
        </p15:guide>
        <p15:guide id="3" orient="horz" pos="1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D1C"/>
    <a:srgbClr val="395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A4BEF-6C23-4FA2-84EA-A962EE1F7493}" v="5" dt="2021-01-22T09:14:28.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83543" autoAdjust="0"/>
  </p:normalViewPr>
  <p:slideViewPr>
    <p:cSldViewPr snapToGrid="0">
      <p:cViewPr varScale="1">
        <p:scale>
          <a:sx n="71" d="100"/>
          <a:sy n="71" d="100"/>
        </p:scale>
        <p:origin x="1368" y="67"/>
      </p:cViewPr>
      <p:guideLst>
        <p:guide orient="horz" pos="3864"/>
        <p:guide pos="3840"/>
        <p:guide orient="horz" pos="1272"/>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3" d="100"/>
          <a:sy n="73" d="100"/>
        </p:scale>
        <p:origin x="35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Rüb" userId="666c376964fbb763" providerId="LiveId" clId="{9D9A4BEF-6C23-4FA2-84EA-A962EE1F7493}"/>
    <pc:docChg chg="custSel addSld delSld modSld delMainMaster">
      <pc:chgData name="Marcus Rüb" userId="666c376964fbb763" providerId="LiveId" clId="{9D9A4BEF-6C23-4FA2-84EA-A962EE1F7493}" dt="2021-01-22T09:16:32.777" v="286" actId="20577"/>
      <pc:docMkLst>
        <pc:docMk/>
      </pc:docMkLst>
      <pc:sldChg chg="del">
        <pc:chgData name="Marcus Rüb" userId="666c376964fbb763" providerId="LiveId" clId="{9D9A4BEF-6C23-4FA2-84EA-A962EE1F7493}" dt="2021-01-22T09:13:02.241" v="0" actId="47"/>
        <pc:sldMkLst>
          <pc:docMk/>
          <pc:sldMk cId="919042201" sldId="259"/>
        </pc:sldMkLst>
      </pc:sldChg>
      <pc:sldChg chg="del">
        <pc:chgData name="Marcus Rüb" userId="666c376964fbb763" providerId="LiveId" clId="{9D9A4BEF-6C23-4FA2-84EA-A962EE1F7493}" dt="2021-01-22T09:15:54.894" v="200" actId="47"/>
        <pc:sldMkLst>
          <pc:docMk/>
          <pc:sldMk cId="1255650789" sldId="260"/>
        </pc:sldMkLst>
      </pc:sldChg>
      <pc:sldChg chg="del">
        <pc:chgData name="Marcus Rüb" userId="666c376964fbb763" providerId="LiveId" clId="{9D9A4BEF-6C23-4FA2-84EA-A962EE1F7493}" dt="2021-01-22T09:13:14.276" v="29" actId="47"/>
        <pc:sldMkLst>
          <pc:docMk/>
          <pc:sldMk cId="3426044403" sldId="263"/>
        </pc:sldMkLst>
      </pc:sldChg>
      <pc:sldChg chg="del">
        <pc:chgData name="Marcus Rüb" userId="666c376964fbb763" providerId="LiveId" clId="{9D9A4BEF-6C23-4FA2-84EA-A962EE1F7493}" dt="2021-01-22T09:13:07.158" v="7" actId="47"/>
        <pc:sldMkLst>
          <pc:docMk/>
          <pc:sldMk cId="48010335" sldId="265"/>
        </pc:sldMkLst>
      </pc:sldChg>
      <pc:sldChg chg="del">
        <pc:chgData name="Marcus Rüb" userId="666c376964fbb763" providerId="LiveId" clId="{9D9A4BEF-6C23-4FA2-84EA-A962EE1F7493}" dt="2021-01-22T09:13:16.972" v="40" actId="47"/>
        <pc:sldMkLst>
          <pc:docMk/>
          <pc:sldMk cId="604237721" sldId="266"/>
        </pc:sldMkLst>
      </pc:sldChg>
      <pc:sldChg chg="del">
        <pc:chgData name="Marcus Rüb" userId="666c376964fbb763" providerId="LiveId" clId="{9D9A4BEF-6C23-4FA2-84EA-A962EE1F7493}" dt="2021-01-22T09:13:17.562" v="41" actId="47"/>
        <pc:sldMkLst>
          <pc:docMk/>
          <pc:sldMk cId="3422091656" sldId="267"/>
        </pc:sldMkLst>
      </pc:sldChg>
      <pc:sldChg chg="del">
        <pc:chgData name="Marcus Rüb" userId="666c376964fbb763" providerId="LiveId" clId="{9D9A4BEF-6C23-4FA2-84EA-A962EE1F7493}" dt="2021-01-22T09:13:15.557" v="34" actId="47"/>
        <pc:sldMkLst>
          <pc:docMk/>
          <pc:sldMk cId="1341275842" sldId="272"/>
        </pc:sldMkLst>
      </pc:sldChg>
      <pc:sldChg chg="del">
        <pc:chgData name="Marcus Rüb" userId="666c376964fbb763" providerId="LiveId" clId="{9D9A4BEF-6C23-4FA2-84EA-A962EE1F7493}" dt="2021-01-22T09:13:12.470" v="19" actId="47"/>
        <pc:sldMkLst>
          <pc:docMk/>
          <pc:sldMk cId="2341834958" sldId="273"/>
        </pc:sldMkLst>
      </pc:sldChg>
      <pc:sldChg chg="del">
        <pc:chgData name="Marcus Rüb" userId="666c376964fbb763" providerId="LiveId" clId="{9D9A4BEF-6C23-4FA2-84EA-A962EE1F7493}" dt="2021-01-22T09:13:09.516" v="8" actId="47"/>
        <pc:sldMkLst>
          <pc:docMk/>
          <pc:sldMk cId="1710887300" sldId="275"/>
        </pc:sldMkLst>
      </pc:sldChg>
      <pc:sldChg chg="del">
        <pc:chgData name="Marcus Rüb" userId="666c376964fbb763" providerId="LiveId" clId="{9D9A4BEF-6C23-4FA2-84EA-A962EE1F7493}" dt="2021-01-22T09:13:16.211" v="38" actId="47"/>
        <pc:sldMkLst>
          <pc:docMk/>
          <pc:sldMk cId="4236915395" sldId="277"/>
        </pc:sldMkLst>
      </pc:sldChg>
      <pc:sldChg chg="del">
        <pc:chgData name="Marcus Rüb" userId="666c376964fbb763" providerId="LiveId" clId="{9D9A4BEF-6C23-4FA2-84EA-A962EE1F7493}" dt="2021-01-22T09:13:11.192" v="13" actId="47"/>
        <pc:sldMkLst>
          <pc:docMk/>
          <pc:sldMk cId="3159335488" sldId="278"/>
        </pc:sldMkLst>
      </pc:sldChg>
      <pc:sldChg chg="del">
        <pc:chgData name="Marcus Rüb" userId="666c376964fbb763" providerId="LiveId" clId="{9D9A4BEF-6C23-4FA2-84EA-A962EE1F7493}" dt="2021-01-22T09:13:15.825" v="36" actId="47"/>
        <pc:sldMkLst>
          <pc:docMk/>
          <pc:sldMk cId="2673190604" sldId="287"/>
        </pc:sldMkLst>
      </pc:sldChg>
      <pc:sldChg chg="del">
        <pc:chgData name="Marcus Rüb" userId="666c376964fbb763" providerId="LiveId" clId="{9D9A4BEF-6C23-4FA2-84EA-A962EE1F7493}" dt="2021-01-22T09:13:02.671" v="2" actId="47"/>
        <pc:sldMkLst>
          <pc:docMk/>
          <pc:sldMk cId="493951723" sldId="292"/>
        </pc:sldMkLst>
      </pc:sldChg>
      <pc:sldChg chg="del">
        <pc:chgData name="Marcus Rüb" userId="666c376964fbb763" providerId="LiveId" clId="{9D9A4BEF-6C23-4FA2-84EA-A962EE1F7493}" dt="2021-01-22T09:13:15.044" v="32" actId="47"/>
        <pc:sldMkLst>
          <pc:docMk/>
          <pc:sldMk cId="1686399995" sldId="293"/>
        </pc:sldMkLst>
      </pc:sldChg>
      <pc:sldChg chg="del">
        <pc:chgData name="Marcus Rüb" userId="666c376964fbb763" providerId="LiveId" clId="{9D9A4BEF-6C23-4FA2-84EA-A962EE1F7493}" dt="2021-01-22T09:13:16.019" v="37" actId="47"/>
        <pc:sldMkLst>
          <pc:docMk/>
          <pc:sldMk cId="2739102938" sldId="299"/>
        </pc:sldMkLst>
      </pc:sldChg>
      <pc:sldChg chg="del">
        <pc:chgData name="Marcus Rüb" userId="666c376964fbb763" providerId="LiveId" clId="{9D9A4BEF-6C23-4FA2-84EA-A962EE1F7493}" dt="2021-01-22T09:13:03.304" v="4" actId="47"/>
        <pc:sldMkLst>
          <pc:docMk/>
          <pc:sldMk cId="1197867935" sldId="433"/>
        </pc:sldMkLst>
      </pc:sldChg>
      <pc:sldChg chg="del">
        <pc:chgData name="Marcus Rüb" userId="666c376964fbb763" providerId="LiveId" clId="{9D9A4BEF-6C23-4FA2-84EA-A962EE1F7493}" dt="2021-01-22T09:13:02.428" v="1" actId="47"/>
        <pc:sldMkLst>
          <pc:docMk/>
          <pc:sldMk cId="3789454383" sldId="434"/>
        </pc:sldMkLst>
      </pc:sldChg>
      <pc:sldChg chg="del">
        <pc:chgData name="Marcus Rüb" userId="666c376964fbb763" providerId="LiveId" clId="{9D9A4BEF-6C23-4FA2-84EA-A962EE1F7493}" dt="2021-01-22T09:13:02.958" v="3" actId="47"/>
        <pc:sldMkLst>
          <pc:docMk/>
          <pc:sldMk cId="2476647146" sldId="435"/>
        </pc:sldMkLst>
      </pc:sldChg>
      <pc:sldChg chg="del">
        <pc:chgData name="Marcus Rüb" userId="666c376964fbb763" providerId="LiveId" clId="{9D9A4BEF-6C23-4FA2-84EA-A962EE1F7493}" dt="2021-01-22T09:13:04.139" v="5" actId="47"/>
        <pc:sldMkLst>
          <pc:docMk/>
          <pc:sldMk cId="1905285786" sldId="437"/>
        </pc:sldMkLst>
      </pc:sldChg>
      <pc:sldChg chg="del">
        <pc:chgData name="Marcus Rüb" userId="666c376964fbb763" providerId="LiveId" clId="{9D9A4BEF-6C23-4FA2-84EA-A962EE1F7493}" dt="2021-01-22T09:13:15.709" v="35" actId="47"/>
        <pc:sldMkLst>
          <pc:docMk/>
          <pc:sldMk cId="782602600" sldId="439"/>
        </pc:sldMkLst>
      </pc:sldChg>
      <pc:sldChg chg="del">
        <pc:chgData name="Marcus Rüb" userId="666c376964fbb763" providerId="LiveId" clId="{9D9A4BEF-6C23-4FA2-84EA-A962EE1F7493}" dt="2021-01-22T09:13:15.268" v="33" actId="47"/>
        <pc:sldMkLst>
          <pc:docMk/>
          <pc:sldMk cId="1993022412" sldId="440"/>
        </pc:sldMkLst>
      </pc:sldChg>
      <pc:sldChg chg="del">
        <pc:chgData name="Marcus Rüb" userId="666c376964fbb763" providerId="LiveId" clId="{9D9A4BEF-6C23-4FA2-84EA-A962EE1F7493}" dt="2021-01-22T09:13:16.614" v="39" actId="47"/>
        <pc:sldMkLst>
          <pc:docMk/>
          <pc:sldMk cId="620577119" sldId="441"/>
        </pc:sldMkLst>
      </pc:sldChg>
      <pc:sldChg chg="del">
        <pc:chgData name="Marcus Rüb" userId="666c376964fbb763" providerId="LiveId" clId="{9D9A4BEF-6C23-4FA2-84EA-A962EE1F7493}" dt="2021-01-22T09:13:14.505" v="30" actId="47"/>
        <pc:sldMkLst>
          <pc:docMk/>
          <pc:sldMk cId="3469491742" sldId="442"/>
        </pc:sldMkLst>
      </pc:sldChg>
      <pc:sldChg chg="del">
        <pc:chgData name="Marcus Rüb" userId="666c376964fbb763" providerId="LiveId" clId="{9D9A4BEF-6C23-4FA2-84EA-A962EE1F7493}" dt="2021-01-22T09:13:14.859" v="31" actId="47"/>
        <pc:sldMkLst>
          <pc:docMk/>
          <pc:sldMk cId="3739764701" sldId="443"/>
        </pc:sldMkLst>
      </pc:sldChg>
      <pc:sldChg chg="del">
        <pc:chgData name="Marcus Rüb" userId="666c376964fbb763" providerId="LiveId" clId="{9D9A4BEF-6C23-4FA2-84EA-A962EE1F7493}" dt="2021-01-22T09:13:06.249" v="6" actId="47"/>
        <pc:sldMkLst>
          <pc:docMk/>
          <pc:sldMk cId="4136767951" sldId="537"/>
        </pc:sldMkLst>
      </pc:sldChg>
      <pc:sldChg chg="addSp delSp modSp mod">
        <pc:chgData name="Marcus Rüb" userId="666c376964fbb763" providerId="LiveId" clId="{9D9A4BEF-6C23-4FA2-84EA-A962EE1F7493}" dt="2021-01-22T09:16:32.777" v="286" actId="20577"/>
        <pc:sldMkLst>
          <pc:docMk/>
          <pc:sldMk cId="226842763" sldId="538"/>
        </pc:sldMkLst>
        <pc:spChg chg="mod">
          <ac:chgData name="Marcus Rüb" userId="666c376964fbb763" providerId="LiveId" clId="{9D9A4BEF-6C23-4FA2-84EA-A962EE1F7493}" dt="2021-01-22T09:14:01.273" v="71" actId="20577"/>
          <ac:spMkLst>
            <pc:docMk/>
            <pc:sldMk cId="226842763" sldId="538"/>
            <ac:spMk id="2" creationId="{00000000-0000-0000-0000-000000000000}"/>
          </ac:spMkLst>
        </pc:spChg>
        <pc:spChg chg="del">
          <ac:chgData name="Marcus Rüb" userId="666c376964fbb763" providerId="LiveId" clId="{9D9A4BEF-6C23-4FA2-84EA-A962EE1F7493}" dt="2021-01-22T09:13:28.861" v="42" actId="478"/>
          <ac:spMkLst>
            <pc:docMk/>
            <pc:sldMk cId="226842763" sldId="538"/>
            <ac:spMk id="3" creationId="{00000000-0000-0000-0000-000000000000}"/>
          </ac:spMkLst>
        </pc:spChg>
        <pc:spChg chg="add del mod">
          <ac:chgData name="Marcus Rüb" userId="666c376964fbb763" providerId="LiveId" clId="{9D9A4BEF-6C23-4FA2-84EA-A962EE1F7493}" dt="2021-01-22T09:13:35.597" v="46" actId="478"/>
          <ac:spMkLst>
            <pc:docMk/>
            <pc:sldMk cId="226842763" sldId="538"/>
            <ac:spMk id="58" creationId="{EFD4F734-DC3B-484D-9E64-67C38B5769AF}"/>
          </ac:spMkLst>
        </pc:spChg>
        <pc:spChg chg="add del mod">
          <ac:chgData name="Marcus Rüb" userId="666c376964fbb763" providerId="LiveId" clId="{9D9A4BEF-6C23-4FA2-84EA-A962EE1F7493}" dt="2021-01-22T09:13:50.905" v="49"/>
          <ac:spMkLst>
            <pc:docMk/>
            <pc:sldMk cId="226842763" sldId="538"/>
            <ac:spMk id="59" creationId="{A67000E2-2F7A-46EF-93A7-6BDEE8519673}"/>
          </ac:spMkLst>
        </pc:spChg>
        <pc:spChg chg="add mod">
          <ac:chgData name="Marcus Rüb" userId="666c376964fbb763" providerId="LiveId" clId="{9D9A4BEF-6C23-4FA2-84EA-A962EE1F7493}" dt="2021-01-22T09:16:32.777" v="286" actId="20577"/>
          <ac:spMkLst>
            <pc:docMk/>
            <pc:sldMk cId="226842763" sldId="538"/>
            <ac:spMk id="60" creationId="{86021B26-0B80-4660-95AB-281625A062D9}"/>
          </ac:spMkLst>
        </pc:spChg>
        <pc:spChg chg="del">
          <ac:chgData name="Marcus Rüb" userId="666c376964fbb763" providerId="LiveId" clId="{9D9A4BEF-6C23-4FA2-84EA-A962EE1F7493}" dt="2021-01-22T09:13:28.861" v="42" actId="478"/>
          <ac:spMkLst>
            <pc:docMk/>
            <pc:sldMk cId="226842763" sldId="538"/>
            <ac:spMk id="62" creationId="{323E4B5C-81FB-407A-B497-FDB3C1B5A7F9}"/>
          </ac:spMkLst>
        </pc:spChg>
        <pc:grpChg chg="del">
          <ac:chgData name="Marcus Rüb" userId="666c376964fbb763" providerId="LiveId" clId="{9D9A4BEF-6C23-4FA2-84EA-A962EE1F7493}" dt="2021-01-22T09:13:28.861" v="42" actId="478"/>
          <ac:grpSpMkLst>
            <pc:docMk/>
            <pc:sldMk cId="226842763" sldId="538"/>
            <ac:grpSpMk id="5"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28" creationId="{00000000-0000-0000-0000-000000000000}"/>
          </ac:grpSpMkLst>
        </pc:grpChg>
        <pc:grpChg chg="del">
          <ac:chgData name="Marcus Rüb" userId="666c376964fbb763" providerId="LiveId" clId="{9D9A4BEF-6C23-4FA2-84EA-A962EE1F7493}" dt="2021-01-22T09:13:28.861" v="42" actId="478"/>
          <ac:grpSpMkLst>
            <pc:docMk/>
            <pc:sldMk cId="226842763" sldId="538"/>
            <ac:grpSpMk id="51" creationId="{2D17D932-1121-4CB8-8CEC-14B7FD7EB7DF}"/>
          </ac:grpSpMkLst>
        </pc:grpChg>
        <pc:grpChg chg="del">
          <ac:chgData name="Marcus Rüb" userId="666c376964fbb763" providerId="LiveId" clId="{9D9A4BEF-6C23-4FA2-84EA-A962EE1F7493}" dt="2021-01-22T09:13:28.861" v="42" actId="478"/>
          <ac:grpSpMkLst>
            <pc:docMk/>
            <pc:sldMk cId="226842763" sldId="538"/>
            <ac:grpSpMk id="52" creationId="{FFFA341E-5265-46D0-A034-CE9FE01E92EF}"/>
          </ac:grpSpMkLst>
        </pc:grpChg>
        <pc:grpChg chg="del">
          <ac:chgData name="Marcus Rüb" userId="666c376964fbb763" providerId="LiveId" clId="{9D9A4BEF-6C23-4FA2-84EA-A962EE1F7493}" dt="2021-01-22T09:13:28.861" v="42" actId="478"/>
          <ac:grpSpMkLst>
            <pc:docMk/>
            <pc:sldMk cId="226842763" sldId="538"/>
            <ac:grpSpMk id="53" creationId="{55FE336B-5BDD-4354-94C9-68208F9EF64D}"/>
          </ac:grpSpMkLst>
        </pc:grpChg>
        <pc:grpChg chg="del">
          <ac:chgData name="Marcus Rüb" userId="666c376964fbb763" providerId="LiveId" clId="{9D9A4BEF-6C23-4FA2-84EA-A962EE1F7493}" dt="2021-01-22T09:13:28.861" v="42" actId="478"/>
          <ac:grpSpMkLst>
            <pc:docMk/>
            <pc:sldMk cId="226842763" sldId="538"/>
            <ac:grpSpMk id="54" creationId="{2AABCD4C-26BE-4466-98C7-75903A4C48F1}"/>
          </ac:grpSpMkLst>
        </pc:grpChg>
        <pc:picChg chg="add mod">
          <ac:chgData name="Marcus Rüb" userId="666c376964fbb763" providerId="LiveId" clId="{9D9A4BEF-6C23-4FA2-84EA-A962EE1F7493}" dt="2021-01-22T09:13:33.616" v="45" actId="1076"/>
          <ac:picMkLst>
            <pc:docMk/>
            <pc:sldMk cId="226842763" sldId="538"/>
            <ac:picMk id="64" creationId="{71E582EA-D05A-4AB4-A903-4FC45430982F}"/>
          </ac:picMkLst>
        </pc:picChg>
      </pc:sldChg>
      <pc:sldChg chg="new">
        <pc:chgData name="Marcus Rüb" userId="666c376964fbb763" providerId="LiveId" clId="{9D9A4BEF-6C23-4FA2-84EA-A962EE1F7493}" dt="2021-01-22T09:14:06.956" v="72" actId="680"/>
        <pc:sldMkLst>
          <pc:docMk/>
          <pc:sldMk cId="2192594431" sldId="539"/>
        </pc:sldMkLst>
      </pc:sldChg>
      <pc:sldChg chg="del">
        <pc:chgData name="Marcus Rüb" userId="666c376964fbb763" providerId="LiveId" clId="{9D9A4BEF-6C23-4FA2-84EA-A962EE1F7493}" dt="2021-01-22T09:13:11.675" v="15" actId="47"/>
        <pc:sldMkLst>
          <pc:docMk/>
          <pc:sldMk cId="622940251" sldId="554"/>
        </pc:sldMkLst>
      </pc:sldChg>
      <pc:sldChg chg="del">
        <pc:chgData name="Marcus Rüb" userId="666c376964fbb763" providerId="LiveId" clId="{9D9A4BEF-6C23-4FA2-84EA-A962EE1F7493}" dt="2021-01-22T09:13:09.891" v="10" actId="47"/>
        <pc:sldMkLst>
          <pc:docMk/>
          <pc:sldMk cId="4188159509" sldId="555"/>
        </pc:sldMkLst>
      </pc:sldChg>
      <pc:sldChg chg="del">
        <pc:chgData name="Marcus Rüb" userId="666c376964fbb763" providerId="LiveId" clId="{9D9A4BEF-6C23-4FA2-84EA-A962EE1F7493}" dt="2021-01-22T09:13:11.450" v="14" actId="47"/>
        <pc:sldMkLst>
          <pc:docMk/>
          <pc:sldMk cId="1151354895" sldId="556"/>
        </pc:sldMkLst>
      </pc:sldChg>
      <pc:sldChg chg="del">
        <pc:chgData name="Marcus Rüb" userId="666c376964fbb763" providerId="LiveId" clId="{9D9A4BEF-6C23-4FA2-84EA-A962EE1F7493}" dt="2021-01-22T09:13:09.703" v="9" actId="47"/>
        <pc:sldMkLst>
          <pc:docMk/>
          <pc:sldMk cId="2868653396" sldId="557"/>
        </pc:sldMkLst>
      </pc:sldChg>
      <pc:sldChg chg="del">
        <pc:chgData name="Marcus Rüb" userId="666c376964fbb763" providerId="LiveId" clId="{9D9A4BEF-6C23-4FA2-84EA-A962EE1F7493}" dt="2021-01-22T09:13:13.381" v="24" actId="47"/>
        <pc:sldMkLst>
          <pc:docMk/>
          <pc:sldMk cId="2797859421" sldId="558"/>
        </pc:sldMkLst>
      </pc:sldChg>
      <pc:sldChg chg="del">
        <pc:chgData name="Marcus Rüb" userId="666c376964fbb763" providerId="LiveId" clId="{9D9A4BEF-6C23-4FA2-84EA-A962EE1F7493}" dt="2021-01-22T09:13:12.281" v="18" actId="47"/>
        <pc:sldMkLst>
          <pc:docMk/>
          <pc:sldMk cId="1939656451" sldId="560"/>
        </pc:sldMkLst>
      </pc:sldChg>
      <pc:sldChg chg="del">
        <pc:chgData name="Marcus Rüb" userId="666c376964fbb763" providerId="LiveId" clId="{9D9A4BEF-6C23-4FA2-84EA-A962EE1F7493}" dt="2021-01-22T09:13:13.551" v="25" actId="47"/>
        <pc:sldMkLst>
          <pc:docMk/>
          <pc:sldMk cId="303323469" sldId="561"/>
        </pc:sldMkLst>
      </pc:sldChg>
      <pc:sldChg chg="del">
        <pc:chgData name="Marcus Rüb" userId="666c376964fbb763" providerId="LiveId" clId="{9D9A4BEF-6C23-4FA2-84EA-A962EE1F7493}" dt="2021-01-22T09:13:13.009" v="22" actId="47"/>
        <pc:sldMkLst>
          <pc:docMk/>
          <pc:sldMk cId="3746483019" sldId="562"/>
        </pc:sldMkLst>
      </pc:sldChg>
      <pc:sldChg chg="del">
        <pc:chgData name="Marcus Rüb" userId="666c376964fbb763" providerId="LiveId" clId="{9D9A4BEF-6C23-4FA2-84EA-A962EE1F7493}" dt="2021-01-22T09:13:12.827" v="21" actId="47"/>
        <pc:sldMkLst>
          <pc:docMk/>
          <pc:sldMk cId="2776023073" sldId="563"/>
        </pc:sldMkLst>
      </pc:sldChg>
      <pc:sldChg chg="del">
        <pc:chgData name="Marcus Rüb" userId="666c376964fbb763" providerId="LiveId" clId="{9D9A4BEF-6C23-4FA2-84EA-A962EE1F7493}" dt="2021-01-22T09:13:12.663" v="20" actId="47"/>
        <pc:sldMkLst>
          <pc:docMk/>
          <pc:sldMk cId="4145639362" sldId="564"/>
        </pc:sldMkLst>
      </pc:sldChg>
      <pc:sldChg chg="del">
        <pc:chgData name="Marcus Rüb" userId="666c376964fbb763" providerId="LiveId" clId="{9D9A4BEF-6C23-4FA2-84EA-A962EE1F7493}" dt="2021-01-22T09:13:10.032" v="11" actId="47"/>
        <pc:sldMkLst>
          <pc:docMk/>
          <pc:sldMk cId="3197721387" sldId="565"/>
        </pc:sldMkLst>
      </pc:sldChg>
      <pc:sldChg chg="del">
        <pc:chgData name="Marcus Rüb" userId="666c376964fbb763" providerId="LiveId" clId="{9D9A4BEF-6C23-4FA2-84EA-A962EE1F7493}" dt="2021-01-22T09:13:11.892" v="16" actId="47"/>
        <pc:sldMkLst>
          <pc:docMk/>
          <pc:sldMk cId="511860271" sldId="566"/>
        </pc:sldMkLst>
      </pc:sldChg>
      <pc:sldChg chg="del">
        <pc:chgData name="Marcus Rüb" userId="666c376964fbb763" providerId="LiveId" clId="{9D9A4BEF-6C23-4FA2-84EA-A962EE1F7493}" dt="2021-01-22T09:13:14.093" v="28" actId="47"/>
        <pc:sldMkLst>
          <pc:docMk/>
          <pc:sldMk cId="285177714" sldId="567"/>
        </pc:sldMkLst>
      </pc:sldChg>
      <pc:sldChg chg="del">
        <pc:chgData name="Marcus Rüb" userId="666c376964fbb763" providerId="LiveId" clId="{9D9A4BEF-6C23-4FA2-84EA-A962EE1F7493}" dt="2021-01-22T09:13:13.193" v="23" actId="47"/>
        <pc:sldMkLst>
          <pc:docMk/>
          <pc:sldMk cId="3454926596" sldId="568"/>
        </pc:sldMkLst>
      </pc:sldChg>
      <pc:sldChg chg="del">
        <pc:chgData name="Marcus Rüb" userId="666c376964fbb763" providerId="LiveId" clId="{9D9A4BEF-6C23-4FA2-84EA-A962EE1F7493}" dt="2021-01-22T09:13:12.088" v="17" actId="47"/>
        <pc:sldMkLst>
          <pc:docMk/>
          <pc:sldMk cId="2860025049" sldId="570"/>
        </pc:sldMkLst>
      </pc:sldChg>
      <pc:sldChg chg="del">
        <pc:chgData name="Marcus Rüb" userId="666c376964fbb763" providerId="LiveId" clId="{9D9A4BEF-6C23-4FA2-84EA-A962EE1F7493}" dt="2021-01-22T09:13:10.984" v="12" actId="47"/>
        <pc:sldMkLst>
          <pc:docMk/>
          <pc:sldMk cId="449270669" sldId="571"/>
        </pc:sldMkLst>
      </pc:sldChg>
      <pc:sldChg chg="del">
        <pc:chgData name="Marcus Rüb" userId="666c376964fbb763" providerId="LiveId" clId="{9D9A4BEF-6C23-4FA2-84EA-A962EE1F7493}" dt="2021-01-22T09:13:13.738" v="26" actId="47"/>
        <pc:sldMkLst>
          <pc:docMk/>
          <pc:sldMk cId="2743249355" sldId="572"/>
        </pc:sldMkLst>
      </pc:sldChg>
      <pc:sldChg chg="del">
        <pc:chgData name="Marcus Rüb" userId="666c376964fbb763" providerId="LiveId" clId="{9D9A4BEF-6C23-4FA2-84EA-A962EE1F7493}" dt="2021-01-22T09:13:13.905" v="27" actId="47"/>
        <pc:sldMkLst>
          <pc:docMk/>
          <pc:sldMk cId="774689443" sldId="573"/>
        </pc:sldMkLst>
      </pc:sldChg>
      <pc:sldMasterChg chg="del delSldLayout">
        <pc:chgData name="Marcus Rüb" userId="666c376964fbb763" providerId="LiveId" clId="{9D9A4BEF-6C23-4FA2-84EA-A962EE1F7493}" dt="2021-01-22T09:15:54.894" v="200" actId="47"/>
        <pc:sldMasterMkLst>
          <pc:docMk/>
          <pc:sldMasterMk cId="842141456" sldId="2147483660"/>
        </pc:sldMasterMkLst>
        <pc:sldLayoutChg chg="del">
          <pc:chgData name="Marcus Rüb" userId="666c376964fbb763" providerId="LiveId" clId="{9D9A4BEF-6C23-4FA2-84EA-A962EE1F7493}" dt="2021-01-22T09:15:54.894" v="200" actId="47"/>
          <pc:sldLayoutMkLst>
            <pc:docMk/>
            <pc:sldMasterMk cId="842141456" sldId="2147483660"/>
            <pc:sldLayoutMk cId="2759575756" sldId="214748366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3468825" sldId="2147483662"/>
          </pc:sldLayoutMkLst>
        </pc:sldLayoutChg>
        <pc:sldLayoutChg chg="del">
          <pc:chgData name="Marcus Rüb" userId="666c376964fbb763" providerId="LiveId" clId="{9D9A4BEF-6C23-4FA2-84EA-A962EE1F7493}" dt="2021-01-22T09:15:54.894" v="200" actId="47"/>
          <pc:sldLayoutMkLst>
            <pc:docMk/>
            <pc:sldMasterMk cId="842141456" sldId="2147483660"/>
            <pc:sldLayoutMk cId="1445728871" sldId="2147483663"/>
          </pc:sldLayoutMkLst>
        </pc:sldLayoutChg>
        <pc:sldLayoutChg chg="del">
          <pc:chgData name="Marcus Rüb" userId="666c376964fbb763" providerId="LiveId" clId="{9D9A4BEF-6C23-4FA2-84EA-A962EE1F7493}" dt="2021-01-22T09:15:54.894" v="200" actId="47"/>
          <pc:sldLayoutMkLst>
            <pc:docMk/>
            <pc:sldMasterMk cId="842141456" sldId="2147483660"/>
            <pc:sldLayoutMk cId="356766570" sldId="2147483664"/>
          </pc:sldLayoutMkLst>
        </pc:sldLayoutChg>
        <pc:sldLayoutChg chg="del">
          <pc:chgData name="Marcus Rüb" userId="666c376964fbb763" providerId="LiveId" clId="{9D9A4BEF-6C23-4FA2-84EA-A962EE1F7493}" dt="2021-01-22T09:15:54.894" v="200" actId="47"/>
          <pc:sldLayoutMkLst>
            <pc:docMk/>
            <pc:sldMasterMk cId="842141456" sldId="2147483660"/>
            <pc:sldLayoutMk cId="1517575770" sldId="2147483665"/>
          </pc:sldLayoutMkLst>
        </pc:sldLayoutChg>
        <pc:sldLayoutChg chg="del">
          <pc:chgData name="Marcus Rüb" userId="666c376964fbb763" providerId="LiveId" clId="{9D9A4BEF-6C23-4FA2-84EA-A962EE1F7493}" dt="2021-01-22T09:15:54.894" v="200" actId="47"/>
          <pc:sldLayoutMkLst>
            <pc:docMk/>
            <pc:sldMasterMk cId="842141456" sldId="2147483660"/>
            <pc:sldLayoutMk cId="1377910954" sldId="2147483666"/>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3908863" sldId="2147483667"/>
          </pc:sldLayoutMkLst>
        </pc:sldLayoutChg>
        <pc:sldLayoutChg chg="del">
          <pc:chgData name="Marcus Rüb" userId="666c376964fbb763" providerId="LiveId" clId="{9D9A4BEF-6C23-4FA2-84EA-A962EE1F7493}" dt="2021-01-22T09:15:54.894" v="200" actId="47"/>
          <pc:sldLayoutMkLst>
            <pc:docMk/>
            <pc:sldMasterMk cId="842141456" sldId="2147483660"/>
            <pc:sldLayoutMk cId="2404773163" sldId="2147483668"/>
          </pc:sldLayoutMkLst>
        </pc:sldLayoutChg>
        <pc:sldLayoutChg chg="del">
          <pc:chgData name="Marcus Rüb" userId="666c376964fbb763" providerId="LiveId" clId="{9D9A4BEF-6C23-4FA2-84EA-A962EE1F7493}" dt="2021-01-22T09:15:54.894" v="200" actId="47"/>
          <pc:sldLayoutMkLst>
            <pc:docMk/>
            <pc:sldMasterMk cId="842141456" sldId="2147483660"/>
            <pc:sldLayoutMk cId="3066162660" sldId="2147483669"/>
          </pc:sldLayoutMkLst>
        </pc:sldLayoutChg>
        <pc:sldLayoutChg chg="del">
          <pc:chgData name="Marcus Rüb" userId="666c376964fbb763" providerId="LiveId" clId="{9D9A4BEF-6C23-4FA2-84EA-A962EE1F7493}" dt="2021-01-22T09:15:54.894" v="200" actId="47"/>
          <pc:sldLayoutMkLst>
            <pc:docMk/>
            <pc:sldMasterMk cId="842141456" sldId="2147483660"/>
            <pc:sldLayoutMk cId="2977861692" sldId="2147483670"/>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0393652" sldId="2147483671"/>
          </pc:sldLayoutMkLst>
        </pc:sldLayoutChg>
        <pc:sldLayoutChg chg="del">
          <pc:chgData name="Marcus Rüb" userId="666c376964fbb763" providerId="LiveId" clId="{9D9A4BEF-6C23-4FA2-84EA-A962EE1F7493}" dt="2021-01-22T09:15:54.894" v="200" actId="47"/>
          <pc:sldLayoutMkLst>
            <pc:docMk/>
            <pc:sldMasterMk cId="842141456" sldId="2147483660"/>
            <pc:sldLayoutMk cId="3289436091" sldId="2147483672"/>
          </pc:sldLayoutMkLst>
        </pc:sldLayoutChg>
        <pc:sldLayoutChg chg="del">
          <pc:chgData name="Marcus Rüb" userId="666c376964fbb763" providerId="LiveId" clId="{9D9A4BEF-6C23-4FA2-84EA-A962EE1F7493}" dt="2021-01-22T09:15:54.894" v="200" actId="47"/>
          <pc:sldLayoutMkLst>
            <pc:docMk/>
            <pc:sldMasterMk cId="842141456" sldId="2147483660"/>
            <pc:sldLayoutMk cId="2983794243" sldId="2147483673"/>
          </pc:sldLayoutMkLst>
        </pc:sldLayoutChg>
      </pc:sldMasterChg>
      <pc:sldMasterChg chg="del delSldLayout">
        <pc:chgData name="Marcus Rüb" userId="666c376964fbb763" providerId="LiveId" clId="{9D9A4BEF-6C23-4FA2-84EA-A962EE1F7493}" dt="2021-01-22T09:13:15.557" v="34" actId="47"/>
        <pc:sldMasterMkLst>
          <pc:docMk/>
          <pc:sldMasterMk cId="1956137551" sldId="2147483675"/>
        </pc:sldMasterMkLst>
        <pc:sldLayoutChg chg="del">
          <pc:chgData name="Marcus Rüb" userId="666c376964fbb763" providerId="LiveId" clId="{9D9A4BEF-6C23-4FA2-84EA-A962EE1F7493}" dt="2021-01-22T09:13:15.557" v="34" actId="47"/>
          <pc:sldLayoutMkLst>
            <pc:docMk/>
            <pc:sldMasterMk cId="1956137551" sldId="2147483675"/>
            <pc:sldLayoutMk cId="2946749003" sldId="2147483676"/>
          </pc:sldLayoutMkLst>
        </pc:sldLayoutChg>
        <pc:sldLayoutChg chg="del">
          <pc:chgData name="Marcus Rüb" userId="666c376964fbb763" providerId="LiveId" clId="{9D9A4BEF-6C23-4FA2-84EA-A962EE1F7493}" dt="2021-01-22T09:13:15.557" v="34" actId="47"/>
          <pc:sldLayoutMkLst>
            <pc:docMk/>
            <pc:sldMasterMk cId="1956137551" sldId="2147483675"/>
            <pc:sldLayoutMk cId="3537125022" sldId="2147483677"/>
          </pc:sldLayoutMkLst>
        </pc:sldLayoutChg>
        <pc:sldLayoutChg chg="del">
          <pc:chgData name="Marcus Rüb" userId="666c376964fbb763" providerId="LiveId" clId="{9D9A4BEF-6C23-4FA2-84EA-A962EE1F7493}" dt="2021-01-22T09:13:15.557" v="34" actId="47"/>
          <pc:sldLayoutMkLst>
            <pc:docMk/>
            <pc:sldMasterMk cId="1956137551" sldId="2147483675"/>
            <pc:sldLayoutMk cId="2697494751" sldId="2147483678"/>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5440629" sldId="2147483679"/>
          </pc:sldLayoutMkLst>
        </pc:sldLayoutChg>
        <pc:sldLayoutChg chg="del">
          <pc:chgData name="Marcus Rüb" userId="666c376964fbb763" providerId="LiveId" clId="{9D9A4BEF-6C23-4FA2-84EA-A962EE1F7493}" dt="2021-01-22T09:13:15.557" v="34" actId="47"/>
          <pc:sldLayoutMkLst>
            <pc:docMk/>
            <pc:sldMasterMk cId="1956137551" sldId="2147483675"/>
            <pc:sldLayoutMk cId="103248628" sldId="2147483680"/>
          </pc:sldLayoutMkLst>
        </pc:sldLayoutChg>
        <pc:sldLayoutChg chg="del">
          <pc:chgData name="Marcus Rüb" userId="666c376964fbb763" providerId="LiveId" clId="{9D9A4BEF-6C23-4FA2-84EA-A962EE1F7493}" dt="2021-01-22T09:13:15.557" v="34" actId="47"/>
          <pc:sldLayoutMkLst>
            <pc:docMk/>
            <pc:sldMasterMk cId="1956137551" sldId="2147483675"/>
            <pc:sldLayoutMk cId="107382913" sldId="2147483681"/>
          </pc:sldLayoutMkLst>
        </pc:sldLayoutChg>
        <pc:sldLayoutChg chg="del">
          <pc:chgData name="Marcus Rüb" userId="666c376964fbb763" providerId="LiveId" clId="{9D9A4BEF-6C23-4FA2-84EA-A962EE1F7493}" dt="2021-01-22T09:13:15.557" v="34" actId="47"/>
          <pc:sldLayoutMkLst>
            <pc:docMk/>
            <pc:sldMasterMk cId="1956137551" sldId="2147483675"/>
            <pc:sldLayoutMk cId="3353837077" sldId="2147483682"/>
          </pc:sldLayoutMkLst>
        </pc:sldLayoutChg>
        <pc:sldLayoutChg chg="del">
          <pc:chgData name="Marcus Rüb" userId="666c376964fbb763" providerId="LiveId" clId="{9D9A4BEF-6C23-4FA2-84EA-A962EE1F7493}" dt="2021-01-22T09:13:15.557" v="34" actId="47"/>
          <pc:sldLayoutMkLst>
            <pc:docMk/>
            <pc:sldMasterMk cId="1956137551" sldId="2147483675"/>
            <pc:sldLayoutMk cId="295122254" sldId="2147483683"/>
          </pc:sldLayoutMkLst>
        </pc:sldLayoutChg>
        <pc:sldLayoutChg chg="del">
          <pc:chgData name="Marcus Rüb" userId="666c376964fbb763" providerId="LiveId" clId="{9D9A4BEF-6C23-4FA2-84EA-A962EE1F7493}" dt="2021-01-22T09:13:15.557" v="34" actId="47"/>
          <pc:sldLayoutMkLst>
            <pc:docMk/>
            <pc:sldMasterMk cId="1956137551" sldId="2147483675"/>
            <pc:sldLayoutMk cId="3234423998" sldId="2147483684"/>
          </pc:sldLayoutMkLst>
        </pc:sldLayoutChg>
        <pc:sldLayoutChg chg="del">
          <pc:chgData name="Marcus Rüb" userId="666c376964fbb763" providerId="LiveId" clId="{9D9A4BEF-6C23-4FA2-84EA-A962EE1F7493}" dt="2021-01-22T09:13:15.557" v="34" actId="47"/>
          <pc:sldLayoutMkLst>
            <pc:docMk/>
            <pc:sldMasterMk cId="1956137551" sldId="2147483675"/>
            <pc:sldLayoutMk cId="3747933719" sldId="2147483685"/>
          </pc:sldLayoutMkLst>
        </pc:sldLayoutChg>
        <pc:sldLayoutChg chg="del">
          <pc:chgData name="Marcus Rüb" userId="666c376964fbb763" providerId="LiveId" clId="{9D9A4BEF-6C23-4FA2-84EA-A962EE1F7493}" dt="2021-01-22T09:13:15.557" v="34" actId="47"/>
          <pc:sldLayoutMkLst>
            <pc:docMk/>
            <pc:sldMasterMk cId="1956137551" sldId="2147483675"/>
            <pc:sldLayoutMk cId="3192750148" sldId="2147483686"/>
          </pc:sldLayoutMkLst>
        </pc:sldLayoutChg>
        <pc:sldLayoutChg chg="del">
          <pc:chgData name="Marcus Rüb" userId="666c376964fbb763" providerId="LiveId" clId="{9D9A4BEF-6C23-4FA2-84EA-A962EE1F7493}" dt="2021-01-22T09:13:15.557" v="34" actId="47"/>
          <pc:sldLayoutMkLst>
            <pc:docMk/>
            <pc:sldMasterMk cId="1956137551" sldId="2147483675"/>
            <pc:sldLayoutMk cId="2150316533" sldId="2147483687"/>
          </pc:sldLayoutMkLst>
        </pc:sldLayoutChg>
      </pc:sldMasterChg>
      <pc:sldMasterChg chg="del delSldLayout">
        <pc:chgData name="Marcus Rüb" userId="666c376964fbb763" providerId="LiveId" clId="{9D9A4BEF-6C23-4FA2-84EA-A962EE1F7493}" dt="2021-01-22T09:13:16.211" v="38" actId="47"/>
        <pc:sldMasterMkLst>
          <pc:docMk/>
          <pc:sldMasterMk cId="4081765253" sldId="2147483696"/>
        </pc:sldMasterMkLst>
        <pc:sldLayoutChg chg="del">
          <pc:chgData name="Marcus Rüb" userId="666c376964fbb763" providerId="LiveId" clId="{9D9A4BEF-6C23-4FA2-84EA-A962EE1F7493}" dt="2021-01-22T09:13:16.211" v="38" actId="47"/>
          <pc:sldLayoutMkLst>
            <pc:docMk/>
            <pc:sldMasterMk cId="4081765253" sldId="2147483696"/>
            <pc:sldLayoutMk cId="386663020" sldId="2147483697"/>
          </pc:sldLayoutMkLst>
        </pc:sldLayoutChg>
        <pc:sldLayoutChg chg="del">
          <pc:chgData name="Marcus Rüb" userId="666c376964fbb763" providerId="LiveId" clId="{9D9A4BEF-6C23-4FA2-84EA-A962EE1F7493}" dt="2021-01-22T09:13:16.211" v="38" actId="47"/>
          <pc:sldLayoutMkLst>
            <pc:docMk/>
            <pc:sldMasterMk cId="4081765253" sldId="2147483696"/>
            <pc:sldLayoutMk cId="2618335834" sldId="2147483698"/>
          </pc:sldLayoutMkLst>
        </pc:sldLayoutChg>
        <pc:sldLayoutChg chg="del">
          <pc:chgData name="Marcus Rüb" userId="666c376964fbb763" providerId="LiveId" clId="{9D9A4BEF-6C23-4FA2-84EA-A962EE1F7493}" dt="2021-01-22T09:13:16.211" v="38" actId="47"/>
          <pc:sldLayoutMkLst>
            <pc:docMk/>
            <pc:sldMasterMk cId="4081765253" sldId="2147483696"/>
            <pc:sldLayoutMk cId="3587725154" sldId="2147483699"/>
          </pc:sldLayoutMkLst>
        </pc:sldLayoutChg>
        <pc:sldLayoutChg chg="del">
          <pc:chgData name="Marcus Rüb" userId="666c376964fbb763" providerId="LiveId" clId="{9D9A4BEF-6C23-4FA2-84EA-A962EE1F7493}" dt="2021-01-22T09:13:16.211" v="38" actId="47"/>
          <pc:sldLayoutMkLst>
            <pc:docMk/>
            <pc:sldMasterMk cId="4081765253" sldId="2147483696"/>
            <pc:sldLayoutMk cId="1226492162" sldId="2147483700"/>
          </pc:sldLayoutMkLst>
        </pc:sldLayoutChg>
        <pc:sldLayoutChg chg="del">
          <pc:chgData name="Marcus Rüb" userId="666c376964fbb763" providerId="LiveId" clId="{9D9A4BEF-6C23-4FA2-84EA-A962EE1F7493}" dt="2021-01-22T09:13:16.211" v="38" actId="47"/>
          <pc:sldLayoutMkLst>
            <pc:docMk/>
            <pc:sldMasterMk cId="4081765253" sldId="2147483696"/>
            <pc:sldLayoutMk cId="2342779014" sldId="2147483701"/>
          </pc:sldLayoutMkLst>
        </pc:sldLayoutChg>
        <pc:sldLayoutChg chg="del">
          <pc:chgData name="Marcus Rüb" userId="666c376964fbb763" providerId="LiveId" clId="{9D9A4BEF-6C23-4FA2-84EA-A962EE1F7493}" dt="2021-01-22T09:13:16.211" v="38" actId="47"/>
          <pc:sldLayoutMkLst>
            <pc:docMk/>
            <pc:sldMasterMk cId="4081765253" sldId="2147483696"/>
            <pc:sldLayoutMk cId="3097543918" sldId="2147483702"/>
          </pc:sldLayoutMkLst>
        </pc:sldLayoutChg>
        <pc:sldLayoutChg chg="del">
          <pc:chgData name="Marcus Rüb" userId="666c376964fbb763" providerId="LiveId" clId="{9D9A4BEF-6C23-4FA2-84EA-A962EE1F7493}" dt="2021-01-22T09:13:16.211" v="38" actId="47"/>
          <pc:sldLayoutMkLst>
            <pc:docMk/>
            <pc:sldMasterMk cId="4081765253" sldId="2147483696"/>
            <pc:sldLayoutMk cId="2816409732" sldId="2147483703"/>
          </pc:sldLayoutMkLst>
        </pc:sldLayoutChg>
        <pc:sldLayoutChg chg="del">
          <pc:chgData name="Marcus Rüb" userId="666c376964fbb763" providerId="LiveId" clId="{9D9A4BEF-6C23-4FA2-84EA-A962EE1F7493}" dt="2021-01-22T09:13:16.211" v="38" actId="47"/>
          <pc:sldLayoutMkLst>
            <pc:docMk/>
            <pc:sldMasterMk cId="4081765253" sldId="2147483696"/>
            <pc:sldLayoutMk cId="2623196231" sldId="2147483704"/>
          </pc:sldLayoutMkLst>
        </pc:sldLayoutChg>
        <pc:sldLayoutChg chg="del">
          <pc:chgData name="Marcus Rüb" userId="666c376964fbb763" providerId="LiveId" clId="{9D9A4BEF-6C23-4FA2-84EA-A962EE1F7493}" dt="2021-01-22T09:13:16.211" v="38" actId="47"/>
          <pc:sldLayoutMkLst>
            <pc:docMk/>
            <pc:sldMasterMk cId="4081765253" sldId="2147483696"/>
            <pc:sldLayoutMk cId="2705447017" sldId="2147483705"/>
          </pc:sldLayoutMkLst>
        </pc:sldLayoutChg>
        <pc:sldLayoutChg chg="del">
          <pc:chgData name="Marcus Rüb" userId="666c376964fbb763" providerId="LiveId" clId="{9D9A4BEF-6C23-4FA2-84EA-A962EE1F7493}" dt="2021-01-22T09:13:16.211" v="38" actId="47"/>
          <pc:sldLayoutMkLst>
            <pc:docMk/>
            <pc:sldMasterMk cId="4081765253" sldId="2147483696"/>
            <pc:sldLayoutMk cId="4280565992" sldId="2147483706"/>
          </pc:sldLayoutMkLst>
        </pc:sldLayoutChg>
        <pc:sldLayoutChg chg="del">
          <pc:chgData name="Marcus Rüb" userId="666c376964fbb763" providerId="LiveId" clId="{9D9A4BEF-6C23-4FA2-84EA-A962EE1F7493}" dt="2021-01-22T09:13:16.211" v="38" actId="47"/>
          <pc:sldLayoutMkLst>
            <pc:docMk/>
            <pc:sldMasterMk cId="4081765253" sldId="2147483696"/>
            <pc:sldLayoutMk cId="4103845163" sldId="2147483707"/>
          </pc:sldLayoutMkLst>
        </pc:sldLayoutChg>
      </pc:sldMasterChg>
      <pc:sldMasterChg chg="del delSldLayout">
        <pc:chgData name="Marcus Rüb" userId="666c376964fbb763" providerId="LiveId" clId="{9D9A4BEF-6C23-4FA2-84EA-A962EE1F7493}" dt="2021-01-22T09:13:15.709" v="35" actId="47"/>
        <pc:sldMasterMkLst>
          <pc:docMk/>
          <pc:sldMasterMk cId="2870321102" sldId="2147483708"/>
        </pc:sldMasterMkLst>
        <pc:sldLayoutChg chg="del">
          <pc:chgData name="Marcus Rüb" userId="666c376964fbb763" providerId="LiveId" clId="{9D9A4BEF-6C23-4FA2-84EA-A962EE1F7493}" dt="2021-01-22T09:13:15.709" v="35" actId="47"/>
          <pc:sldLayoutMkLst>
            <pc:docMk/>
            <pc:sldMasterMk cId="2870321102" sldId="2147483708"/>
            <pc:sldLayoutMk cId="1047693858" sldId="2147483709"/>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1317668" sldId="2147483710"/>
          </pc:sldLayoutMkLst>
        </pc:sldLayoutChg>
        <pc:sldLayoutChg chg="del">
          <pc:chgData name="Marcus Rüb" userId="666c376964fbb763" providerId="LiveId" clId="{9D9A4BEF-6C23-4FA2-84EA-A962EE1F7493}" dt="2021-01-22T09:13:15.709" v="35" actId="47"/>
          <pc:sldLayoutMkLst>
            <pc:docMk/>
            <pc:sldMasterMk cId="2870321102" sldId="2147483708"/>
            <pc:sldLayoutMk cId="2796175078" sldId="2147483711"/>
          </pc:sldLayoutMkLst>
        </pc:sldLayoutChg>
        <pc:sldLayoutChg chg="del">
          <pc:chgData name="Marcus Rüb" userId="666c376964fbb763" providerId="LiveId" clId="{9D9A4BEF-6C23-4FA2-84EA-A962EE1F7493}" dt="2021-01-22T09:13:15.709" v="35" actId="47"/>
          <pc:sldLayoutMkLst>
            <pc:docMk/>
            <pc:sldMasterMk cId="2870321102" sldId="2147483708"/>
            <pc:sldLayoutMk cId="1383102867" sldId="2147483712"/>
          </pc:sldLayoutMkLst>
        </pc:sldLayoutChg>
        <pc:sldLayoutChg chg="del">
          <pc:chgData name="Marcus Rüb" userId="666c376964fbb763" providerId="LiveId" clId="{9D9A4BEF-6C23-4FA2-84EA-A962EE1F7493}" dt="2021-01-22T09:13:15.709" v="35" actId="47"/>
          <pc:sldLayoutMkLst>
            <pc:docMk/>
            <pc:sldMasterMk cId="2870321102" sldId="2147483708"/>
            <pc:sldLayoutMk cId="3208307314" sldId="2147483713"/>
          </pc:sldLayoutMkLst>
        </pc:sldLayoutChg>
        <pc:sldLayoutChg chg="del">
          <pc:chgData name="Marcus Rüb" userId="666c376964fbb763" providerId="LiveId" clId="{9D9A4BEF-6C23-4FA2-84EA-A962EE1F7493}" dt="2021-01-22T09:13:15.709" v="35" actId="47"/>
          <pc:sldLayoutMkLst>
            <pc:docMk/>
            <pc:sldMasterMk cId="2870321102" sldId="2147483708"/>
            <pc:sldLayoutMk cId="310330784" sldId="2147483714"/>
          </pc:sldLayoutMkLst>
        </pc:sldLayoutChg>
        <pc:sldLayoutChg chg="del">
          <pc:chgData name="Marcus Rüb" userId="666c376964fbb763" providerId="LiveId" clId="{9D9A4BEF-6C23-4FA2-84EA-A962EE1F7493}" dt="2021-01-22T09:13:15.709" v="35" actId="47"/>
          <pc:sldLayoutMkLst>
            <pc:docMk/>
            <pc:sldMasterMk cId="2870321102" sldId="2147483708"/>
            <pc:sldLayoutMk cId="2848175354" sldId="2147483715"/>
          </pc:sldLayoutMkLst>
        </pc:sldLayoutChg>
        <pc:sldLayoutChg chg="del">
          <pc:chgData name="Marcus Rüb" userId="666c376964fbb763" providerId="LiveId" clId="{9D9A4BEF-6C23-4FA2-84EA-A962EE1F7493}" dt="2021-01-22T09:13:15.709" v="35" actId="47"/>
          <pc:sldLayoutMkLst>
            <pc:docMk/>
            <pc:sldMasterMk cId="2870321102" sldId="2147483708"/>
            <pc:sldLayoutMk cId="3210523321" sldId="2147483716"/>
          </pc:sldLayoutMkLst>
        </pc:sldLayoutChg>
        <pc:sldLayoutChg chg="del">
          <pc:chgData name="Marcus Rüb" userId="666c376964fbb763" providerId="LiveId" clId="{9D9A4BEF-6C23-4FA2-84EA-A962EE1F7493}" dt="2021-01-22T09:13:15.709" v="35" actId="47"/>
          <pc:sldLayoutMkLst>
            <pc:docMk/>
            <pc:sldMasterMk cId="2870321102" sldId="2147483708"/>
            <pc:sldLayoutMk cId="704815242" sldId="2147483717"/>
          </pc:sldLayoutMkLst>
        </pc:sldLayoutChg>
        <pc:sldLayoutChg chg="del">
          <pc:chgData name="Marcus Rüb" userId="666c376964fbb763" providerId="LiveId" clId="{9D9A4BEF-6C23-4FA2-84EA-A962EE1F7493}" dt="2021-01-22T09:13:15.709" v="35" actId="47"/>
          <pc:sldLayoutMkLst>
            <pc:docMk/>
            <pc:sldMasterMk cId="2870321102" sldId="2147483708"/>
            <pc:sldLayoutMk cId="1208869434" sldId="2147483718"/>
          </pc:sldLayoutMkLst>
        </pc:sldLayoutChg>
        <pc:sldLayoutChg chg="del">
          <pc:chgData name="Marcus Rüb" userId="666c376964fbb763" providerId="LiveId" clId="{9D9A4BEF-6C23-4FA2-84EA-A962EE1F7493}" dt="2021-01-22T09:13:15.709" v="35" actId="47"/>
          <pc:sldLayoutMkLst>
            <pc:docMk/>
            <pc:sldMasterMk cId="2870321102" sldId="2147483708"/>
            <pc:sldLayoutMk cId="2527043456" sldId="2147483719"/>
          </pc:sldLayoutMkLst>
        </pc:sldLayoutChg>
        <pc:sldLayoutChg chg="del">
          <pc:chgData name="Marcus Rüb" userId="666c376964fbb763" providerId="LiveId" clId="{9D9A4BEF-6C23-4FA2-84EA-A962EE1F7493}" dt="2021-01-22T09:13:15.709" v="35" actId="47"/>
          <pc:sldLayoutMkLst>
            <pc:docMk/>
            <pc:sldMasterMk cId="2870321102" sldId="2147483708"/>
            <pc:sldLayoutMk cId="422299721" sldId="2147483720"/>
          </pc:sldLayoutMkLst>
        </pc:sldLayoutChg>
        <pc:sldLayoutChg chg="del">
          <pc:chgData name="Marcus Rüb" userId="666c376964fbb763" providerId="LiveId" clId="{9D9A4BEF-6C23-4FA2-84EA-A962EE1F7493}" dt="2021-01-22T09:13:15.709" v="35" actId="47"/>
          <pc:sldLayoutMkLst>
            <pc:docMk/>
            <pc:sldMasterMk cId="2870321102" sldId="2147483708"/>
            <pc:sldLayoutMk cId="1545930127" sldId="2147483721"/>
          </pc:sldLayoutMkLst>
        </pc:sldLayoutChg>
        <pc:sldLayoutChg chg="del">
          <pc:chgData name="Marcus Rüb" userId="666c376964fbb763" providerId="LiveId" clId="{9D9A4BEF-6C23-4FA2-84EA-A962EE1F7493}" dt="2021-01-22T09:13:15.709" v="35" actId="47"/>
          <pc:sldLayoutMkLst>
            <pc:docMk/>
            <pc:sldMasterMk cId="2870321102" sldId="2147483708"/>
            <pc:sldLayoutMk cId="2248739112" sldId="2147483722"/>
          </pc:sldLayoutMkLst>
        </pc:sldLayoutChg>
        <pc:sldLayoutChg chg="del">
          <pc:chgData name="Marcus Rüb" userId="666c376964fbb763" providerId="LiveId" clId="{9D9A4BEF-6C23-4FA2-84EA-A962EE1F7493}" dt="2021-01-22T09:13:15.709" v="35" actId="47"/>
          <pc:sldLayoutMkLst>
            <pc:docMk/>
            <pc:sldMasterMk cId="2870321102" sldId="2147483708"/>
            <pc:sldLayoutMk cId="3954653395" sldId="2147483723"/>
          </pc:sldLayoutMkLst>
        </pc:sldLayoutChg>
        <pc:sldLayoutChg chg="del">
          <pc:chgData name="Marcus Rüb" userId="666c376964fbb763" providerId="LiveId" clId="{9D9A4BEF-6C23-4FA2-84EA-A962EE1F7493}" dt="2021-01-22T09:13:15.709" v="35" actId="47"/>
          <pc:sldLayoutMkLst>
            <pc:docMk/>
            <pc:sldMasterMk cId="2870321102" sldId="2147483708"/>
            <pc:sldLayoutMk cId="864470903" sldId="2147483724"/>
          </pc:sldLayoutMkLst>
        </pc:sldLayoutChg>
        <pc:sldLayoutChg chg="del">
          <pc:chgData name="Marcus Rüb" userId="666c376964fbb763" providerId="LiveId" clId="{9D9A4BEF-6C23-4FA2-84EA-A962EE1F7493}" dt="2021-01-22T09:13:15.709" v="35" actId="47"/>
          <pc:sldLayoutMkLst>
            <pc:docMk/>
            <pc:sldMasterMk cId="2870321102" sldId="2147483708"/>
            <pc:sldLayoutMk cId="2176662212" sldId="2147483725"/>
          </pc:sldLayoutMkLst>
        </pc:sldLayoutChg>
        <pc:sldLayoutChg chg="del">
          <pc:chgData name="Marcus Rüb" userId="666c376964fbb763" providerId="LiveId" clId="{9D9A4BEF-6C23-4FA2-84EA-A962EE1F7493}" dt="2021-01-22T09:13:15.709" v="35" actId="47"/>
          <pc:sldLayoutMkLst>
            <pc:docMk/>
            <pc:sldMasterMk cId="2870321102" sldId="2147483708"/>
            <pc:sldLayoutMk cId="407754755" sldId="2147483726"/>
          </pc:sldLayoutMkLst>
        </pc:sldLayoutChg>
      </pc:sldMasterChg>
      <pc:sldMasterChg chg="del delSldLayout">
        <pc:chgData name="Marcus Rüb" userId="666c376964fbb763" providerId="LiveId" clId="{9D9A4BEF-6C23-4FA2-84EA-A962EE1F7493}" dt="2021-01-22T09:13:15.825" v="36" actId="47"/>
        <pc:sldMasterMkLst>
          <pc:docMk/>
          <pc:sldMasterMk cId="3318706408" sldId="2147483727"/>
        </pc:sldMasterMkLst>
        <pc:sldLayoutChg chg="del">
          <pc:chgData name="Marcus Rüb" userId="666c376964fbb763" providerId="LiveId" clId="{9D9A4BEF-6C23-4FA2-84EA-A962EE1F7493}" dt="2021-01-22T09:13:15.825" v="36" actId="47"/>
          <pc:sldLayoutMkLst>
            <pc:docMk/>
            <pc:sldMasterMk cId="3318706408" sldId="2147483727"/>
            <pc:sldLayoutMk cId="3557964170" sldId="2147483728"/>
          </pc:sldLayoutMkLst>
        </pc:sldLayoutChg>
        <pc:sldLayoutChg chg="del">
          <pc:chgData name="Marcus Rüb" userId="666c376964fbb763" providerId="LiveId" clId="{9D9A4BEF-6C23-4FA2-84EA-A962EE1F7493}" dt="2021-01-22T09:13:15.825" v="36" actId="47"/>
          <pc:sldLayoutMkLst>
            <pc:docMk/>
            <pc:sldMasterMk cId="3318706408" sldId="2147483727"/>
            <pc:sldLayoutMk cId="3036012875" sldId="2147483729"/>
          </pc:sldLayoutMkLst>
        </pc:sldLayoutChg>
        <pc:sldLayoutChg chg="del">
          <pc:chgData name="Marcus Rüb" userId="666c376964fbb763" providerId="LiveId" clId="{9D9A4BEF-6C23-4FA2-84EA-A962EE1F7493}" dt="2021-01-22T09:13:15.825" v="36" actId="47"/>
          <pc:sldLayoutMkLst>
            <pc:docMk/>
            <pc:sldMasterMk cId="3318706408" sldId="2147483727"/>
            <pc:sldLayoutMk cId="3824347386" sldId="2147483730"/>
          </pc:sldLayoutMkLst>
        </pc:sldLayoutChg>
        <pc:sldLayoutChg chg="del">
          <pc:chgData name="Marcus Rüb" userId="666c376964fbb763" providerId="LiveId" clId="{9D9A4BEF-6C23-4FA2-84EA-A962EE1F7493}" dt="2021-01-22T09:13:15.825" v="36" actId="47"/>
          <pc:sldLayoutMkLst>
            <pc:docMk/>
            <pc:sldMasterMk cId="3318706408" sldId="2147483727"/>
            <pc:sldLayoutMk cId="3931276663" sldId="2147483731"/>
          </pc:sldLayoutMkLst>
        </pc:sldLayoutChg>
        <pc:sldLayoutChg chg="del">
          <pc:chgData name="Marcus Rüb" userId="666c376964fbb763" providerId="LiveId" clId="{9D9A4BEF-6C23-4FA2-84EA-A962EE1F7493}" dt="2021-01-22T09:13:15.825" v="36" actId="47"/>
          <pc:sldLayoutMkLst>
            <pc:docMk/>
            <pc:sldMasterMk cId="3318706408" sldId="2147483727"/>
            <pc:sldLayoutMk cId="1159253591" sldId="2147483732"/>
          </pc:sldLayoutMkLst>
        </pc:sldLayoutChg>
        <pc:sldLayoutChg chg="del">
          <pc:chgData name="Marcus Rüb" userId="666c376964fbb763" providerId="LiveId" clId="{9D9A4BEF-6C23-4FA2-84EA-A962EE1F7493}" dt="2021-01-22T09:13:15.825" v="36" actId="47"/>
          <pc:sldLayoutMkLst>
            <pc:docMk/>
            <pc:sldMasterMk cId="3318706408" sldId="2147483727"/>
            <pc:sldLayoutMk cId="3215127922" sldId="2147483733"/>
          </pc:sldLayoutMkLst>
        </pc:sldLayoutChg>
        <pc:sldLayoutChg chg="del">
          <pc:chgData name="Marcus Rüb" userId="666c376964fbb763" providerId="LiveId" clId="{9D9A4BEF-6C23-4FA2-84EA-A962EE1F7493}" dt="2021-01-22T09:13:15.825" v="36" actId="47"/>
          <pc:sldLayoutMkLst>
            <pc:docMk/>
            <pc:sldMasterMk cId="3318706408" sldId="2147483727"/>
            <pc:sldLayoutMk cId="66696718" sldId="2147483734"/>
          </pc:sldLayoutMkLst>
        </pc:sldLayoutChg>
        <pc:sldLayoutChg chg="del">
          <pc:chgData name="Marcus Rüb" userId="666c376964fbb763" providerId="LiveId" clId="{9D9A4BEF-6C23-4FA2-84EA-A962EE1F7493}" dt="2021-01-22T09:13:15.825" v="36" actId="47"/>
          <pc:sldLayoutMkLst>
            <pc:docMk/>
            <pc:sldMasterMk cId="3318706408" sldId="2147483727"/>
            <pc:sldLayoutMk cId="73124404" sldId="2147483735"/>
          </pc:sldLayoutMkLst>
        </pc:sldLayoutChg>
        <pc:sldLayoutChg chg="del">
          <pc:chgData name="Marcus Rüb" userId="666c376964fbb763" providerId="LiveId" clId="{9D9A4BEF-6C23-4FA2-84EA-A962EE1F7493}" dt="2021-01-22T09:13:15.825" v="36" actId="47"/>
          <pc:sldLayoutMkLst>
            <pc:docMk/>
            <pc:sldMasterMk cId="3318706408" sldId="2147483727"/>
            <pc:sldLayoutMk cId="3484217084" sldId="2147483736"/>
          </pc:sldLayoutMkLst>
        </pc:sldLayoutChg>
        <pc:sldLayoutChg chg="del">
          <pc:chgData name="Marcus Rüb" userId="666c376964fbb763" providerId="LiveId" clId="{9D9A4BEF-6C23-4FA2-84EA-A962EE1F7493}" dt="2021-01-22T09:13:15.825" v="36" actId="47"/>
          <pc:sldLayoutMkLst>
            <pc:docMk/>
            <pc:sldMasterMk cId="3318706408" sldId="2147483727"/>
            <pc:sldLayoutMk cId="3948996937" sldId="2147483737"/>
          </pc:sldLayoutMkLst>
        </pc:sldLayoutChg>
        <pc:sldLayoutChg chg="del">
          <pc:chgData name="Marcus Rüb" userId="666c376964fbb763" providerId="LiveId" clId="{9D9A4BEF-6C23-4FA2-84EA-A962EE1F7493}" dt="2021-01-22T09:13:15.825" v="36" actId="47"/>
          <pc:sldLayoutMkLst>
            <pc:docMk/>
            <pc:sldMasterMk cId="3318706408" sldId="2147483727"/>
            <pc:sldLayoutMk cId="3491605945" sldId="2147483738"/>
          </pc:sldLayoutMkLst>
        </pc:sldLayoutChg>
        <pc:sldLayoutChg chg="del">
          <pc:chgData name="Marcus Rüb" userId="666c376964fbb763" providerId="LiveId" clId="{9D9A4BEF-6C23-4FA2-84EA-A962EE1F7493}" dt="2021-01-22T09:13:15.825" v="36" actId="47"/>
          <pc:sldLayoutMkLst>
            <pc:docMk/>
            <pc:sldMasterMk cId="3318706408" sldId="2147483727"/>
            <pc:sldLayoutMk cId="3249367040" sldId="2147483739"/>
          </pc:sldLayoutMkLst>
        </pc:sldLayoutChg>
      </pc:sldMasterChg>
      <pc:sldMasterChg chg="del delSldLayout">
        <pc:chgData name="Marcus Rüb" userId="666c376964fbb763" providerId="LiveId" clId="{9D9A4BEF-6C23-4FA2-84EA-A962EE1F7493}" dt="2021-01-22T09:13:15.268" v="33" actId="47"/>
        <pc:sldMasterMkLst>
          <pc:docMk/>
          <pc:sldMasterMk cId="3833975963" sldId="2147483740"/>
        </pc:sldMasterMkLst>
        <pc:sldLayoutChg chg="del">
          <pc:chgData name="Marcus Rüb" userId="666c376964fbb763" providerId="LiveId" clId="{9D9A4BEF-6C23-4FA2-84EA-A962EE1F7493}" dt="2021-01-22T09:13:15.268" v="33" actId="47"/>
          <pc:sldLayoutMkLst>
            <pc:docMk/>
            <pc:sldMasterMk cId="3833975963" sldId="2147483740"/>
            <pc:sldLayoutMk cId="2128724041" sldId="2147483741"/>
          </pc:sldLayoutMkLst>
        </pc:sldLayoutChg>
        <pc:sldLayoutChg chg="del">
          <pc:chgData name="Marcus Rüb" userId="666c376964fbb763" providerId="LiveId" clId="{9D9A4BEF-6C23-4FA2-84EA-A962EE1F7493}" dt="2021-01-22T09:13:15.268" v="33" actId="47"/>
          <pc:sldLayoutMkLst>
            <pc:docMk/>
            <pc:sldMasterMk cId="3833975963" sldId="2147483740"/>
            <pc:sldLayoutMk cId="1840000505" sldId="2147483742"/>
          </pc:sldLayoutMkLst>
        </pc:sldLayoutChg>
        <pc:sldLayoutChg chg="del">
          <pc:chgData name="Marcus Rüb" userId="666c376964fbb763" providerId="LiveId" clId="{9D9A4BEF-6C23-4FA2-84EA-A962EE1F7493}" dt="2021-01-22T09:13:15.268" v="33" actId="47"/>
          <pc:sldLayoutMkLst>
            <pc:docMk/>
            <pc:sldMasterMk cId="3833975963" sldId="2147483740"/>
            <pc:sldLayoutMk cId="2376575737" sldId="2147483743"/>
          </pc:sldLayoutMkLst>
        </pc:sldLayoutChg>
        <pc:sldLayoutChg chg="del">
          <pc:chgData name="Marcus Rüb" userId="666c376964fbb763" providerId="LiveId" clId="{9D9A4BEF-6C23-4FA2-84EA-A962EE1F7493}" dt="2021-01-22T09:13:15.268" v="33" actId="47"/>
          <pc:sldLayoutMkLst>
            <pc:docMk/>
            <pc:sldMasterMk cId="3833975963" sldId="2147483740"/>
            <pc:sldLayoutMk cId="1727620237" sldId="2147483744"/>
          </pc:sldLayoutMkLst>
        </pc:sldLayoutChg>
        <pc:sldLayoutChg chg="del">
          <pc:chgData name="Marcus Rüb" userId="666c376964fbb763" providerId="LiveId" clId="{9D9A4BEF-6C23-4FA2-84EA-A962EE1F7493}" dt="2021-01-22T09:13:15.268" v="33" actId="47"/>
          <pc:sldLayoutMkLst>
            <pc:docMk/>
            <pc:sldMasterMk cId="3833975963" sldId="2147483740"/>
            <pc:sldLayoutMk cId="2010020961" sldId="2147483745"/>
          </pc:sldLayoutMkLst>
        </pc:sldLayoutChg>
        <pc:sldLayoutChg chg="del">
          <pc:chgData name="Marcus Rüb" userId="666c376964fbb763" providerId="LiveId" clId="{9D9A4BEF-6C23-4FA2-84EA-A962EE1F7493}" dt="2021-01-22T09:13:15.268" v="33" actId="47"/>
          <pc:sldLayoutMkLst>
            <pc:docMk/>
            <pc:sldMasterMk cId="3833975963" sldId="2147483740"/>
            <pc:sldLayoutMk cId="1689197979" sldId="2147483746"/>
          </pc:sldLayoutMkLst>
        </pc:sldLayoutChg>
        <pc:sldLayoutChg chg="del">
          <pc:chgData name="Marcus Rüb" userId="666c376964fbb763" providerId="LiveId" clId="{9D9A4BEF-6C23-4FA2-84EA-A962EE1F7493}" dt="2021-01-22T09:13:15.268" v="33" actId="47"/>
          <pc:sldLayoutMkLst>
            <pc:docMk/>
            <pc:sldMasterMk cId="3833975963" sldId="2147483740"/>
            <pc:sldLayoutMk cId="2914780575" sldId="2147483747"/>
          </pc:sldLayoutMkLst>
        </pc:sldLayoutChg>
        <pc:sldLayoutChg chg="del">
          <pc:chgData name="Marcus Rüb" userId="666c376964fbb763" providerId="LiveId" clId="{9D9A4BEF-6C23-4FA2-84EA-A962EE1F7493}" dt="2021-01-22T09:13:15.268" v="33" actId="47"/>
          <pc:sldLayoutMkLst>
            <pc:docMk/>
            <pc:sldMasterMk cId="3833975963" sldId="2147483740"/>
            <pc:sldLayoutMk cId="1920544012" sldId="2147483748"/>
          </pc:sldLayoutMkLst>
        </pc:sldLayoutChg>
        <pc:sldLayoutChg chg="del">
          <pc:chgData name="Marcus Rüb" userId="666c376964fbb763" providerId="LiveId" clId="{9D9A4BEF-6C23-4FA2-84EA-A962EE1F7493}" dt="2021-01-22T09:13:15.268" v="33" actId="47"/>
          <pc:sldLayoutMkLst>
            <pc:docMk/>
            <pc:sldMasterMk cId="3833975963" sldId="2147483740"/>
            <pc:sldLayoutMk cId="1484585161" sldId="2147483749"/>
          </pc:sldLayoutMkLst>
        </pc:sldLayoutChg>
        <pc:sldLayoutChg chg="del">
          <pc:chgData name="Marcus Rüb" userId="666c376964fbb763" providerId="LiveId" clId="{9D9A4BEF-6C23-4FA2-84EA-A962EE1F7493}" dt="2021-01-22T09:13:15.268" v="33" actId="47"/>
          <pc:sldLayoutMkLst>
            <pc:docMk/>
            <pc:sldMasterMk cId="3833975963" sldId="2147483740"/>
            <pc:sldLayoutMk cId="380322532" sldId="2147483750"/>
          </pc:sldLayoutMkLst>
        </pc:sldLayoutChg>
        <pc:sldLayoutChg chg="del">
          <pc:chgData name="Marcus Rüb" userId="666c376964fbb763" providerId="LiveId" clId="{9D9A4BEF-6C23-4FA2-84EA-A962EE1F7493}" dt="2021-01-22T09:13:15.268" v="33" actId="47"/>
          <pc:sldLayoutMkLst>
            <pc:docMk/>
            <pc:sldMasterMk cId="3833975963" sldId="2147483740"/>
            <pc:sldLayoutMk cId="2931936123" sldId="2147483751"/>
          </pc:sldLayoutMkLst>
        </pc:sldLayoutChg>
      </pc:sldMasterChg>
      <pc:sldMasterChg chg="del delSldLayout">
        <pc:chgData name="Marcus Rüb" userId="666c376964fbb763" providerId="LiveId" clId="{9D9A4BEF-6C23-4FA2-84EA-A962EE1F7493}" dt="2021-01-22T09:13:16.019" v="37" actId="47"/>
        <pc:sldMasterMkLst>
          <pc:docMk/>
          <pc:sldMasterMk cId="1088567634" sldId="2147483752"/>
        </pc:sldMasterMkLst>
        <pc:sldLayoutChg chg="del">
          <pc:chgData name="Marcus Rüb" userId="666c376964fbb763" providerId="LiveId" clId="{9D9A4BEF-6C23-4FA2-84EA-A962EE1F7493}" dt="2021-01-22T09:13:16.019" v="37" actId="47"/>
          <pc:sldLayoutMkLst>
            <pc:docMk/>
            <pc:sldMasterMk cId="1088567634" sldId="2147483752"/>
            <pc:sldLayoutMk cId="2681736313" sldId="2147483753"/>
          </pc:sldLayoutMkLst>
        </pc:sldLayoutChg>
        <pc:sldLayoutChg chg="del">
          <pc:chgData name="Marcus Rüb" userId="666c376964fbb763" providerId="LiveId" clId="{9D9A4BEF-6C23-4FA2-84EA-A962EE1F7493}" dt="2021-01-22T09:13:16.019" v="37" actId="47"/>
          <pc:sldLayoutMkLst>
            <pc:docMk/>
            <pc:sldMasterMk cId="1088567634" sldId="2147483752"/>
            <pc:sldLayoutMk cId="2088375568" sldId="2147483754"/>
          </pc:sldLayoutMkLst>
        </pc:sldLayoutChg>
        <pc:sldLayoutChg chg="del">
          <pc:chgData name="Marcus Rüb" userId="666c376964fbb763" providerId="LiveId" clId="{9D9A4BEF-6C23-4FA2-84EA-A962EE1F7493}" dt="2021-01-22T09:13:16.019" v="37" actId="47"/>
          <pc:sldLayoutMkLst>
            <pc:docMk/>
            <pc:sldMasterMk cId="1088567634" sldId="2147483752"/>
            <pc:sldLayoutMk cId="3107479320" sldId="2147483755"/>
          </pc:sldLayoutMkLst>
        </pc:sldLayoutChg>
        <pc:sldLayoutChg chg="del">
          <pc:chgData name="Marcus Rüb" userId="666c376964fbb763" providerId="LiveId" clId="{9D9A4BEF-6C23-4FA2-84EA-A962EE1F7493}" dt="2021-01-22T09:13:16.019" v="37" actId="47"/>
          <pc:sldLayoutMkLst>
            <pc:docMk/>
            <pc:sldMasterMk cId="1088567634" sldId="2147483752"/>
            <pc:sldLayoutMk cId="789990413" sldId="2147483756"/>
          </pc:sldLayoutMkLst>
        </pc:sldLayoutChg>
        <pc:sldLayoutChg chg="del">
          <pc:chgData name="Marcus Rüb" userId="666c376964fbb763" providerId="LiveId" clId="{9D9A4BEF-6C23-4FA2-84EA-A962EE1F7493}" dt="2021-01-22T09:13:16.019" v="37" actId="47"/>
          <pc:sldLayoutMkLst>
            <pc:docMk/>
            <pc:sldMasterMk cId="1088567634" sldId="2147483752"/>
            <pc:sldLayoutMk cId="1555503072" sldId="2147483757"/>
          </pc:sldLayoutMkLst>
        </pc:sldLayoutChg>
        <pc:sldLayoutChg chg="del">
          <pc:chgData name="Marcus Rüb" userId="666c376964fbb763" providerId="LiveId" clId="{9D9A4BEF-6C23-4FA2-84EA-A962EE1F7493}" dt="2021-01-22T09:13:16.019" v="37" actId="47"/>
          <pc:sldLayoutMkLst>
            <pc:docMk/>
            <pc:sldMasterMk cId="1088567634" sldId="2147483752"/>
            <pc:sldLayoutMk cId="1686159179" sldId="2147483758"/>
          </pc:sldLayoutMkLst>
        </pc:sldLayoutChg>
        <pc:sldLayoutChg chg="del">
          <pc:chgData name="Marcus Rüb" userId="666c376964fbb763" providerId="LiveId" clId="{9D9A4BEF-6C23-4FA2-84EA-A962EE1F7493}" dt="2021-01-22T09:13:16.019" v="37" actId="47"/>
          <pc:sldLayoutMkLst>
            <pc:docMk/>
            <pc:sldMasterMk cId="1088567634" sldId="2147483752"/>
            <pc:sldLayoutMk cId="1077140808" sldId="2147483759"/>
          </pc:sldLayoutMkLst>
        </pc:sldLayoutChg>
        <pc:sldLayoutChg chg="del">
          <pc:chgData name="Marcus Rüb" userId="666c376964fbb763" providerId="LiveId" clId="{9D9A4BEF-6C23-4FA2-84EA-A962EE1F7493}" dt="2021-01-22T09:13:16.019" v="37" actId="47"/>
          <pc:sldLayoutMkLst>
            <pc:docMk/>
            <pc:sldMasterMk cId="1088567634" sldId="2147483752"/>
            <pc:sldLayoutMk cId="2313169708" sldId="2147483760"/>
          </pc:sldLayoutMkLst>
        </pc:sldLayoutChg>
        <pc:sldLayoutChg chg="del">
          <pc:chgData name="Marcus Rüb" userId="666c376964fbb763" providerId="LiveId" clId="{9D9A4BEF-6C23-4FA2-84EA-A962EE1F7493}" dt="2021-01-22T09:13:16.019" v="37" actId="47"/>
          <pc:sldLayoutMkLst>
            <pc:docMk/>
            <pc:sldMasterMk cId="1088567634" sldId="2147483752"/>
            <pc:sldLayoutMk cId="2462865304" sldId="2147483761"/>
          </pc:sldLayoutMkLst>
        </pc:sldLayoutChg>
        <pc:sldLayoutChg chg="del">
          <pc:chgData name="Marcus Rüb" userId="666c376964fbb763" providerId="LiveId" clId="{9D9A4BEF-6C23-4FA2-84EA-A962EE1F7493}" dt="2021-01-22T09:13:16.019" v="37" actId="47"/>
          <pc:sldLayoutMkLst>
            <pc:docMk/>
            <pc:sldMasterMk cId="1088567634" sldId="2147483752"/>
            <pc:sldLayoutMk cId="2677599826" sldId="2147483762"/>
          </pc:sldLayoutMkLst>
        </pc:sldLayoutChg>
        <pc:sldLayoutChg chg="del">
          <pc:chgData name="Marcus Rüb" userId="666c376964fbb763" providerId="LiveId" clId="{9D9A4BEF-6C23-4FA2-84EA-A962EE1F7493}" dt="2021-01-22T09:13:16.019" v="37" actId="47"/>
          <pc:sldLayoutMkLst>
            <pc:docMk/>
            <pc:sldMasterMk cId="1088567634" sldId="2147483752"/>
            <pc:sldLayoutMk cId="1464318116" sldId="2147483763"/>
          </pc:sldLayoutMkLst>
        </pc:sldLayoutChg>
      </pc:sldMasterChg>
      <pc:sldMasterChg chg="delSldLayout">
        <pc:chgData name="Marcus Rüb" userId="666c376964fbb763" providerId="LiveId" clId="{9D9A4BEF-6C23-4FA2-84EA-A962EE1F7493}" dt="2021-01-22T09:13:14.859" v="31" actId="47"/>
        <pc:sldMasterMkLst>
          <pc:docMk/>
          <pc:sldMasterMk cId="1375292869" sldId="2147483777"/>
        </pc:sldMasterMkLst>
        <pc:sldLayoutChg chg="del">
          <pc:chgData name="Marcus Rüb" userId="666c376964fbb763" providerId="LiveId" clId="{9D9A4BEF-6C23-4FA2-84EA-A962EE1F7493}" dt="2021-01-22T09:13:14.859" v="31" actId="47"/>
          <pc:sldLayoutMkLst>
            <pc:docMk/>
            <pc:sldMasterMk cId="1375292869" sldId="2147483777"/>
            <pc:sldLayoutMk cId="1213210527" sldId="2147483807"/>
          </pc:sldLayoutMkLst>
        </pc:sldLayoutChg>
      </pc:sldMasterChg>
    </pc:docChg>
  </pc:docChgLst>
  <pc:docChgLst>
    <pc:chgData name="Marcus Rüb" userId="666c376964fbb763" providerId="LiveId" clId="{13194C0F-E735-4C98-B877-35E88BECF229}"/>
    <pc:docChg chg="undo custSel addSld delSld modSld sldOrd">
      <pc:chgData name="Marcus Rüb" userId="666c376964fbb763" providerId="LiveId" clId="{13194C0F-E735-4C98-B877-35E88BECF229}" dt="2020-11-04T19:00:12.239" v="1112" actId="478"/>
      <pc:docMkLst>
        <pc:docMk/>
      </pc:docMkLst>
      <pc:sldChg chg="modSp">
        <pc:chgData name="Marcus Rüb" userId="666c376964fbb763" providerId="LiveId" clId="{13194C0F-E735-4C98-B877-35E88BECF229}" dt="2020-11-03T13:15:47.402" v="27"/>
        <pc:sldMkLst>
          <pc:docMk/>
          <pc:sldMk cId="48010335" sldId="265"/>
        </pc:sldMkLst>
        <pc:spChg chg="mod">
          <ac:chgData name="Marcus Rüb" userId="666c376964fbb763" providerId="LiveId" clId="{13194C0F-E735-4C98-B877-35E88BECF229}" dt="2020-11-03T13:15:47.402" v="27"/>
          <ac:spMkLst>
            <pc:docMk/>
            <pc:sldMk cId="48010335" sldId="265"/>
            <ac:spMk id="12" creationId="{00000000-0000-0000-0000-000000000000}"/>
          </ac:spMkLst>
        </pc:spChg>
      </pc:sldChg>
      <pc:sldChg chg="modSp">
        <pc:chgData name="Marcus Rüb" userId="666c376964fbb763" providerId="LiveId" clId="{13194C0F-E735-4C98-B877-35E88BECF229}" dt="2020-11-03T13:16:34.840" v="34" actId="20577"/>
        <pc:sldMkLst>
          <pc:docMk/>
          <pc:sldMk cId="2341834958" sldId="273"/>
        </pc:sldMkLst>
        <pc:spChg chg="mod">
          <ac:chgData name="Marcus Rüb" userId="666c376964fbb763" providerId="LiveId" clId="{13194C0F-E735-4C98-B877-35E88BECF229}" dt="2020-11-03T13:16:26.750" v="31" actId="20577"/>
          <ac:spMkLst>
            <pc:docMk/>
            <pc:sldMk cId="2341834958" sldId="273"/>
            <ac:spMk id="79" creationId="{27777B79-3773-4E21-8C8B-AF1A50BB433A}"/>
          </ac:spMkLst>
        </pc:spChg>
        <pc:spChg chg="mod">
          <ac:chgData name="Marcus Rüb" userId="666c376964fbb763" providerId="LiveId" clId="{13194C0F-E735-4C98-B877-35E88BECF229}" dt="2020-11-03T13:16:34.840" v="34" actId="20577"/>
          <ac:spMkLst>
            <pc:docMk/>
            <pc:sldMk cId="2341834958" sldId="273"/>
            <ac:spMk id="80" creationId="{07165EE8-F79D-468A-BD06-4E3B9AEDA7F7}"/>
          </ac:spMkLst>
        </pc:spChg>
        <pc:spChg chg="mod">
          <ac:chgData name="Marcus Rüb" userId="666c376964fbb763" providerId="LiveId" clId="{13194C0F-E735-4C98-B877-35E88BECF229}" dt="2020-11-03T13:14:26.515" v="18"/>
          <ac:spMkLst>
            <pc:docMk/>
            <pc:sldMk cId="2341834958" sldId="273"/>
            <ac:spMk id="81" creationId="{78ACDE52-79D6-470B-868A-EB28214A5AA4}"/>
          </ac:spMkLst>
        </pc:spChg>
        <pc:spChg chg="mod">
          <ac:chgData name="Marcus Rüb" userId="666c376964fbb763" providerId="LiveId" clId="{13194C0F-E735-4C98-B877-35E88BECF229}" dt="2020-11-03T13:14:28.678" v="19"/>
          <ac:spMkLst>
            <pc:docMk/>
            <pc:sldMk cId="2341834958" sldId="273"/>
            <ac:spMk id="82" creationId="{DC870815-5DFA-4DE2-BA7A-C810010B5486}"/>
          </ac:spMkLst>
        </pc:spChg>
        <pc:grpChg chg="mod">
          <ac:chgData name="Marcus Rüb" userId="666c376964fbb763" providerId="LiveId" clId="{13194C0F-E735-4C98-B877-35E88BECF229}" dt="2020-11-03T13:16:31.665" v="32" actId="1076"/>
          <ac:grpSpMkLst>
            <pc:docMk/>
            <pc:sldMk cId="2341834958" sldId="273"/>
            <ac:grpSpMk id="5" creationId="{DBC0AC0B-7572-433B-B6E1-194D596CFFFB}"/>
          </ac:grpSpMkLst>
        </pc:grpChg>
      </pc:sldChg>
      <pc:sldChg chg="modSp">
        <pc:chgData name="Marcus Rüb" userId="666c376964fbb763" providerId="LiveId" clId="{13194C0F-E735-4C98-B877-35E88BECF229}" dt="2020-11-03T13:12:55.218" v="8" actId="20577"/>
        <pc:sldMkLst>
          <pc:docMk/>
          <pc:sldMk cId="226842763" sldId="538"/>
        </pc:sldMkLst>
        <pc:spChg chg="mod">
          <ac:chgData name="Marcus Rüb" userId="666c376964fbb763" providerId="LiveId" clId="{13194C0F-E735-4C98-B877-35E88BECF229}" dt="2020-11-03T13:12:55.218" v="8" actId="20577"/>
          <ac:spMkLst>
            <pc:docMk/>
            <pc:sldMk cId="226842763" sldId="538"/>
            <ac:spMk id="2" creationId="{00000000-0000-0000-0000-000000000000}"/>
          </ac:spMkLst>
        </pc:spChg>
      </pc:sldChg>
      <pc:sldChg chg="modSp">
        <pc:chgData name="Marcus Rüb" userId="666c376964fbb763" providerId="LiveId" clId="{13194C0F-E735-4C98-B877-35E88BECF229}" dt="2020-11-03T13:13:29.040" v="11" actId="20577"/>
        <pc:sldMkLst>
          <pc:docMk/>
          <pc:sldMk cId="2868653396" sldId="557"/>
        </pc:sldMkLst>
        <pc:spChg chg="mod">
          <ac:chgData name="Marcus Rüb" userId="666c376964fbb763" providerId="LiveId" clId="{13194C0F-E735-4C98-B877-35E88BECF229}" dt="2020-11-03T13:13:07.520" v="9" actId="20577"/>
          <ac:spMkLst>
            <pc:docMk/>
            <pc:sldMk cId="2868653396" sldId="557"/>
            <ac:spMk id="6" creationId="{A09EAC5A-EB90-4AFE-8B79-588B159D8788}"/>
          </ac:spMkLst>
        </pc:spChg>
        <pc:spChg chg="mod">
          <ac:chgData name="Marcus Rüb" userId="666c376964fbb763" providerId="LiveId" clId="{13194C0F-E735-4C98-B877-35E88BECF229}" dt="2020-11-03T13:13:29.040" v="11" actId="20577"/>
          <ac:spMkLst>
            <pc:docMk/>
            <pc:sldMk cId="2868653396" sldId="557"/>
            <ac:spMk id="9" creationId="{FC0F25C8-3B91-4A65-B1D3-0DB0A6E5FD66}"/>
          </ac:spMkLst>
        </pc:spChg>
      </pc:sldChg>
      <pc:sldChg chg="delSp">
        <pc:chgData name="Marcus Rüb" userId="666c376964fbb763" providerId="LiveId" clId="{13194C0F-E735-4C98-B877-35E88BECF229}" dt="2020-11-04T19:00:12.239" v="1112" actId="478"/>
        <pc:sldMkLst>
          <pc:docMk/>
          <pc:sldMk cId="1939656451" sldId="560"/>
        </pc:sldMkLst>
        <pc:spChg chg="del">
          <ac:chgData name="Marcus Rüb" userId="666c376964fbb763" providerId="LiveId" clId="{13194C0F-E735-4C98-B877-35E88BECF229}" dt="2020-11-04T19:00:12.239" v="1112" actId="478"/>
          <ac:spMkLst>
            <pc:docMk/>
            <pc:sldMk cId="1939656451" sldId="560"/>
            <ac:spMk id="4" creationId="{EA5F9AA1-401B-4B6C-92AA-92C2A023F84E}"/>
          </ac:spMkLst>
        </pc:spChg>
      </pc:sldChg>
      <pc:sldChg chg="addSp delSp modSp setBg">
        <pc:chgData name="Marcus Rüb" userId="666c376964fbb763" providerId="LiveId" clId="{13194C0F-E735-4C98-B877-35E88BECF229}" dt="2020-11-03T22:24:29.873" v="1031" actId="33524"/>
        <pc:sldMkLst>
          <pc:docMk/>
          <pc:sldMk cId="303323469" sldId="561"/>
        </pc:sldMkLst>
        <pc:spChg chg="mod">
          <ac:chgData name="Marcus Rüb" userId="666c376964fbb763" providerId="LiveId" clId="{13194C0F-E735-4C98-B877-35E88BECF229}" dt="2020-11-03T21:46:04.060" v="40"/>
          <ac:spMkLst>
            <pc:docMk/>
            <pc:sldMk cId="303323469" sldId="561"/>
            <ac:spMk id="2" creationId="{520D07F2-4E35-48E2-8F64-4AFAE6B22CC2}"/>
          </ac:spMkLst>
        </pc:spChg>
        <pc:spChg chg="add del">
          <ac:chgData name="Marcus Rüb" userId="666c376964fbb763" providerId="LiveId" clId="{13194C0F-E735-4C98-B877-35E88BECF229}" dt="2020-11-03T22:17:26.854" v="897"/>
          <ac:spMkLst>
            <pc:docMk/>
            <pc:sldMk cId="303323469" sldId="561"/>
            <ac:spMk id="3" creationId="{B7D62006-0AD4-4CFE-8ADC-B6C9B83EE3A3}"/>
          </ac:spMkLst>
        </pc:spChg>
        <pc:spChg chg="add del">
          <ac:chgData name="Marcus Rüb" userId="666c376964fbb763" providerId="LiveId" clId="{13194C0F-E735-4C98-B877-35E88BECF229}" dt="2020-11-03T22:17:26.854" v="897"/>
          <ac:spMkLst>
            <pc:docMk/>
            <pc:sldMk cId="303323469" sldId="561"/>
            <ac:spMk id="4" creationId="{0DE03136-A281-474D-B620-49D13C046331}"/>
          </ac:spMkLst>
        </pc:spChg>
        <pc:spChg chg="add del">
          <ac:chgData name="Marcus Rüb" userId="666c376964fbb763" providerId="LiveId" clId="{13194C0F-E735-4C98-B877-35E88BECF229}" dt="2020-11-03T22:17:30.340" v="899"/>
          <ac:spMkLst>
            <pc:docMk/>
            <pc:sldMk cId="303323469" sldId="561"/>
            <ac:spMk id="6" creationId="{69A2CD16-C81B-4907-ADED-75F5F16A96CB}"/>
          </ac:spMkLst>
        </pc:spChg>
        <pc:spChg chg="mod">
          <ac:chgData name="Marcus Rüb" userId="666c376964fbb763" providerId="LiveId" clId="{13194C0F-E735-4C98-B877-35E88BECF229}" dt="2020-11-03T22:24:29.873" v="1031" actId="33524"/>
          <ac:spMkLst>
            <pc:docMk/>
            <pc:sldMk cId="303323469" sldId="561"/>
            <ac:spMk id="7" creationId="{61A49C3B-E0E1-4085-8A72-FD3F722CFAC8}"/>
          </ac:spMkLst>
        </pc:spChg>
        <pc:spChg chg="add del">
          <ac:chgData name="Marcus Rüb" userId="666c376964fbb763" providerId="LiveId" clId="{13194C0F-E735-4C98-B877-35E88BECF229}" dt="2020-11-03T22:17:30.340" v="899"/>
          <ac:spMkLst>
            <pc:docMk/>
            <pc:sldMk cId="303323469" sldId="561"/>
            <ac:spMk id="8" creationId="{E777EC25-EAF5-4752-BD48-733E20C816FD}"/>
          </ac:spMkLst>
        </pc:spChg>
        <pc:spChg chg="add del">
          <ac:chgData name="Marcus Rüb" userId="666c376964fbb763" providerId="LiveId" clId="{13194C0F-E735-4C98-B877-35E88BECF229}" dt="2020-11-03T22:17:40.801" v="901"/>
          <ac:spMkLst>
            <pc:docMk/>
            <pc:sldMk cId="303323469" sldId="561"/>
            <ac:spMk id="9" creationId="{206DC31D-5EE3-420E-ADEF-FE33612EB1BE}"/>
          </ac:spMkLst>
        </pc:spChg>
        <pc:spChg chg="add del">
          <ac:chgData name="Marcus Rüb" userId="666c376964fbb763" providerId="LiveId" clId="{13194C0F-E735-4C98-B877-35E88BECF229}" dt="2020-11-03T22:17:40.801" v="901"/>
          <ac:spMkLst>
            <pc:docMk/>
            <pc:sldMk cId="303323469" sldId="561"/>
            <ac:spMk id="10" creationId="{DE65A614-8F5E-4A50-A5CC-469484503625}"/>
          </ac:spMkLst>
        </pc:spChg>
        <pc:picChg chg="add mod">
          <ac:chgData name="Marcus Rüb" userId="666c376964fbb763" providerId="LiveId" clId="{13194C0F-E735-4C98-B877-35E88BECF229}" dt="2020-11-03T22:23:39.674" v="993" actId="1076"/>
          <ac:picMkLst>
            <pc:docMk/>
            <pc:sldMk cId="303323469" sldId="561"/>
            <ac:picMk id="3081" creationId="{9DE0866F-79C5-45E1-90C5-8E4EF8E1D62C}"/>
          </ac:picMkLst>
        </pc:picChg>
      </pc:sldChg>
      <pc:sldChg chg="modSp">
        <pc:chgData name="Marcus Rüb" userId="666c376964fbb763" providerId="LiveId" clId="{13194C0F-E735-4C98-B877-35E88BECF229}" dt="2020-11-03T13:14:37.270" v="20" actId="20577"/>
        <pc:sldMkLst>
          <pc:docMk/>
          <pc:sldMk cId="4145639362" sldId="564"/>
        </pc:sldMkLst>
        <pc:spChg chg="mod">
          <ac:chgData name="Marcus Rüb" userId="666c376964fbb763" providerId="LiveId" clId="{13194C0F-E735-4C98-B877-35E88BECF229}" dt="2020-11-03T13:14:37.270" v="20" actId="20577"/>
          <ac:spMkLst>
            <pc:docMk/>
            <pc:sldMk cId="4145639362" sldId="564"/>
            <ac:spMk id="6" creationId="{531568C9-AACD-4A05-B503-C1B3590AA942}"/>
          </ac:spMkLst>
        </pc:spChg>
      </pc:sldChg>
      <pc:sldChg chg="addSp delSp modSp">
        <pc:chgData name="Marcus Rüb" userId="666c376964fbb763" providerId="LiveId" clId="{13194C0F-E735-4C98-B877-35E88BECF229}" dt="2020-11-04T12:43:38.016" v="1079" actId="14100"/>
        <pc:sldMkLst>
          <pc:docMk/>
          <pc:sldMk cId="3197721387" sldId="565"/>
        </pc:sldMkLst>
        <pc:spChg chg="mod">
          <ac:chgData name="Marcus Rüb" userId="666c376964fbb763" providerId="LiveId" clId="{13194C0F-E735-4C98-B877-35E88BECF229}" dt="2020-11-04T12:42:12.216" v="1045" actId="1076"/>
          <ac:spMkLst>
            <pc:docMk/>
            <pc:sldMk cId="3197721387" sldId="565"/>
            <ac:spMk id="19" creationId="{5A003193-B2EF-4EEF-BED6-9BE5A7EC6AD8}"/>
          </ac:spMkLst>
        </pc:spChg>
        <pc:spChg chg="mod">
          <ac:chgData name="Marcus Rüb" userId="666c376964fbb763" providerId="LiveId" clId="{13194C0F-E735-4C98-B877-35E88BECF229}" dt="2020-11-04T12:42:12.216" v="1045" actId="1076"/>
          <ac:spMkLst>
            <pc:docMk/>
            <pc:sldMk cId="3197721387" sldId="565"/>
            <ac:spMk id="29" creationId="{D12154D7-D854-44F7-98D3-391748F1ADF5}"/>
          </ac:spMkLst>
        </pc:spChg>
        <pc:spChg chg="add mod">
          <ac:chgData name="Marcus Rüb" userId="666c376964fbb763" providerId="LiveId" clId="{13194C0F-E735-4C98-B877-35E88BECF229}" dt="2020-11-04T12:42:12.216" v="1045" actId="1076"/>
          <ac:spMkLst>
            <pc:docMk/>
            <pc:sldMk cId="3197721387" sldId="565"/>
            <ac:spMk id="31" creationId="{F17392C4-01EB-4EEC-BD2A-1F60DE63B1DD}"/>
          </ac:spMkLst>
        </pc:spChg>
        <pc:spChg chg="add del mod">
          <ac:chgData name="Marcus Rüb" userId="666c376964fbb763" providerId="LiveId" clId="{13194C0F-E735-4C98-B877-35E88BECF229}" dt="2020-11-04T12:43:38.016" v="1079" actId="14100"/>
          <ac:spMkLst>
            <pc:docMk/>
            <pc:sldMk cId="3197721387" sldId="565"/>
            <ac:spMk id="32" creationId="{5491D0FE-37CC-4BE2-A827-4EAF2E99F3A3}"/>
          </ac:spMkLst>
        </pc:spChg>
        <pc:spChg chg="add del mod">
          <ac:chgData name="Marcus Rüb" userId="666c376964fbb763" providerId="LiveId" clId="{13194C0F-E735-4C98-B877-35E88BECF229}" dt="2020-11-04T12:43:37.138" v="1077"/>
          <ac:spMkLst>
            <pc:docMk/>
            <pc:sldMk cId="3197721387" sldId="565"/>
            <ac:spMk id="33" creationId="{BC5ADF5F-6DE6-4238-A296-C6A2B2B69E17}"/>
          </ac:spMkLst>
        </pc:spChg>
        <pc:graphicFrameChg chg="mod modGraphic">
          <ac:chgData name="Marcus Rüb" userId="666c376964fbb763" providerId="LiveId" clId="{13194C0F-E735-4C98-B877-35E88BECF229}" dt="2020-11-04T12:42:12.216" v="1045" actId="1076"/>
          <ac:graphicFrameMkLst>
            <pc:docMk/>
            <pc:sldMk cId="3197721387" sldId="565"/>
            <ac:graphicFrameMk id="16" creationId="{0A22A33A-78DA-44D8-AC82-FC086F93A333}"/>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7" creationId="{F105EE91-DE91-4036-A202-EF316223D8DB}"/>
          </ac:graphicFrameMkLst>
        </pc:graphicFrameChg>
        <pc:graphicFrameChg chg="mod modGraphic">
          <ac:chgData name="Marcus Rüb" userId="666c376964fbb763" providerId="LiveId" clId="{13194C0F-E735-4C98-B877-35E88BECF229}" dt="2020-11-04T12:42:12.216" v="1045" actId="1076"/>
          <ac:graphicFrameMkLst>
            <pc:docMk/>
            <pc:sldMk cId="3197721387" sldId="565"/>
            <ac:graphicFrameMk id="18" creationId="{C58243AA-A903-41C6-9781-63E02515A7B9}"/>
          </ac:graphicFrameMkLst>
        </pc:graphicFrameChg>
      </pc:sldChg>
      <pc:sldChg chg="modSp">
        <pc:chgData name="Marcus Rüb" userId="666c376964fbb763" providerId="LiveId" clId="{13194C0F-E735-4C98-B877-35E88BECF229}" dt="2020-11-03T13:13:58.072" v="15" actId="20577"/>
        <pc:sldMkLst>
          <pc:docMk/>
          <pc:sldMk cId="511860271" sldId="566"/>
        </pc:sldMkLst>
        <pc:spChg chg="mod">
          <ac:chgData name="Marcus Rüb" userId="666c376964fbb763" providerId="LiveId" clId="{13194C0F-E735-4C98-B877-35E88BECF229}" dt="2020-11-03T13:13:58.072" v="15" actId="20577"/>
          <ac:spMkLst>
            <pc:docMk/>
            <pc:sldMk cId="511860271" sldId="566"/>
            <ac:spMk id="41" creationId="{AFAD1BC3-D78C-4FCB-9F1E-35ADDD4BE25C}"/>
          </ac:spMkLst>
        </pc:spChg>
      </pc:sldChg>
      <pc:sldChg chg="modSp">
        <pc:chgData name="Marcus Rüb" userId="666c376964fbb763" providerId="LiveId" clId="{13194C0F-E735-4C98-B877-35E88BECF229}" dt="2020-11-04T16:21:37.188" v="1111"/>
        <pc:sldMkLst>
          <pc:docMk/>
          <pc:sldMk cId="285177714" sldId="567"/>
        </pc:sldMkLst>
        <pc:spChg chg="mod">
          <ac:chgData name="Marcus Rüb" userId="666c376964fbb763" providerId="LiveId" clId="{13194C0F-E735-4C98-B877-35E88BECF229}" dt="2020-11-04T16:21:37.188" v="1111"/>
          <ac:spMkLst>
            <pc:docMk/>
            <pc:sldMk cId="285177714" sldId="567"/>
            <ac:spMk id="7" creationId="{61A49C3B-E0E1-4085-8A72-FD3F722CFAC8}"/>
          </ac:spMkLst>
        </pc:spChg>
      </pc:sldChg>
      <pc:sldChg chg="modSp">
        <pc:chgData name="Marcus Rüb" userId="666c376964fbb763" providerId="LiveId" clId="{13194C0F-E735-4C98-B877-35E88BECF229}" dt="2020-11-03T13:15:09.777" v="23"/>
        <pc:sldMkLst>
          <pc:docMk/>
          <pc:sldMk cId="3454926596" sldId="568"/>
        </pc:sldMkLst>
        <pc:spChg chg="mod">
          <ac:chgData name="Marcus Rüb" userId="666c376964fbb763" providerId="LiveId" clId="{13194C0F-E735-4C98-B877-35E88BECF229}" dt="2020-11-03T13:15:09.777" v="23"/>
          <ac:spMkLst>
            <pc:docMk/>
            <pc:sldMk cId="3454926596" sldId="568"/>
            <ac:spMk id="6" creationId="{531568C9-AACD-4A05-B503-C1B3590AA942}"/>
          </ac:spMkLst>
        </pc:spChg>
      </pc:sldChg>
      <pc:sldChg chg="modSp">
        <pc:chgData name="Marcus Rüb" userId="666c376964fbb763" providerId="LiveId" clId="{13194C0F-E735-4C98-B877-35E88BECF229}" dt="2020-11-03T13:14:10.839" v="17" actId="20577"/>
        <pc:sldMkLst>
          <pc:docMk/>
          <pc:sldMk cId="2860025049" sldId="570"/>
        </pc:sldMkLst>
        <pc:spChg chg="mod">
          <ac:chgData name="Marcus Rüb" userId="666c376964fbb763" providerId="LiveId" clId="{13194C0F-E735-4C98-B877-35E88BECF229}" dt="2020-11-03T13:14:10.839" v="17" actId="20577"/>
          <ac:spMkLst>
            <pc:docMk/>
            <pc:sldMk cId="2860025049" sldId="570"/>
            <ac:spMk id="8" creationId="{01DF694D-76D0-4A08-8FB2-0FF9A007B4EB}"/>
          </ac:spMkLst>
        </pc:spChg>
      </pc:sldChg>
      <pc:sldChg chg="addSp modSp add ord">
        <pc:chgData name="Marcus Rüb" userId="666c376964fbb763" providerId="LiveId" clId="{13194C0F-E735-4C98-B877-35E88BECF229}" dt="2020-11-03T21:51:46.616" v="221" actId="20577"/>
        <pc:sldMkLst>
          <pc:docMk/>
          <pc:sldMk cId="449270669" sldId="571"/>
        </pc:sldMkLst>
        <pc:spChg chg="mod">
          <ac:chgData name="Marcus Rüb" userId="666c376964fbb763" providerId="LiveId" clId="{13194C0F-E735-4C98-B877-35E88BECF229}" dt="2020-11-03T21:46:15.013" v="42"/>
          <ac:spMkLst>
            <pc:docMk/>
            <pc:sldMk cId="449270669" sldId="571"/>
            <ac:spMk id="2" creationId="{520D07F2-4E35-48E2-8F64-4AFAE6B22CC2}"/>
          </ac:spMkLst>
        </pc:spChg>
        <pc:spChg chg="mod">
          <ac:chgData name="Marcus Rüb" userId="666c376964fbb763" providerId="LiveId" clId="{13194C0F-E735-4C98-B877-35E88BECF229}" dt="2020-11-03T21:51:46.616" v="221" actId="20577"/>
          <ac:spMkLst>
            <pc:docMk/>
            <pc:sldMk cId="449270669" sldId="571"/>
            <ac:spMk id="7" creationId="{61A49C3B-E0E1-4085-8A72-FD3F722CFAC8}"/>
          </ac:spMkLst>
        </pc:spChg>
        <pc:picChg chg="add mod">
          <ac:chgData name="Marcus Rüb" userId="666c376964fbb763" providerId="LiveId" clId="{13194C0F-E735-4C98-B877-35E88BECF229}" dt="2020-11-03T21:48:41.517" v="51" actId="1076"/>
          <ac:picMkLst>
            <pc:docMk/>
            <pc:sldMk cId="449270669" sldId="571"/>
            <ac:picMk id="1026" creationId="{47E9122E-91BA-4080-945A-246A2A07D04F}"/>
          </ac:picMkLst>
        </pc:picChg>
      </pc:sldChg>
      <pc:sldChg chg="addSp modSp add">
        <pc:chgData name="Marcus Rüb" userId="666c376964fbb763" providerId="LiveId" clId="{13194C0F-E735-4C98-B877-35E88BECF229}" dt="2020-11-03T22:01:00.389" v="704" actId="20577"/>
        <pc:sldMkLst>
          <pc:docMk/>
          <pc:sldMk cId="2743249355" sldId="572"/>
        </pc:sldMkLst>
        <pc:spChg chg="mod">
          <ac:chgData name="Marcus Rüb" userId="666c376964fbb763" providerId="LiveId" clId="{13194C0F-E735-4C98-B877-35E88BECF229}" dt="2020-11-03T21:46:19.855" v="43"/>
          <ac:spMkLst>
            <pc:docMk/>
            <pc:sldMk cId="2743249355" sldId="572"/>
            <ac:spMk id="2" creationId="{520D07F2-4E35-48E2-8F64-4AFAE6B22CC2}"/>
          </ac:spMkLst>
        </pc:spChg>
        <pc:spChg chg="mod">
          <ac:chgData name="Marcus Rüb" userId="666c376964fbb763" providerId="LiveId" clId="{13194C0F-E735-4C98-B877-35E88BECF229}" dt="2020-11-03T22:01:00.389" v="704" actId="20577"/>
          <ac:spMkLst>
            <pc:docMk/>
            <pc:sldMk cId="2743249355" sldId="572"/>
            <ac:spMk id="7" creationId="{61A49C3B-E0E1-4085-8A72-FD3F722CFAC8}"/>
          </ac:spMkLst>
        </pc:spChg>
        <pc:spChg chg="mod">
          <ac:chgData name="Marcus Rüb" userId="666c376964fbb763" providerId="LiveId" clId="{13194C0F-E735-4C98-B877-35E88BECF229}" dt="2020-11-03T21:54:41.037" v="263" actId="20577"/>
          <ac:spMkLst>
            <pc:docMk/>
            <pc:sldMk cId="2743249355" sldId="572"/>
            <ac:spMk id="9" creationId="{126A8552-E755-41F3-919C-60179AEECC70}"/>
          </ac:spMkLst>
        </pc:spChg>
        <pc:grpChg chg="add mod">
          <ac:chgData name="Marcus Rüb" userId="666c376964fbb763" providerId="LiveId" clId="{13194C0F-E735-4C98-B877-35E88BECF229}" dt="2020-11-03T21:54:31.268" v="261" actId="1076"/>
          <ac:grpSpMkLst>
            <pc:docMk/>
            <pc:sldMk cId="2743249355" sldId="572"/>
            <ac:grpSpMk id="6" creationId="{B0EF4A99-0BEE-426D-ABB2-DA31520BE2B2}"/>
          </ac:grpSpMkLst>
        </pc:grpChg>
        <pc:cxnChg chg="mod">
          <ac:chgData name="Marcus Rüb" userId="666c376964fbb763" providerId="LiveId" clId="{13194C0F-E735-4C98-B877-35E88BECF229}" dt="2020-11-03T21:54:36.178" v="262" actId="20577"/>
          <ac:cxnSpMkLst>
            <pc:docMk/>
            <pc:sldMk cId="2743249355" sldId="572"/>
            <ac:cxnSpMk id="19" creationId="{7DE67886-9EE6-44F8-92FB-B5A9CDD2B74C}"/>
          </ac:cxnSpMkLst>
        </pc:cxnChg>
      </pc:sldChg>
      <pc:sldChg chg="addSp modSp add">
        <pc:chgData name="Marcus Rüb" userId="666c376964fbb763" providerId="LiveId" clId="{13194C0F-E735-4C98-B877-35E88BECF229}" dt="2020-11-03T22:05:42.120" v="852" actId="20577"/>
        <pc:sldMkLst>
          <pc:docMk/>
          <pc:sldMk cId="774689443" sldId="573"/>
        </pc:sldMkLst>
        <pc:spChg chg="mod">
          <ac:chgData name="Marcus Rüb" userId="666c376964fbb763" providerId="LiveId" clId="{13194C0F-E735-4C98-B877-35E88BECF229}" dt="2020-11-03T21:46:31.826" v="45"/>
          <ac:spMkLst>
            <pc:docMk/>
            <pc:sldMk cId="774689443" sldId="573"/>
            <ac:spMk id="2" creationId="{520D07F2-4E35-48E2-8F64-4AFAE6B22CC2}"/>
          </ac:spMkLst>
        </pc:spChg>
        <pc:spChg chg="mod">
          <ac:chgData name="Marcus Rüb" userId="666c376964fbb763" providerId="LiveId" clId="{13194C0F-E735-4C98-B877-35E88BECF229}" dt="2020-11-03T22:05:42.120" v="852" actId="20577"/>
          <ac:spMkLst>
            <pc:docMk/>
            <pc:sldMk cId="774689443" sldId="573"/>
            <ac:spMk id="7" creationId="{61A49C3B-E0E1-4085-8A72-FD3F722CFAC8}"/>
          </ac:spMkLst>
        </pc:spChg>
        <pc:picChg chg="add mod">
          <ac:chgData name="Marcus Rüb" userId="666c376964fbb763" providerId="LiveId" clId="{13194C0F-E735-4C98-B877-35E88BECF229}" dt="2020-11-03T22:02:36.387" v="706" actId="1076"/>
          <ac:picMkLst>
            <pc:docMk/>
            <pc:sldMk cId="774689443" sldId="573"/>
            <ac:picMk id="2050" creationId="{45C2BEFD-D699-486D-A578-02DDB8B7FD7A}"/>
          </ac:picMkLst>
        </pc:picChg>
      </pc:sldChg>
      <pc:sldChg chg="add del">
        <pc:chgData name="Marcus Rüb" userId="666c376964fbb763" providerId="LiveId" clId="{13194C0F-E735-4C98-B877-35E88BECF229}" dt="2020-11-03T22:05:54.683" v="853" actId="2696"/>
        <pc:sldMkLst>
          <pc:docMk/>
          <pc:sldMk cId="3809743575" sldId="5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54CDB4-DA85-0F4B-92A1-14414F5E50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742F9F-D522-D642-B60C-F8823A1117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9FA5EC-0C68-D64C-AA56-40482E14AC21}" type="datetimeFigureOut">
              <a:rPr lang="en-US" smtClean="0"/>
              <a:t>4/7/2021</a:t>
            </a:fld>
            <a:endParaRPr lang="en-US"/>
          </a:p>
        </p:txBody>
      </p:sp>
      <p:sp>
        <p:nvSpPr>
          <p:cNvPr id="4" name="Footer Placeholder 3">
            <a:extLst>
              <a:ext uri="{FF2B5EF4-FFF2-40B4-BE49-F238E27FC236}">
                <a16:creationId xmlns:a16="http://schemas.microsoft.com/office/drawing/2014/main" id="{ABDE73EC-0FD5-2C4D-8C2B-8FE488179E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8CF70C-F59F-374F-B8D2-9E2428E343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D603FA-7EFE-E142-B55B-E883A5F34588}" type="slidenum">
              <a:rPr lang="en-US" smtClean="0"/>
              <a:t>‹Nr.›</a:t>
            </a:fld>
            <a:endParaRPr lang="en-US"/>
          </a:p>
        </p:txBody>
      </p:sp>
    </p:spTree>
    <p:extLst>
      <p:ext uri="{BB962C8B-B14F-4D97-AF65-F5344CB8AC3E}">
        <p14:creationId xmlns:p14="http://schemas.microsoft.com/office/powerpoint/2010/main" val="41147779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25:43.066"/>
    </inkml:context>
    <inkml:brush xml:id="br0">
      <inkml:brushProperty name="width" value="0.05292" units="cm"/>
      <inkml:brushProperty name="height" value="0.05292" units="cm"/>
      <inkml:brushProperty name="color" value="#FF0000"/>
    </inkml:brush>
  </inkml:definitions>
  <inkml:trace contextRef="#ctx0" brushRef="#br0">8237 12171 0,'0'0'0,"0"-18"16,0-17-16,0-18 15,-17-123 16,17 123-31,0-865 47,0 107-15,-71-18-1,-17-35 31,70 564-46,18 212 0,-17-1-1,-19-16-15,36 16 16,-35-105-1,17 124 1,-17-230 0,35 177-1,-70-177 17,70 229-32,-18-35 31,18 71-31,0 0 31,0-53-31,0-1 31,0 1-15,0-35 0,18-18-1,-1 105 1,19-175-1,-1 158 1,0-124 0,-35 107-1,18-1 1,17 18 0,-35 0-1,18 36 16,-18-1-31</inkml:trace>
  <inkml:trace contextRef="#ctx0" brushRef="#br0" timeOffset="8854.2">11959 5486 0,'0'0'0,"0"35"0,0-17 15,0 17 1,0 0 0,0 0-16,0 212 62,0-123-46,0 123 31,0 17 0,0-175-47,-17-19 15,17 54 1,-53 105-1,35-106 1,-17 89 15,-1-36-31,-17 160 16,53-195 0,-17 194-1,-18-265 1,35 283 15,0-229-31,0 17 31,0-18-31,0 1 16,0 140 0,0-140-1,0-36-15,0 0 16,0 0-1,0 36 1,-18-1-16,0-52 16,1 123-1,17-106 1,0 36 15,0-72-31,17 1 16,1 36-1,-18-54 1,35-18 15,-17-17 32,17 0-16,0 0-47,18-17 15,18-1 1,-1 1 0,1-19-16,0 36 31,-19-17-31,160-1 15,-124 0 1,71 1 15,-124-1-15,1 0-16,-36 1 94,17 17-94,19 0 78,-19 0-63,1 0 1,-1-35-16,1 17 31,17 0-15,18-17-16,-53 17 16,18 1-1,17 17 1,-17-36-1,-18 1 1,35 35 0,0 0 15,-35-35 47,18 17-62,-18-17-1,0-36-15,0 1 16,0 17 0,0-18-1,0-87 1,0-19-1,0 107 1,0-142 0,0 71-1,0 17 1,0 1 0,0-1-1,18 19 16,-1 34-31,1-52 16,35-19 15,-35 90-15,52-160 0,-35 141-1,-35-105-15,71-53 31,-53 105-15,87-87 0,-69 52-1,-19 35-15,36 1 16,-18-1 0,18-70-1,-35 71 1,35-71-1,-35 123 17,-18-87-17,0 105 1,0-36 0,0 1-1,-18 35 1,18 0-1,-35 18 1,35 17 0,-18 1-1,-17-1 1,17 1 0,-17-1-1,0 18 1,17-35-1,0 35 1,-17 0 0,-18-18-1,-106 0 1,71 1 0,18 17-1,-89-18 1,88 18-1,-52 0 1,-18 0 0,105 0-1,-52 0 1,18 0 0,52 0-1,-17 0 32,17-18-47,-52 18 16,-1 0 15,53 0-15,1 0-1</inkml:trace>
  <inkml:trace contextRef="#ctx0" brushRef="#br0" timeOffset="11936.4">16316 11183 0,'0'53'46,"-18"123"-14,1-123-32,-72 318 47,89-1-1,0-352-14</inkml:trace>
  <inkml:trace contextRef="#ctx0" brushRef="#br0" timeOffset="13591.93">16192 12188 0,'-17'0'63,"-36"0"-47,-35 0-1,52 0 1,-246 106 31,106 0-16,-89 247 16,230-177-16,35-123-15,18 18-1,17-1-15,0 1 16,36 52 0,35-17-1,52 0 16,-52-53-31,0 17 16,106 1 0,17-36-16,-17 18 31,211 0-15,-176-35-1,-229-18 1,-1-18-1,36-70 1,0 17 0,18-70-1,-1 0 1,1-88 0,-54 105-1,-17-87 1,0 52 15,0 88-31,-17 19 31,-107-90-15,1 1 0,-124-53-1,17 88 1,36 71-1,142 18 1,-195 17 0,176 0-1,0 0 1,-17 17 0,71-17-1,17 18 32,0-1-47,-18-17 16,18 18-1,0 0 1,0-1 0,0 1-1,0 0 1,0 35-1,18-53 1</inkml:trace>
  <inkml:trace contextRef="#ctx0" brushRef="#br0" timeOffset="15234.56">16263 12647 0,'0'0'0,"0"-18"15,0 36 48,0 53-63,0-18 31,-53 193 0,35-140 1,-17 53-1,35-124 16,-17-35-32,17-35 1,0-159 0,0 123-1,0-34 1,0-36 0,35 17 15,0 71-16,-17 18 1,17 0 0,-35 17-1,35 18 1,-17 0 0,35 0-1,0-35 1,-36 35 15,19 17 0,-19 19-15,1-1 0,-18 18-1,18-18 1,-1 36-1,-17-54 1,0 19 0,0-19-1,-53 1 17,18-1-17,17-17-15,-17 0 16,53 18 124,35 17-124,-18-17 0,0-18-1,-35 18-15,18-18 16,17 35 0,-35 0-16,35-17 15,-35-1 1,0 19-1,18 17 17,-18-18-32,0-17 15,0 17 1,-53 35 0,-17 19-1,-1-54 1,53-17-1,-70-1 1,53-17 0,0 0-1,-18 18-15,35-18 16,-17 0 31</inkml:trace>
  <inkml:trace contextRef="#ctx0" brushRef="#br0" timeOffset="23941.02">24183 9984 0,'0'53'94,"18"35"-94,34 70 15,-34 36 1,35 142 0,141 1198 15,-88-687 31,-106-777-62,0 19 32,0-54 15</inkml:trace>
  <inkml:trace contextRef="#ctx0" brushRef="#br0" timeOffset="25122.35">24218 10001 0,'0'36'63,"-35"-1"-63,-36 71 31,54-53-15,-195 229 15,89-53 31</inkml:trace>
  <inkml:trace contextRef="#ctx0" brushRef="#br0" timeOffset="26034.21">24324 9931 0,'35'35'94,"89"18"-78,87 53-1,213 141 17,-1-71 15,-211-88-16,-159-52 0</inkml:trace>
  <inkml:trace contextRef="#ctx0" brushRef="#br0" timeOffset="29891.79">18486 7691 0,'0'-18'188,"-18"18"-157,-35 0 0,18 0-31,17 18 16,-70 34 15,-18 19 32,71-53-32,-18 17 0,0-17-15,106 17 171,70-35-187,-52 35 16,35-35-1,17 0 1,-52 35-16,-36-35 16,0 18-1,-35 0 1,18-18 0,17 0-1,-35 17 1,18-17-1,-36 53 110,1-35-125,-89 70 16,-53 0 0,106-52-1,-17 16-15,-1-16 16,36-19 0,-18 36-1,17-35 1,-34 17 15,-36 36-15,71-54-1,176-17 142,0 0-157,-70 0 15,70 0 1,-35 0-16,-71 0 15,-18 0 17,1 36-17,35-36 1,-35 0 0,17 17-1,-17-17 1,-1 0 15</inkml:trace>
  <inkml:trace contextRef="#ctx0" brushRef="#br0" timeOffset="33963.74">18962 7955 0,'35'0'78,"-17"35"-62,17 1 0,0 34-1,36 18 17,-36-52-32,-17 17 31,70 70 0,-53-52 16,0-1-31,-17-35-1</inkml:trace>
  <inkml:trace contextRef="#ctx0" brushRef="#br0" timeOffset="34696.47">19226 8255 0,'0'0'16,"36"-35"-1,-1 17 1,-35 0 0,18 1-16,17 17 15,35-53 32,-34 35-16</inkml:trace>
  <inkml:trace contextRef="#ctx0" brushRef="#br0" timeOffset="35595.87">19579 8520 0,'0'35'47,"18"-18"-31,-18 19-1,0 17 32,0-18 16,17-53-32,125-52 16,-125 70-32,1 0 17,-1 0-17,1 17 1,-18 19-1,35-1 17,-35-17-17,0 17 1,0 0 0,0-17-1,0-1 32,0 1-31</inkml:trace>
  <inkml:trace contextRef="#ctx0" brushRef="#br0" timeOffset="36833.67">19262 8255 0,'-18'0'125,"0"0"-109,18 35-16,-53 18 31,18 0-15,18-35-1,17-1-15,-18 1 16,18 0-16,-18-1 31,18 1-31,-17-18 16,-72 88 31</inkml:trace>
  <inkml:trace contextRef="#ctx0" brushRef="#br0" timeOffset="39465.58">20073 8079 0,'18'17'63,"-1"19"-63,-17-1 15,18 53 1,-18-35 0,0 0-16,0 53 31,0 52 16,0-122 0,18-72 31,-1 1-78,71-71 31,36-70-15,-54 35-1,-52 106 1,-18 17 15,18 18-15,-1 0 46,1 35-62,-18 36 16,0-1-1,0 1 1,0 17 0,0 0-1,0-35 1,0 0 0,0-35-1,0-1 1,0-52 62,35-36-62,53 1-1,-52-1-15,-1-34 16,36-1-1,-18 35 1,-18 36 0</inkml:trace>
  <inkml:trace contextRef="#ctx0" brushRef="#br0" timeOffset="40446.12">20814 8520 0,'0'17'46,"0"1"-30,0 35 15,0-18-31,0 18 32,0-35 30,18-18-15,87-36-16,-16 36-15,16 0-1,-87 0 17,0 0-17,-18 18 17,17 17-17,-17 36 1,0-36-1,0-17 1,0 35 0,0 0-16,0-36 15,0 18 1,0-17 0,-17 0-1,17-1 16</inkml:trace>
  <inkml:trace contextRef="#ctx0" brushRef="#br0" timeOffset="42549.8">18203 7267 0,'0'18'78,"0"70"-63,0-35 1,18 0 0,-18-18 30,0-52 64,18-36-79,123-71-15,-124 124-16,19-18 15,17-17 17,-36 35-32,1 0 15,-1 0 1,19 0 15,17 35-15,-18 1-1,-35-1 1,18-17 0,-18-1-1,0 1-15,0 17 47,0-17-31,0 0 46,0-1-62,0 1 16</inkml:trace>
  <inkml:trace contextRef="#ctx0" brushRef="#br0" timeOffset="43785.47">18397 8784 0,'0'0'0,"-17"0"16,-19 18-1,19-1 1,-1-17 0,-35 71 30,36-36-14,17 18 15,17 0 15,36-35-46,-35-18-1,35 0 1,17-36 0,-34 19-1,16-1 1,-16 1-1,-1 17 1,-35-36 0,0 1 15,0 17-15,0-17-1,0 17-15,0-17 31,0 0-15,-18 17 0,1-17-16,-19 35 31,19 0 47,-1 0 0</inkml:trace>
</inkml:ink>
</file>

<file path=ppt/ink/ink10.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40:58.207"/>
    </inkml:context>
    <inkml:brush xml:id="br0">
      <inkml:brushProperty name="width" value="0.05292" units="cm"/>
      <inkml:brushProperty name="height" value="0.05292" units="cm"/>
      <inkml:brushProperty name="color" value="#FF0000"/>
    </inkml:brush>
  </inkml:definitions>
  <inkml:trace contextRef="#ctx0" brushRef="#br0">7655 7250 0,'0'-18'15,"0"53"63,0 0-62,18-17 0,52-18 421,-70 18-421,18-18-1,17 0 1,-17 0 15,-18 17-31,18 1 63,-18 0-16,70 35-1,-52-36-30,-1 19 0,1-19-1,-18 18 1,18-35 15,-18 18 47,17-18-46,1 35-1,0 1-16,-1-1-15,1-17 141,17 34-125,-17-16-16,-18-1 15,35-17 1,-35 17 0,35 0-16,-35-17 15,36-18 16,-36 17-15,0 1 0,17-18 312,19 0-297,-36 18 16,0-1-31,17-17-16,19 36 843,-36-19-827,17 19 0,18-19-1,-35 19 1,18-19 15,0-17-31,-18 18 31,0-1-15,17 19 31,19 17-16,-36-18-15,70 18-1,-70-36 1,18 36 0,-1-17-1,1-1-15,17 18 16,1-18-1,-36-17 1,17-1 15,89 72-15,-71-36 0,36 17-1,-53-52 1,52 52-1,-35-17 1,-17-35 0,17 35-1,36 35 1,-18-18 0,17 36-1,-34-53 16,-19-17-31,36 34 16,35 1 0,1-1 15,-36 1-15,17-1-1,-35-52 1,36 52-1,-18 1 1,35 0 0,0 17-1,-35-18 1,-18-34 0,54 34-1,-54-35 1,0 18-1,0-35 17,-17 0-17,0-1 1,35 36 0,-36-53-1,19 53 1,-19-53-1,18 18 1,-35-1 0,36 1-1,-19 0 17,1-18-32,0 35 15,-1-17 16,1-18-15,17 53 0,-17-36-1,0 18 1,17-17 0</inkml:trace>
  <inkml:trace contextRef="#ctx0" brushRef="#br0" timeOffset="9584.73">16351 6032 0,'18'18'187,"52"70"-187,-34-35 16,34 53 0,-34-71-1,34 18-15,-35 18 16,-35-54-1,36-17-15,-36 36 16,123 140 31,-105-123-16,105 106 32,-35-71-32,-52-53-15,-19 36-1,19-36 1,34 18-1,-52 0 1,35-18 0,0 18 15,0-35-15,-36-1-1,18 54-15,-17-71 16,70 106-1,-52-71 1,17 36 0,-18-54 15,0 36-31,18 0 16,-18-18-1,-17 18 1,17 0-1,18-18 1,-18 18 0,-17-17-1,53 52 1,-36-53 0,53 71-1,-35 0 1,-35-106 15,17 35 0,35 18-15,-17-18-16,0 1 16,-35-1-1,70 53 1,-35-53-1,-18 1 1,-17-1 0,52 18-1,-17-18 1,-17-17 15,-19-1-15,1 1-1,-18 0 1,18-18-16,-1 17 31,1 1-15,0-18 0,34 53-1,-34-53 1,17 35-1,1-17 1,17 35 15,-18-18-15,-18-35-16,1 35 16,0-35-1,-1 18 1,1 17-1,17 18 1,1 0 15,-19-53-31,1 0 78,-1 0-15</inkml:trace>
  <inkml:trace contextRef="#ctx0" brushRef="#br0" timeOffset="52234.3">25929 5486 0,'0'17'31,"-35"19"-15,0-19-16,-71 71 15,0-35 1,-53 36 0,-35 34-16,71-17 15,-107 35 16,54-53-31,-265 265 47,124-88 0,140-124-16,54 17 1,34-87-17,-34 70 1,0 0 0,70-88-1,-18 35 1,-35 18-1,71-35 1,-71 17 0,71-53-1,0 18 1,-71 53 0,0-36 15,35-17-31,-140 141 31,122-105-15,-122 69-1,158-105 1,0 0 0,-71 106-1,36-71 1,-35 106-1,52-70 1,36-71 0,-18-1-1,-88 90 1,123-125 0,-17 71-1</inkml:trace>
  <inkml:trace contextRef="#ctx0" brushRef="#br0" timeOffset="53830.74">22013 10830 0,'36'0'31,"-19"0"-31,19-17 16,-1-1 0,0-17-1,36-1-15,-1-16 16,-17-1-1,18 17 1,264-264 31,-176 142-16,70 17 0,-106 52-15,-52 36 0,70-35-1,88-88 1,106-89 0,-229 177-1,265-141 1,-230 123-1,106-70 1,-89 87 0,1-34-1,88-89 1,-123 71 0,105-53 15,-70 53-16,-124 88-15,0 18 32,106-142-17,-70 107 1,52-54 0,-70 89-1,71-106 1,-36 70-1,71-140 1,-71 70 0,35 35-1,-70 53 1,18 0 0,-53 35-1,52-52 16,-17 17-15,-18 18-16,1 17 31,-19 18-15,-17-18 0</inkml:trace>
</inkml:ink>
</file>

<file path=ppt/ink/ink11.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46:51.804"/>
    </inkml:context>
    <inkml:brush xml:id="br0">
      <inkml:brushProperty name="width" value="0.05292" units="cm"/>
      <inkml:brushProperty name="height" value="0.05292" units="cm"/>
      <inkml:brushProperty name="color" value="#FF0000"/>
    </inkml:brush>
  </inkml:definitions>
  <inkml:trace contextRef="#ctx0" brushRef="#br0">16157 3122 0,'18'0'187,"-18"18"-171,17-18 46,1 0-15,0 0-31,-1 0 0,1 0-1,0 0 16,-1 0-15,1 0 15,17 0 1,1 0-17,-19 0 1,-17 17-1,35-17 79</inkml:trace>
  <inkml:trace contextRef="#ctx0" brushRef="#br0" timeOffset="4511.26">17022 3210 0,'52'0'157,"19"0"-142,-36 0-15,-17 0 16,17 0 0,0 0-1,1 0-15,-19 0 16,19 0-1,-1 0 1,124 0 31,17 0 0,-35 0-16,-53 0-15,-88-17-1,53 17 1,-35 0-16,0 0 16,-1 0-1,36 0 1,18 0-1,35 0 1,-89 0 0,1 0-1,17 0 17,-17 0-17,-1 0-15,1 0 31,0 0 16,-1 0-31,19 0 0,-19 0-1,1 0 16,-1 0-15,1 0 31,17 0 250,-17 0-282,0 0 1,-1 0 0,1 0 15</inkml:trace>
  <inkml:trace contextRef="#ctx0" brushRef="#br0" timeOffset="6819.39">17039 3246 0,'-35'0'156,"17"0"-140,1 0 15,-1 0 31,0 0 17,1 0-48,-19 0 16,19 0 15</inkml:trace>
</inkml:ink>
</file>

<file path=ppt/ink/ink12.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48:54.330"/>
    </inkml:context>
    <inkml:brush xml:id="br0">
      <inkml:brushProperty name="width" value="0.05292" units="cm"/>
      <inkml:brushProperty name="height" value="0.05292" units="cm"/>
      <inkml:brushProperty name="color" value="#FF0000"/>
    </inkml:brush>
  </inkml:definitions>
  <inkml:trace contextRef="#ctx0" brushRef="#br0">22825 8449 0,'53'0'93,"-18"0"-77,53 0-16,194 0 31,-35 0-15,-123 0-16,17 0 47,-88 0 0,-36 0-32,19 0 63,-19-35-46,1 35-17,0 0 1,-1 0 15</inkml:trace>
  <inkml:trace contextRef="#ctx0" brushRef="#br0" timeOffset="6050.4">7708 7355 0,'0'124'78,"0"-36"-62,0-35-1,0 70 1,0-34-16,0 34 16,0 54 15,0 52 16,-17-141 15,-1-88 95,88 18-111,-34-18-46,-19 0 16,107 0 0,-18 0-16,-53 0 15,0-36 17,-36 36-17,1 0 1,-1 0-1,36 0 1,71 18 0,-107-18-1,54 0 1,-53 0 0,-1 0-1</inkml:trace>
  <inkml:trace contextRef="#ctx0" brushRef="#br0" timeOffset="7627.87">11324 7179 0,'35'0'63,"1"0"-63,-19 0 15,19 0 1,-19 0 0,89 53 30,35 106 1,-106-106-47,-35 0 32,18-18-1,-18-18 16,0 19-16,0-19-15,0 36 15,0 0-16,0 18 1,-18 70 0,-17-71-1,35 1 1,0-18 0,0-35-1,0-1 95,-17 1-110,-1-18 31,18 35-31,-18 0 15,1 1 1,-19-19 0,36 1-1,-35 0 1,17-18 0,1 0-1,-1 0 1,1 0-1,-1 0 1,-17 0 47</inkml:trace>
  <inkml:trace contextRef="#ctx0" brushRef="#br0" timeOffset="10786.72">15469 6509 0,'0'53'63,"0"-18"-63,0 35 15,0 177 1,0-53 15,0 71-31,-35 423 47,0-318-16,-1 142 32,1-336-48,18-52 1,17-107 0,0 72-1,-18 34 1,18-105 0,-18 123-1,18-71 1,0-52-1,0 53-15,0-19 32,-17 54-17,17-35-15,0-1 16,0 1 15,0-18-15,0 17-1,0 1 1,0 0 0,0-54-1,35-17 188,0 0-171,18 0-32,18 0 15,-54 0 1,160 0 0,-71 0-1,17 18 1,53 17-1,-105-35 1,17 18 0,-53-18-1,-35 17 1,18-17 15,17 0 110,-17-35-126,0 17 1,-1 1-16,1-1 16,17-17-1,-17 0 1,-1 17 0,1 0-16,-18-17 15,0 17 16,35 1-31,-35-18 16,18-18 0,0 17-1,-18 19 1,0-54-16,17 36 16,-17-89-1,0 107 1,18-19-1,0-69 1,-18 16 0,0-69-1,0 87 1,35-123 0,-35 106 15,0-88-31,0 105 31,17-35-15,-17-17-1,0-1 1,0 36 0,0 0-1,0 70-15,0 1 16,-88-36-1,35 0 1,-17 0 0,-18 0 15,-36-18-15,89 36-1,-53-36 16,70 71-15,0 0 0,18-17 15,53 17 16</inkml:trace>
  <inkml:trace contextRef="#ctx0" brushRef="#br0" timeOffset="14117.27">7585 12982 0,'0'18'47,"106"-18"-32,17 0 1,0 0-16,1 0 31,2610 0 16,-1834 123-16,-953-105 32,53 17 15,35 18-63,0 18 1,106 70-16,36 70 16,-1 72-1,-52-1 1,-1-35 0,71 53-1,-194-265 251,1182-547-235,-706 512 0,265-35-31,-459 35 16,-35 0 0,0 0-16,670 0 46,953 0 1,-847 0-15,759-17 14,-1465 17-30,1-36 0,264 36-1,-318 0 1,177-70 15,-317 70-31,-18-36 31,-89 19-15,18 17 0,1-35-1,-19 35 1,19-36 0,-19 19-16,1-1 31,-18 0-16,35 18 1</inkml:trace>
  <inkml:trace contextRef="#ctx0" brushRef="#br0" timeOffset="25805.64">14252 12823 0,'18'0'156,"-1"0"-140,1 0 15,0 0-31,-1 0 15,1 0 17,0 0-1,-1 0 0,1 0-31,0 0 94,17 0-78</inkml:trace>
  <inkml:trace contextRef="#ctx0" brushRef="#br0" timeOffset="27424.96">15487 12771 0,'18'0'234,"-1"0"-234,1 0 16,17 0 15,0-18-15,1 18-1,-89 0 188,35 0-187,0 0 0,1 0-1,-1 0 32,1 0-31,-1 0-1,0 35-15,1-35 32,-1 0-32,0 0 15,-70 35 16,53-35-15,17 0 0,1 0-16,-1 0 15,0 18 1,1-18 0,-36 0 15,35 0-16,1 0 95</inkml:trace>
  <inkml:trace contextRef="#ctx0" brushRef="#br0" timeOffset="30378.87">16651 12806 0,'18'0'94,"-1"0"-78,19 0-1,-19 0 1,1 0 109,0 0-94,-1 0-31</inkml:trace>
  <inkml:trace contextRef="#ctx0" brushRef="#br0" timeOffset="31137.19">17762 12788 0,'18'0'62,"0"0"-30,-1 0-1,1 0-31,35 0 62,-18 0-30,18 0-1,-35 0-16,-1 0 17,1 0-17,0 0 32</inkml:trace>
  <inkml:trace contextRef="#ctx0" brushRef="#br0" timeOffset="31924.72">18856 12841 0,'18'0'16,"-1"0"0,19 0-16,-1 0 15,-18 0 1,54-18 31,-53 18-47,105 0 47,71-17 15,-123 17 1</inkml:trace>
  <inkml:trace contextRef="#ctx0" brushRef="#br0" timeOffset="32747.11">20443 12806 0,'36'0'63,"-19"0"-47,107 0 30,-89 0 1,36 0 0,-36 0 16,-17 0-48</inkml:trace>
</inkml:ink>
</file>

<file path=ppt/ink/ink13.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50:01.017"/>
    </inkml:context>
    <inkml:brush xml:id="br0">
      <inkml:brushProperty name="width" value="0.05292" units="cm"/>
      <inkml:brushProperty name="height" value="0.05292" units="cm"/>
      <inkml:brushProperty name="color" value="#FF0000"/>
    </inkml:brush>
  </inkml:definitions>
  <inkml:trace contextRef="#ctx0" brushRef="#br0">11024 9578 0,'-35'0'46,"-18"0"-30,18 0 0,17 0-16,-52 18 31,-19 17-15,-122 159 46,87-141-31,89 0-31,-18-18 16,35-17 0,-52 17-1,35 0 1,-1 18-1,19-35 1,-19 52 0,36 36-1,-17 35 1,-1-17 15,18-54-15,0 1-1,0 35 1,35-53 0,1 52-1,17-52 1,70 71 0,-52-54-1,52 19 1,89-19-16,-18 1 15,106-71 1,-247 0 0,17-18-1,18-105 17,-70 70-32,17-89 31,-35 90-16,0-72 1,0 54 0,0-107-1,-17 89 1,17-106 0,0 141-1,17-53 1,-17 53-1,18-53 1,17 1 31,-35 52-47,0-36 16,0 72 15,0-18-31,0 17 15,0 0 1,0 1 15</inkml:trace>
  <inkml:trace contextRef="#ctx0" brushRef="#br0" timeOffset="1688.65">22490 7796 0,'0'18'15,"-18"0"-15,-17 52 16,17 36 0,0 18-1,1-89 1,-19 141 31,19 106 15,17-158-31,88 52 1,-70-158-17,-1 35-15,19-18 16,-1 18 0,53 0-1,-17-18 1,123 36-1,-89-18 1,142 17 0,-105-34-1,-54-1 1,18-35 0,-71 0 15,0 0-16,-17-18 1,17-52 0,0 34-1,36-87 1,-36-1 0,-35 71-1,0-35 1,0-70-1,0 69 1,0 1-16,0 0 16,0-53 15,0 53-31,0-1 16,0-16 15,-35 52-16,-18-18 1,-35 18 0,17 36-1,18-36 1,-53 53 0</inkml:trace>
  <inkml:trace contextRef="#ctx0" brushRef="#br0" timeOffset="3104.66">20726 9419 0,'-18'18'62,"-17"35"-46,-1-36-16,1 36 15,0 18 1,0-1 0,-54 89 15,72-106-31,-36 176 62,35-17-30,18 0 15,36-159-47,-1 17 15,0 1 1,36 35-1,-18-71 1,88 0 15,17-35-15,-52 0 0,18 0 15,-36-18-16,-70-17 1,-18 0 0,0-18-16,0-18 15,0-52 1,0 35 0,0 17-1,-89-387 16,54 334-15,-53-35 0,0-17-1,52 105 1,36 36 0,-17 18-1</inkml:trace>
  <inkml:trace contextRef="#ctx0" brushRef="#br0" timeOffset="4793.89">13917 7937 0,'0'0'0,"-35"0"15,-18 0-15,35 0 16,-17 0 0,-18 18-1,35-18-15,-123 88 63,0 36-32,35 193 16,124-52 0,0-177-32,-1-35 1,19 0 15,-19-18-15,71 18-1,1-18 1,52 36 0,-18-71-1,71 18 1,-159-18 0,18 0-1,18 0-15,35-18 31,0-88-15,-71 71 0,0-53-16,-17 35 31,35-35-15,-36 35-16,-17-18 31,0-17-31,0 17 31,-17-70-31,-1 18 16,-52-1-1,-19-70 1,19 124 0,52 34-1,0 36 1,-17 0 46,-18 0-46</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27:10.884"/>
    </inkml:context>
    <inkml:brush xml:id="br0">
      <inkml:brushProperty name="width" value="0.05292" units="cm"/>
      <inkml:brushProperty name="height" value="0.05292" units="cm"/>
      <inkml:brushProperty name="color" value="#FF0000"/>
    </inkml:brush>
  </inkml:definitions>
  <inkml:trace contextRef="#ctx0" brushRef="#br0">3863 5486 0,'0'17'63,"-18"36"-48,18 0 1,-106 388-16,-35 212 15,-441 1834 17,406-1111 15,193-512 15,19-582-15,-36-194-47,17-35 16,-17-17-1,0-1 1,36 18 15,17 17-15,211 177 15,-158-176-31,53-1 31,88-34-15,282 158-1,141-124-15,-405-17 16,35-35 0,-159-18-16,17 17 15,125 54 1,-283-106 46,0 17-62</inkml:trace>
  <inkml:trace contextRef="#ctx0" brushRef="#br0" timeOffset="1604.42">7144 5715 0,'-18'18'62,"18"123"-46,-53 17-16,53-52 16,0-88-1,-35 105-15,35 1 32,-141 740-1,17 124 16,89-282-16,0-601-15,35 19-1,-18-1 1,18 1-1,-18-1-15,-34 89 32,34-124-17,18-70 17,0-1-17,0 19 1,35 17-1,-35-36 1,18-17 15,17 0 1,0 0-1,1 0-16,-19 0 1,36 36 0,18-19-16,52 1 15,-52-18 17,35 17-32,70 19 15,53-19 1,-193-17-1,-19 0 1,36 0 31,-18 0-31,18 0-1,-35 0 16,53 36-15,87-1 0,-87-35 15</inkml:trace>
  <inkml:trace contextRef="#ctx0" brushRef="#br0" timeOffset="6481.84">9878 13353 0,'0'35'47,"0"71"-32,-36 52-15,-34 37 47,52 863 0,18-176 0,0-547-16,0-300-15,0-17-1,0-1 17,0 1-17,0 53 95,0-18-110,0 17 31,0 89-31,0-89 15,0 1 1,0 35 15,0-53-31,0 17 16,0-34 15,0-19-15,53-17 140,-18 18-156,36 0 31,247-18-31,175 0 16,160 0 0,-230 0-1,-158 0 1,105 0-1,54 0-15,-177 0 16,17 0 0,318 0-1,-158 0 1,-195 0 0,36 0-1,211 17 1,-194-17-1,-17 0 17,-212 0-32,-36 0 31,-17-35 110,0 17-126,0-35 1,0-35-1,0-35-15,0-18 16,0 70 0,0-35-16,0-17 15,0-142 17,-17 106-17,-54-141 1,-17 159-1,53 18 1,-36 17 0,18 36-1,-53-36 1,-53 17 0,-105-140-1,52 88 1,106 71-1,18 17 1,-18-36 0,-52 1 15,34 35-15,-35 18-1,-229-71 1,230 89-1,-266-72 1,301 72 0,-54-36-1,54 35-15,-53-35 16,-107 0 0,160 36-1,52-1 1,-123-53-1,71 71 1,35-17-16,-36-1 16,18 18-1,-105-88 17,69 53-32,-104-53 31,140 52-16,35 19 1,36-1 0,17 18-1,18-18 1,-35 18 0,17 0-1,18-17 1</inkml:trace>
  <inkml:trace contextRef="#ctx0" brushRef="#br0" timeOffset="10586.65">13899 10389 0,'0'53'47,"0"71"-47,0-54 31,-17 477 1,17 159-1,-71 317 31,54-918-15,17-52-31,0-35 31,0 17-32,0-17 17,88-18 46,53 0-47,-88 0-15,17 0-16,177 0 15,-35 0 1,70 0-16,-17 0 16,-18-35-1,-18 17 1,177-53-1,-265 54 1,-18-1 0,-70 18-1,-35-17 17,0 17-17,-1 0 110,18-18-109,-17 18-1,17 0 1,18-18-16,-17 1 16,-19-1-1,18-35 1,-17 35 15,-18-17-15,18 35 93,17 0-93,18 0-1,17 18-15,54 35 16,-1-36 0,1 54-1,-1-71 1,1 18-16,-71-1 31,-53-34 79,0-54-110,0 18 15,0-17 1,0-72-1,0 1-15,0-17 16,0 16 0,0 1-1,0-17-15,0-160 32,0 142-17,0 52 1,0 71-16,0-17 15,0 34 1,0-16 0,0-37-1,0 36 1,0 18 0,0-35-1,0 34 1,0-52-1,0 18 1,0-89 0,0 71-1,0-89 1,0 107 0</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27:31.516"/>
    </inkml:context>
    <inkml:brush xml:id="br0">
      <inkml:brushProperty name="width" value="0.05292" units="cm"/>
      <inkml:brushProperty name="height" value="0.05292" units="cm"/>
      <inkml:brushProperty name="color" value="#FF0000"/>
    </inkml:brush>
  </inkml:definitions>
  <inkml:trace contextRef="#ctx0" brushRef="#br0">5274 6103 0,'0'18'31,"-18"88"-15,-35 88 0,36 88-1,17-71-15,-35-52 16,35 441 15,-18 405 16,0-828-47,18-36 47,18-141 187,17-35-218,36 17-16,105-17 15,-52 17 1,123 0 0,-53 18-16,53 0 15,-18 0 1,441 0 0,230 0 15,-530 0-16,-17 0 1,35-17 0,-176 17-1,-89 0 1,-35 0 0,89 0-1,-107 0 1,18 0-16,-17 0 15,-18 0 1,159 0 0,-36 0 15,230 0-31,-195 0 16,177 0 15,-282 0-16,35-36 1,-17 36 0,87 0-1,-52 0 1,70 0 0,-87-35-1,-72 18 1,-17 17-1,176 17 1,-52-17 0,176 0 15,-248 0-31,-52 0 31,-35-17-15,17 17-1,18 0-15,18 0 16,105 0 0,-105 0-1,-1 0 1,-52 0 0,17 0-1,53 0 1,53 0 15,-105 0-31,-1 0 16,-17 0-1,-1 17 95,1-17-110,52 0 15,-34 0 1,34 0 0,-34 0-1,-19 0 1,1 0-16,-1 0 15,1 0 17,0 0-32</inkml:trace>
  <inkml:trace contextRef="#ctx0" brushRef="#br0" timeOffset="33996.97">27799 12929 0,'0'18'63,"0"194"-48,18-159-15,-18-1 16,158 1695 31,-122-354 0,-36-1269-16,-18-177 235,0 35-251,-52-17 1,-36-18-1,88 53-15,1 0 16,-848 0 0,195 0 15,-723 0-15,669 53-1,-475-53 1,828 0-1,-69 0 1,351 17 0,54-17-1</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29:39.148"/>
    </inkml:context>
    <inkml:brush xml:id="br0">
      <inkml:brushProperty name="width" value="0.05292" units="cm"/>
      <inkml:brushProperty name="height" value="0.05292" units="cm"/>
      <inkml:brushProperty name="color" value="#FF0000"/>
    </inkml:brush>
  </inkml:definitions>
  <inkml:trace contextRef="#ctx0" brushRef="#br0">14993 5080 0,'18'0'78,"17"0"-63,36 0 17,123 0-1,-142 0 31,-52 18-30,18-1-17,17-17 1,18 0 0,-17 0-1</inkml:trace>
  <inkml:trace contextRef="#ctx0" brushRef="#br0" timeOffset="1719.8">15734 4780 0,'18'0'141,"17"0"-141,-18 0 16,19 0-1,-1 18 1,106 70 15,-106-70-15,-17-1 31,35 19-16,-53 105 16,0-124-16,0 1-15,-18 0-16,-52 17 31,52-35-16,0 0 1,-34 0 0,34 0-1,0 0 17,-17 0-17,0 0 1,52 0 93,1 0-109,53 0 16,-36 17-1,-18-17-15,19 18 16,-19 0 0,1-18-1,-18 17 1,0 1 15,0 0 16,0 35-31,0-18-16,-18 0 47,18 0-47,-35-35 15,35 18 1,-18-18-1,-17 0 1,18 0 0,-54 0-1,53 0 1,-35 0 0,18 0-1,0 0 1,17 0 31</inkml:trace>
  <inkml:trace contextRef="#ctx0" brushRef="#br0" timeOffset="12340.08">5980 6421 0,'17'0'157,"18"0"-142,-17 0 1,53 0 15,105 0 16,-17 0-16,-53 0 16,-89 0-31,54 0-1,-36 0 1,53-18 0,71 0 15,-106 18-16,18 0 1,-54 0 0,54 0-1,-18 0-15,-18 0 16,0 0 0,0 0-1,-17 0 1,0 0 15</inkml:trace>
  <inkml:trace contextRef="#ctx0" brushRef="#br0" timeOffset="14500.2">13423 17515 0,'18'0'156,"17"0"-156,18 0 16,-18 0 15,-17 0-15,17 0 15,106-17 32,-123 17-48,0 0 1,-1 0 15,1 0 0,17 0-15,0 0 62,-17 0-62,17 0-1,-17 0 1,0 0 93,-1 0-93,1 0 109</inkml:trace>
  <inkml:trace contextRef="#ctx0" brushRef="#br0" timeOffset="17853.34">13952 17498 0,'36'0'109,"-19"0"-109,36 0 16,0 0-1,0 0 1,159-36 31,-54 36 0,1 0 0,-124 0-32,1-17-15,17 17 16,-36 0 0,1 0-1,17 0 1,18 0 15,-35 0-15,17 0-1,0 0 1,1 0 0</inkml:trace>
  <inkml:trace contextRef="#ctx0" brushRef="#br0" timeOffset="20934.8">11800 8326 0,'18'0'94,"70"0"-78,0 35-16,54 0 31,122 36 16,-193-54-16,-36-17-15,18 18-1,-35-18 17,-1 0-17</inkml:trace>
  <inkml:trace contextRef="#ctx0" brushRef="#br0" timeOffset="22937.05">6191 10777 0,'18'0'188,"105"0"-172,-52 18-1,105 0 1,-105-18-16,-36 0 15,212 17 48,-141 19-32,-71-36-15</inkml:trace>
  <inkml:trace contextRef="#ctx0" brushRef="#br0" timeOffset="25975.3">15593 17427 0,'0'0'0,"17"0"16,1 0-1,0 0 16,17 0-15,-17 0 15,52 0 1,-52 0-1,-1 0 63,1 0-79,0 0 1,-1 0-1,1 0 1,0 0 0,-1 0 15,1 0-15,0 0-1,17 0-15,-18 0 125,36 18-94,0-18-15,18 0-16,-36 0 16,-17 0-1,-1 0 1</inkml:trace>
  <inkml:trace contextRef="#ctx0" brushRef="#br0" timeOffset="28021.54">16633 17427 0,'89'0'157,"-19"0"-142,36 0 1,-53 0-16,18 0 15,-36 0 1,35 0-16,-34 0 16,-1 0-1,0 0 1,-17 0 0,17 0 30,0 0-30</inkml:trace>
  <inkml:trace contextRef="#ctx0" brushRef="#br0" timeOffset="29822.39">11747 10319 0,'0'0'0,"36"0"125,34 0-109,36-18 0,-18 18-1,-17 0-15,-18 0 16,-36 0 0,36 0-16,-35 0 15,0 0 1,140 0 46,-69 0-30,-72 0-1</inkml:trace>
  <inkml:trace contextRef="#ctx0" brushRef="#br0" timeOffset="31274.05">5997 15787 0,'71'0'125,"-1"0"-125,36 0 16,-18 0-1,-35 0 1,35 0-16,-35 0 16,18 0 46</inkml:trace>
  <inkml:trace contextRef="#ctx0" brushRef="#br0" timeOffset="35381.04">17745 17568 0,'17'0'94,"54"0"-79,-18 0 1,53 0-16,17-35 31,36 0 16,123 35 0,-141 0 0,-123 0-32,17 0 1,-17 0 0,17 0 15,-17 0-15,-1 0-1,1 0 32,17 0-31,36 17-1,-18-17 1</inkml:trace>
  <inkml:trace contextRef="#ctx0" brushRef="#br0" timeOffset="47362.81">20426 17621 0,'0'-17'109,"35"-1"-93,18 0 0,18-17-1,-19 0 1,1 35-16,0-18 16,0 18-1,0-18 1,18 1 15,264 17 16,-282 0-16</inkml:trace>
  <inkml:trace contextRef="#ctx0" brushRef="#br0" timeOffset="56741.69">31838 13794 0,'0'-18'94,"-17"0"-78,17 1-1,-18-19 17,0 36 15,1 0-16,-1 0-16,0-17-15,1 17 32,-1-18-32,18-17 31,0 0-15,0-1-1,0 19 16,18 17 16,-18-18-31,17 18 15,19 0-15,-36 18-1,17-1-15,19 19 32,-1-1-17,-35-18 1,17 1-16,-17 17 31,0-17-15,0 0-1,0-1 1,0 19 15,-17-36 1,-1 0-17,1-18 1,-1-53-1,-17 1-15</inkml:trace>
  <inkml:trace contextRef="#ctx0" brushRef="#br0" timeOffset="60625.28">31838 7497 0,'0'17'110,"0"54"-95,0-1 1,0-52-1,0 17-15,0-17 16,0 17 0,0-53 156,0 1-172,0-18 15,0 17 1,0-53-1,0 54-15,0-1 16,0-17 0,0 17-16,0-17 47,0 17-47,0 1 31,-17-1-31,17 0 15,17 36 110,-17 35-109,18 0-16,-1 0 16,-17 0-1,0-18 1,0 0 0,18-35-1,-18-17 110,-18-72-109,-17-16-1,18 87 1,17-35-16</inkml:trace>
  <inkml:trace contextRef="#ctx0" brushRef="#br0" timeOffset="65214.93">30974 5151 0,'0'0'0,"-18"0"0,-17 0 16,17 0 0,-17 17-16,0-17 15,17 0 1,-141 177 46,106 211-15,195 17 16,122-193-1,18-212-46,-211 0-16,88-71 31,-36-52-15,-123 70-1,35-106 1,1 36 0,-36 52-16,0-35 15,0-17 1,0-36-1,-36 89 1,-16-54 0,16 89-1,-17-18 17,18 35-32,-18 1 31,35-1-16,-70 18 1,18-35 0,52 35-1,-158-71 1,123 71 15,35 0-15,1 0 15,-1 0-15,0 36-1,1-36 1,17 17 15</inkml:trace>
  <inkml:trace contextRef="#ctx0" brushRef="#br0" timeOffset="65563.91">30903 5256 0</inkml:trace>
  <inkml:trace contextRef="#ctx0" brushRef="#br0" timeOffset="65935.3">31380 5256 0</inkml:trace>
  <inkml:trace contextRef="#ctx0" brushRef="#br0" timeOffset="66936.62">30939 5750 0,'0'18'63,"35"52"-47,-17-34-1,17 17-15,18 35 47,17-35 0,-34-36-16,69 36 0,-105-35 1,18-18-17,17-18 17,-17 18-32,17-53 15,-17 0 16,-1 18-15,-17 0 0,36-18-1,-19 18 1,-17 17 0,0 0-1</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31:01.294"/>
    </inkml:context>
    <inkml:brush xml:id="br0">
      <inkml:brushProperty name="width" value="0.05292" units="cm"/>
      <inkml:brushProperty name="height" value="0.05292" units="cm"/>
      <inkml:brushProperty name="color" value="#FF0000"/>
    </inkml:brush>
  </inkml:definitions>
  <inkml:trace contextRef="#ctx0" brushRef="#br0">5521 15998 0,'0'-35'63,"18"18"-32,105-36 0,18 0-31,53-18 32,282 36-1,-264 35-15,-35 0-1,52 18 16,-141-1-15,-35-17-16,0 18 16,-36-18 15,-17 17 125,36 1-109,34 17-47,19 18 16,-37-53-1,37 0 1,-19 0 0,-52 0-1</inkml:trace>
  <inkml:trace contextRef="#ctx0" brushRef="#br0" timeOffset="22399.68">11571 11977 0,'35'0'109,"-17"0"-109,0 0 32,17 0-1,0 0 16,18 0-16,-18 0 16,-17 0-32,17 0 17,1 0-17,-19 0 1,19 0 0,-1 0-1,-18 0 1,1 0-1,35 0 1,-35 0 0,17 0-1,-17 0 1,17 0 0,-18 17-1,1 1 16,0-18-15,-1 0 47,1 0 15</inkml:trace>
  <inkml:trace contextRef="#ctx0" brushRef="#br0" timeOffset="24254.42">18538 17586 0,'18'0'94,"17"0"-94,1-18 16,34 18-1,-52-17-15,70 17 47,-17 0-16,17-18 32,-71 18 109,19 0-157,-1 35 220,-17-35-235,-1 36 125</inkml:trace>
  <inkml:trace contextRef="#ctx0" brushRef="#br0" timeOffset="44010.92">20832 17727 0,'0'-35'47,"70"17"-31,36-17-1,300-89 32,-301 89 16,-105 17-48,18 18 48</inkml:trace>
  <inkml:trace contextRef="#ctx0" brushRef="#br0" timeOffset="49468.09">22172 12718 0,'-18'0'62</inkml:trace>
  <inkml:trace contextRef="#ctx0" brushRef="#br0" timeOffset="53157.88">23724 14975 0,'-17'0'62,"-19"-17"-46,-34 17-16,-1 0 15,-193 0 17,123 35-1,-106 194 16,194-105-16,35-71-15,0 0-16,18 70 31,0-52-16,18 17 1,0-18 0,17 36-1,-17-53 1,-1-18 0,19 18-16,-1-17 15,88 52 1,-17 0-1,35-53 1,141 106 0,-105-123-1,70 17 1,-177-35 15,89 0-15,-88-35-1,52-53 1,-70 17 0,18-123-1,-54 36 1,-17 69 0,-35-16-1,-36-37 1,36 72-1,0-89 1,-36 71 15,-17 17-15,53 54 0,0-19-1,-1-16 1,1-37-1,-88 1 1,70 53 0,0 17-1,17 18 1,19-17 15,-19 17-31,-16 0 47,52-18-47,-18 18 16</inkml:trace>
  <inkml:trace contextRef="#ctx0" brushRef="#br0" timeOffset="53562.36">23372 15381 0</inkml:trace>
  <inkml:trace contextRef="#ctx0" brushRef="#br0" timeOffset="53967.77">23989 15293 0</inkml:trace>
  <inkml:trace contextRef="#ctx0" brushRef="#br0" timeOffset="55033.98">23424 16122 0,'0'-35'0,"0"-1"15,0-34 1,18 52-16,17-52 15,1 17 1,-19 17-16,1 36 16,-18-17-1,35 17 1,53-35 0,36-1 30,-89 36 1,18 18-47,123 105 47,-158-87-31,17 17-1,-17-18 1,35 35 0,-35-17-1,-18-17 17,0-1-1,17-35 0</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34:50.040"/>
    </inkml:context>
    <inkml:brush xml:id="br0">
      <inkml:brushProperty name="width" value="0.05292" units="cm"/>
      <inkml:brushProperty name="height" value="0.05292" units="cm"/>
      <inkml:brushProperty name="color" value="#FF0000"/>
    </inkml:brush>
  </inkml:definitions>
  <inkml:trace contextRef="#ctx0" brushRef="#br0">5962 7338 0,'-35'0'78,"-18"-18"-78,-53 18 16,18 0-1,-89 0 1,-493 0 15,423 0 1,-141 0 30,300 0-46,70 0-1,-17 0 17,17 0-32,-17 0 31,-177 0-16,107 0 1,-1 0 0,-71 0-1,107 0 1,34 0-16,-16 0 16,34 0-1,-17 0 16,17 0 1,0 0-32</inkml:trace>
  <inkml:trace contextRef="#ctx0" brushRef="#br0" timeOffset="2295.09">3351 8343 0,'53'0'187,"71"0"-171,105 0 0,-35 0-1,-159 0 1,336 0 15,740 0 16,-352 18 0</inkml:trace>
  <inkml:trace contextRef="#ctx0" brushRef="#br0" timeOffset="6469.6">3404 9419 0,'177'-35'78,"-142"35"-78,88 0 15,-34 0 1,105-35 0,317-36 46,54 18-31,-124 53 16,-424 0-31,-17-53 437,0-88-437,0 71-1,0-36-15,0 0 16,0 18-1,0 70 1</inkml:trace>
  <inkml:trace contextRef="#ctx0" brushRef="#br0" timeOffset="8550.18">3140 10707 0,'0'-18'63,"17"1"-63,54-19 15,52 1 1,-34 0-1,34-1 1,353-34 15,124 35 16,-124 35 0,-458 0-16,-18-89 454,0 19-470,35-54 1,-17 1-16,-18 70 16,17-71-1,-17 107 1,0-18-16,0-71 47</inkml:trace>
  <inkml:trace contextRef="#ctx0" brushRef="#br0" timeOffset="73464.1">5115 9560 0,'18'0'63,"0"18"-48,-18 35 1,17 53 0,-17-18-16,18 335 62,-18-335-62,0 36 31,0-18 1,0-71-1,0-17 16</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35:32.306"/>
    </inkml:context>
    <inkml:brush xml:id="br0">
      <inkml:brushProperty name="width" value="0.05292" units="cm"/>
      <inkml:brushProperty name="height" value="0.05292" units="cm"/>
      <inkml:brushProperty name="color" value="#FF0000"/>
    </inkml:brush>
  </inkml:definitions>
  <inkml:trace contextRef="#ctx0" brushRef="#br0">7849 5256 0,'18'0'47,"17"18"-32,71 0 17,-18-18-32,0 0 31,212 0 16,-229 0-47,105 0 31,-70 0 16,-71 0-31,-17 0-1,17 0 1,-17 0-1,0 0 1,52 0 15,-35 0-15,54 0 0,-37 0-1,72 0 1,-71 0-1,-18-18 1,36 18 0,17 0-1,0 0 1,-35 0 0,-35 0-1,87-18 1,19 18-1,-89 0 1,53 0 0,18 0-1,0 0 17,-53 0-32,18 0 15,34 0 16,-16 0-31,34 0 16,-105 0 15</inkml:trace>
  <inkml:trace contextRef="#ctx0" brushRef="#br0" timeOffset="3600.2">7214 6368 0,'18'0'94,"70"0"-78,-35-18-1,53 0 1,0 1-16,-36 17 31</inkml:trace>
  <inkml:trace contextRef="#ctx0" brushRef="#br0" timeOffset="4646.77">8961 6421 0,'0'0'0,"17"0"31,1 0-31,-1 0 16,19 0-16,-19 0 15,19 0 1,34 0-16,-17 0 15,53 0 17,141-18 15,-177 18-16,19 0 31,-54 0-46,0 0 0,-35-18-16</inkml:trace>
  <inkml:trace contextRef="#ctx0" brushRef="#br0" timeOffset="5445.87">11042 6491 0,'35'0'31,"18"0"-15,-18 0-1,18 0 1,18-18-16,-18 18 31,35 0 16,106 0 0</inkml:trace>
  <inkml:trace contextRef="#ctx0" brushRef="#br0" timeOffset="8269.11">7955 7514 0,'18'0'93,"35"18"-77,105-18 0,-52 0-1,71 0-15,70 0 16,-18 0-1,512 0 32,-635 0 0</inkml:trace>
  <inkml:trace contextRef="#ctx0" brushRef="#br0" timeOffset="14547.31">6174 13070 0,'17'0'47,"19"0"0,16 0-47,125 0 15,158-17 32,141 70 16,-423-53-48,0 0 1,35 0-16,-52 0 15,105 17 1,-106-17 0,18 0-1,-36 0 1,19 0 0,17 0-1,17 0 1,18-17-1,54 17 17,-37-18-32,19 18 31,229 0-15,-124 0-1,194 0 1,-246 0-1,175 0 1,-210 0 0,104 0-1,-193 0 1,36 0 0,-72 0-1,18-18 1,1 1 15,-19 17-15,-17-18-1,18 18 1</inkml:trace>
  <inkml:trace contextRef="#ctx0" brushRef="#br0" timeOffset="20891.57">7691 14640 0,'70'-35'156,"1"35"-140,17-18-1,-18 18-15,1-17 31,-18 17-31,476 53 47,0-53-15,-352 0-1,-54 0-31,-70 0 15,88 0 17,-106 0-32,71 0 15,-35 17 17,176-17-17,70 36 16,-158-36-15,123 35 0,-17 0-1,-142-17 1,-35-18 0,1 0-1,-19 0-15,36 0 31,-53 0-15,0 0 0,70 0-16,-70 0 31,18 0-31,-18 0 31,0 0-15,0 17-1,-36-17 1</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36:16.765"/>
    </inkml:context>
    <inkml:brush xml:id="br0">
      <inkml:brushProperty name="width" value="0.05292" units="cm"/>
      <inkml:brushProperty name="height" value="0.05292" units="cm"/>
      <inkml:brushProperty name="color" value="#FF0000"/>
    </inkml:brush>
  </inkml:definitions>
  <inkml:trace contextRef="#ctx0" brushRef="#br0">3651 4833 0,'18'0'297,"17"0"-282,-17 0 1,-1 0 0,1 0 15,17 0 0,1 0 16,-1 0 0,-17 0-32,-1 0 1,1 0 15,-1 0 1,1 0-17,0 0 48,-1 0-48,-17-35 1,36 35 0,-19 0-1</inkml:trace>
  <inkml:trace contextRef="#ctx0" brushRef="#br0" timeOffset="1834.16">4533 4921 0,'0'-17'47,"35"-1"-16,18 0-31,18 1 31,141-1 16,176 18 0,-300 0-16,-71 0-31,1 0 16</inkml:trace>
  <inkml:trace contextRef="#ctx0" brushRef="#br0" timeOffset="7436.35">4039 6809 0,'18'0'140,"52"0"-124,-17 0 0,36 0-16,34 0 15,-17 0 16,35 0 16,-35 0 0,-18 0-16,-53 0-15,71 0 0,18 0 15,-54 0-15,18 0-16,142 0 31,-142 0 0,18 0-31,-36 0 16,1 0-1,-36 0 1,36 0 0,34 0-1,19 0 1,-53 0-1,-36 0 1,71 0 0,-89 0-1,19 0 204</inkml:trace>
  <inkml:trace contextRef="#ctx0" brushRef="#br0" timeOffset="72821.17">3563 11977 0,'35'0'125,"-17"0"-125,17 0 16,36 0 15,-54 0 16,1 0 0</inkml:trace>
  <inkml:trace contextRef="#ctx0" brushRef="#br0" timeOffset="74489.8">7567 13035 0,'18'0'31,"17"-18"16,-17 18-16,-1 0-15,19 0 15,-1 0 0,-18 0-15,1 0-1,-18-17 1,18 17 0</inkml:trace>
  <inkml:trace contextRef="#ctx0" brushRef="#br0" timeOffset="88650.01">5309 11606 0,'18'0'31,"-18"18"-31,18-18 47,-1 0-47,1 0 16,-1 18-1,54-18 32,-36 17 16,18-17-16,-17 0-16</inkml:trace>
  <inkml:trace contextRef="#ctx0" brushRef="#br0" timeOffset="89889.53">3757 13229 0,'18'0'78,"-1"-17"-62,19-19 0,17 36-1,35-17 48,-53 17-32</inkml:trace>
  <inkml:trace contextRef="#ctx0" brushRef="#br0" timeOffset="93737.75">4357 15505 0,'35'0'109,"18"0"-93,53-53-16,105 17 31,-158 36 0,141 0-31,530 0 47,-354 0-16,-35 18 32,-282-18-63,-35 0 31,17 0 203,-17 0-218,-1 0 0</inkml:trace>
  <inkml:trace contextRef="#ctx0" brushRef="#br0" timeOffset="132626.31">10918 6967 0,'0'0'0,"18"0"15,17-17 1,36 17-16,17 0 16,53 0 15,530 0-31,122 53 16,4446 70 46,-3440-35-31,-1058-52-31,335 34 47,-1058-70-31,-36 0 93,0 0-78,-17 0 16,0-18-31,0-52 0,17 35-16,-17-36 15,-36-52 1,18 52-1,-123-246 1,88 123 0,-36-142-1,106 178 1,1-36 0,-1 88 15,18 18-16,-70-89 17,70 124-32,-18 18 15,0 35 48</inkml:trace>
  <inkml:trace contextRef="#ctx0" brushRef="#br0" timeOffset="133578.06">11042 6879 0,'18'0'32,"17"-70"15,-35-160-16,53-563 0,-18 422 16</inkml:trace>
</inkml:ink>
</file>

<file path=ppt/ink/ink9.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11.62791" units="1/cm"/>
          <inkml:channelProperty channel="Y" name="resolution" value="62.17617" units="1/cm"/>
          <inkml:channelProperty channel="T" name="resolution" value="1" units="1/dev"/>
        </inkml:channelProperties>
      </inkml:inkSource>
      <inkml:timestamp xml:id="ts0" timeString="2021-04-07T14:38:08.850"/>
    </inkml:context>
    <inkml:brush xml:id="br0">
      <inkml:brushProperty name="width" value="0.05292" units="cm"/>
      <inkml:brushProperty name="height" value="0.05292" units="cm"/>
      <inkml:brushProperty name="color" value="#FF0000"/>
    </inkml:brush>
  </inkml:definitions>
  <inkml:trace contextRef="#ctx0" brushRef="#br0">2910 5680 0,'0'-18'47,"36"18"78,34 0-110,54 0 1,264 0 15,-247 0-15,265 0-1,-230 0 1,89 0 0,-54 0-16,19 35 15,-54-35 1,36 36-16,-1 17 15,-17-1 1,36-34 0,-89 17-1,70 1 1,-122-19 15,140 19-15,-176-36-1,53 0 1,-53 0 15,-36 0-15,18 0 0,-17 0-1,0 0 1,-1 0-1,19 0 1,-19-18 0,1 0 15</inkml:trace>
  <inkml:trace contextRef="#ctx0" brushRef="#br0" timeOffset="7998.16">6209 6597 0,'18'0'188,"-1"0"-173,1 0 32,-1 0-47,1 0 16,0 0 31,-1 0-32,1 0 16,17 0 16,18 0-15,-18 0 30,-17 0-31</inkml:trace>
  <inkml:trace contextRef="#ctx0" brushRef="#br0" timeOffset="9316.25">7144 6773 0,'17'-17'125,"36"17"-109,18 0-16,-18 0 15,17 0 16,36-18 1,71 18-1,87 18 31,-246-18-46</inkml:trace>
  <inkml:trace contextRef="#ctx0" brushRef="#br0" timeOffset="12396.41">4939 6773 0,'35'0'156,"36"0"-140,-18 0-16,-18 36 16,35-36-1,36 0 1,71 17 46,-107 1-30,18-18-1,-52 0-15,-19 0 15,-17 18-16</inkml:trace>
  <inkml:trace contextRef="#ctx0" brushRef="#br0" timeOffset="28585.82">3845 9296 0,'71'-18'78,"52"0"-62,-17-17-16,-88 35 31,264-18-31,300-17 15,1464 35 48,-1076 0-32,-317 0 16,-618 0-16,-17 0-31,0 0 16,17 0 0,-18 0 15</inkml:trace>
  <inkml:trace contextRef="#ctx0" brushRef="#br0" timeOffset="36304.68">3016 11289 0,'18'0'156,"17"0"-156,36 0 16,176 0 15,-124 0-31,54 0 31,211 0 0,229 0 16,-370 0-31,-18 0 15,-105 0-31,-54 18 31,1-18-15,105 0 0,-123 0-1,-18 0 1,54 0-1,34-36 32,-70 19-31,0 17 187,-18 0-172,36 0-31,-54 0 16,36 0 0,-17 0-16,-19 0 78,1 0-47</inkml:trace>
  <inkml:trace contextRef="#ctx0" brushRef="#br0" timeOffset="49984.66">5362 16263 0,'71'0'94,"52"0"-79,-70-18 1,71 18 15,140 0-31,1218 0 47,-459-17-16,-741 17-15,-53 0-1,18 0-15,-70-18 16,34 18 0,-34 0-16,-1 0 15,89 0 1,-177 0 0,-17 0-1,17-18 1,-18 18-1,19 0 17,-19-17-17,-70-1 17,18 18-17,-1 0 1,19 0-1,17-17 1,-36 17 0,18 0-1,71-18 1,-70 0 0,16 18-1,-34 0 1,17 0-1,-17-17 17,17 17-17,1-18 1,-1 18 0,-17 0-1,17 0 16,0-18 1,-17 18-17,-1 0 142</inkml:trace>
  <inkml:trace contextRef="#ctx0" brushRef="#br0" timeOffset="52436.07">5680 17022 0,'35'0'93,"53"0"-93,-35 0 16,159 0 15,141-18-15,370 0 15,-370 18-15,211 0-1,-335 0 1,-193 0 0,-19 0 31,18 0 171,36 0-202,17 0-16,-53-17 16,54 17-1,-19-18 1,1 0-16,-1 1 31,-17-1 16</inkml:trace>
  <inkml:trace contextRef="#ctx0" brushRef="#br0" timeOffset="83507.11">22137 6438 0,'-18'0'78,"1"0"-62,-19 18 15,19-1-31,-1 125 47,53 34 31,-17-176-62,0 0-1,17 0 1,-35 18 0,17-18-1,54-36 16,0-34-31,-1 34 16,-35 1 0,1 0-1,-1 17-15,-17-17 16,-18 17 0,0 1 15,0-1-16,0 0 1,-18-17 15,-17 18-15,-1 17 0,19 0 15,-19 0-16,19 0 1</inkml:trace>
  <inkml:trace contextRef="#ctx0" brushRef="#br0" timeOffset="83991.03">22384 7161 0,'17'0'62,"1"-35"-62,35-53 16,35 0 0,-53 35-1,1 18 1,-19-36-1,-17 53 1</inkml:trace>
  <inkml:trace contextRef="#ctx0" brushRef="#br0" timeOffset="84870.77">23266 6421 0,'0'17'47,"0"36"-47,0 18 16,0-18-1,-18-18-15,0 0 32,1 71 15,87-106 31,19-18-63,-37 18 1,-16 0 0,-19 0-1,19 18 1,-1 35-1,-35-35 1,0 17 0,18 0-16,-18 18 15,0 0 1,0-18 15,0-17-31,-18-1 16,18 1 15,-18 0-15,-17-18 31</inkml:trace>
  <inkml:trace contextRef="#ctx0" brushRef="#br0" timeOffset="85590.5">23177 6421 0,'36'0'47,"-19"0"-31,19 0-1,17 0 17,-36 0-32,107 17 46,-89-17-14,36 0 15,-1 0-32,-35 0 16</inkml:trace>
  <inkml:trace contextRef="#ctx0" brushRef="#br0" timeOffset="93284.1">21608 7955 0,'70'-18'110,"1"18"-95,35 0 1,-1 0 0,-52 0-16,0 0 15,18 0 32,193 0 16,-211-17-48,18-1 1,-18 18-1,0 0 1,0 0 0,0 0-16,-1 0 15,19 0 1,105-17 0,-123 17-1,18-36 1,-1 36 15,-52 0-31,17 0 31,-17 0-15,88 0 0,35 0-1,-88 0 1,35 0-1,-53 0 1,1 0 0,-19 0-1,36 0 1,53 0 0,-35 0-1,-1 0 1,-17 0 15,-18 0-15,-17 0-1</inkml:trace>
  <inkml:trace contextRef="#ctx0" brushRef="#br0" timeOffset="99561.57">24606 7885 0,'36'17'47,"-19"-17"-32,18 0 1,-17 0 0,17 0-1,-17 0 1,17 0 31,-17 0-16,17 0 16,-17 0-32,17 0 1,-17 0 15,-18 18-15,17-18 15,1 0-15,0 0-1,-1 0 32,1 0 47</inkml:trace>
  <inkml:trace contextRef="#ctx0" brushRef="#br0" timeOffset="101597.92">20073 8114 0,'35'-18'47,"142"-17"-16,-142 17-31,0 18 16,159-17-1,459 17 16,229-36 32,-476 36-32,-195 0 0,-123 0-31,300-17 16,-264-19 0,123 1-1,88 0 1,-194 0 0,-70 17-1,17 0-15,18 1 16,52 17-1,-105 0 1,-17 0 0,34 0 15,1 0-15,17-18-1,0 18 1,-53 0-1,54 0 1,69 0 0,-16 0-1,175 0 1,-123-18 0,35 18-1,-105 0 1,-18 0-1,-53 0 17,-18 0-17,-18 0 1,36 18 0,-17-18 15,-19 0 47</inkml:trace>
  <inkml:trace contextRef="#ctx0" brushRef="#br0" timeOffset="102126.69">26176 8132 0,'0'-71'31,"0"-35"-31,0-53 16,0-17 15,-18 35 16,18 88-32,-17 0 48</inkml:trace>
  <inkml:trace contextRef="#ctx0" brushRef="#br0" timeOffset="104187.63">22190 9031 0,'53'0'94,"17"0"-94,54 0 16,87 0-1,19 0 1,-19-18 0,19 18-16,916 0 47,-529 0-16,-422-17 0,-90-1 0,-87 1 1,17 17-17,-17 0 16,-18-36 454,0-17-485,-18-17 15,1-1 1,17 18 0,0 18-16,-18 0 125</inkml:trace>
  <inkml:trace contextRef="#ctx0" brushRef="#br0" timeOffset="106524.91">22154 9031 0,'-35'0'157,"18"0"-142,-19 0 17,19 0-17,-1 0 16,0 0-31,1 0 79,-1 0-64,0 0 48,1 0-32,-1 0-15,0 0-1,-17 0 1,18 0-1,17-18 392,0 1-407,0-18 15,0-1 1,0 19-16,0-1 16,0 0-1,0 1 1</inkml:trace>
  <inkml:trace contextRef="#ctx0" brushRef="#br0" timeOffset="111104.85">21960 11412 0,'0'0'0,"18"-17"0,0-1 15,17 18 1,-17-18 0,17 1-16,0 17 15,71-18 17,-18 18-32,600 0 46,194 0 17,-653 0-32,-105 0-15,-1 0-1,-35 0 1</inkml:trace>
  <inkml:trace contextRef="#ctx0" brushRef="#br0" timeOffset="112622.68">21519 12400 0,'36'0'47,"-1"-35"-32,18 35 1,0-18-16,88 1 15,265-72 17,52 36 30,-34 1-31,-36 52 16,-353 0 125,-17 0-156,34 0-1,1 0 1,-17 0-16,34 0 16,-35 0-1,-17 0-15,17 0 16,1 0 0,-1 17 15,0 1-31,1-18 15,-19 0 64,1 0-48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88D1E-9B75-4AD2-A076-CB52F1D93503}"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FE867-2969-4E73-8FA4-273E0FFB98C9}" type="slidenum">
              <a:rPr lang="en-US" smtClean="0"/>
              <a:t>‹Nr.›</a:t>
            </a:fld>
            <a:endParaRPr lang="en-US"/>
          </a:p>
        </p:txBody>
      </p:sp>
    </p:spTree>
    <p:extLst>
      <p:ext uri="{BB962C8B-B14F-4D97-AF65-F5344CB8AC3E}">
        <p14:creationId xmlns:p14="http://schemas.microsoft.com/office/powerpoint/2010/main" val="315924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izhikevich.org/publications/spikes.htm" TargetMode="External"/><Relationship Id="rId3" Type="http://schemas.openxmlformats.org/officeDocument/2006/relationships/hyperlink" Target="https://en.wikipedia.org/wiki/Louis_Lapicque" TargetMode="External"/><Relationship Id="rId7" Type="http://schemas.openxmlformats.org/officeDocument/2006/relationships/hyperlink" Target="https://en.wikipedia.org/wiki/FitzHugh%E2%80%93Nagumo_mode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Andrew_Huxley" TargetMode="External"/><Relationship Id="rId5" Type="http://schemas.openxmlformats.org/officeDocument/2006/relationships/hyperlink" Target="https://en.wikipedia.org/wiki/Alan_Lloyd_Hodgkin" TargetMode="External"/><Relationship Id="rId4" Type="http://schemas.openxmlformats.org/officeDocument/2006/relationships/hyperlink" Target="https://en.wikipedia.org/wiki/Hodgkin%E2%80%93Huxley_model" TargetMode="External"/><Relationship Id="rId9" Type="http://schemas.openxmlformats.org/officeDocument/2006/relationships/hyperlink" Target="https://en.wikipedia.org/wiki/Neuro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programmer.info/babbages-bag/309-neural-network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Hebbian_theo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edium.com/fintechexplained/neural-networks-bias-and-weights-10b53e6285da"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the-theory-of-everything/understanding-activation-functions-in-neural-networks-9491262884e0"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activation-functions-neural-networks-1cbd9f8d91d6"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Frank_Rosenblat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806700" y="552450"/>
            <a:ext cx="4699000" cy="26431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D7952AF9-B243-4EB6-B883-DDC8D4EA2635}" type="slidenum">
              <a:rPr lang="en-GB" smtClean="0">
                <a:solidFill>
                  <a:srgbClr val="000000"/>
                </a:solidFill>
              </a:rPr>
              <a:pPr>
                <a:defRPr/>
              </a:pPr>
              <a:t>1</a:t>
            </a:fld>
            <a:endParaRPr lang="en-GB" dirty="0">
              <a:solidFill>
                <a:srgbClr val="000000"/>
              </a:solidFill>
            </a:endParaRPr>
          </a:p>
        </p:txBody>
      </p:sp>
    </p:spTree>
    <p:extLst>
      <p:ext uri="{BB962C8B-B14F-4D97-AF65-F5344CB8AC3E}">
        <p14:creationId xmlns:p14="http://schemas.microsoft.com/office/powerpoint/2010/main" val="585861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292929"/>
                </a:solidFill>
                <a:effectLst/>
                <a:latin typeface="charter"/>
              </a:rPr>
              <a:t>In mathematical terms, the non-linearity of the artificial neuron on which the perceptron relies is</a:t>
            </a: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15</a:t>
            </a:fld>
            <a:endParaRPr lang="en-US"/>
          </a:p>
        </p:txBody>
      </p:sp>
    </p:spTree>
    <p:extLst>
      <p:ext uri="{BB962C8B-B14F-4D97-AF65-F5344CB8AC3E}">
        <p14:creationId xmlns:p14="http://schemas.microsoft.com/office/powerpoint/2010/main" val="3006747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1" i="0" dirty="0">
                <a:solidFill>
                  <a:srgbClr val="292929"/>
                </a:solidFill>
                <a:effectLst/>
                <a:latin typeface="charter"/>
              </a:rPr>
              <a:t>Linear algebra</a:t>
            </a:r>
            <a:r>
              <a:rPr lang="en-US" b="0" i="0" dirty="0">
                <a:solidFill>
                  <a:srgbClr val="292929"/>
                </a:solidFill>
                <a:effectLst/>
                <a:latin typeface="charter"/>
              </a:rPr>
              <a:t> is a form of continuous rather than discrete mathematics, many computer scientists have little experience with it. A good understanding of linear algebra is essential for understanding and working with many machine learning algorithms, especially deep learning algorithms.</a:t>
            </a:r>
          </a:p>
          <a:p>
            <a:br>
              <a:rPr lang="en-US" dirty="0"/>
            </a:b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25</a:t>
            </a:fld>
            <a:endParaRPr lang="en-US"/>
          </a:p>
        </p:txBody>
      </p:sp>
    </p:spTree>
    <p:extLst>
      <p:ext uri="{BB962C8B-B14F-4D97-AF65-F5344CB8AC3E}">
        <p14:creationId xmlns:p14="http://schemas.microsoft.com/office/powerpoint/2010/main" val="4068733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292929"/>
                </a:solidFill>
                <a:effectLst/>
                <a:latin typeface="charter"/>
              </a:rPr>
              <a:t>The core data structures behind Deep-Learning are Scalars, Vectors, Matrices and Tensors. Programmatically, let’s solve all the basic linear algebra problems using these.</a:t>
            </a: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26</a:t>
            </a:fld>
            <a:endParaRPr lang="en-US"/>
          </a:p>
        </p:txBody>
      </p:sp>
    </p:spTree>
    <p:extLst>
      <p:ext uri="{BB962C8B-B14F-4D97-AF65-F5344CB8AC3E}">
        <p14:creationId xmlns:p14="http://schemas.microsoft.com/office/powerpoint/2010/main" val="171768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29</a:t>
            </a:fld>
            <a:endParaRPr lang="en-US"/>
          </a:p>
        </p:txBody>
      </p:sp>
    </p:spTree>
    <p:extLst>
      <p:ext uri="{BB962C8B-B14F-4D97-AF65-F5344CB8AC3E}">
        <p14:creationId xmlns:p14="http://schemas.microsoft.com/office/powerpoint/2010/main" val="281419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https://pub.towardsai.net/basic-linear-algebra-for-deep-learning-and-machine-learning-ml-python-tutorial-444e23db3e9e</a:t>
            </a:r>
          </a:p>
        </p:txBody>
      </p:sp>
      <p:sp>
        <p:nvSpPr>
          <p:cNvPr id="4" name="Foliennummernplatzhalter 3"/>
          <p:cNvSpPr>
            <a:spLocks noGrp="1"/>
          </p:cNvSpPr>
          <p:nvPr>
            <p:ph type="sldNum" sz="quarter" idx="5"/>
          </p:nvPr>
        </p:nvSpPr>
        <p:spPr/>
        <p:txBody>
          <a:bodyPr/>
          <a:lstStyle/>
          <a:p>
            <a:fld id="{6DBFE867-2969-4E73-8FA4-273E0FFB98C9}" type="slidenum">
              <a:rPr lang="en-US" smtClean="0"/>
              <a:t>32</a:t>
            </a:fld>
            <a:endParaRPr lang="en-US"/>
          </a:p>
        </p:txBody>
      </p:sp>
    </p:spTree>
    <p:extLst>
      <p:ext uri="{BB962C8B-B14F-4D97-AF65-F5344CB8AC3E}">
        <p14:creationId xmlns:p14="http://schemas.microsoft.com/office/powerpoint/2010/main" val="146619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292929"/>
                </a:solidFill>
                <a:effectLst/>
                <a:latin typeface="sohne"/>
              </a:rPr>
              <a:t>A high-level description of biological neurons</a:t>
            </a:r>
          </a:p>
          <a:p>
            <a:pPr algn="l"/>
            <a:r>
              <a:rPr lang="en-US" b="0" i="0" dirty="0">
                <a:solidFill>
                  <a:srgbClr val="292929"/>
                </a:solidFill>
                <a:effectLst/>
                <a:latin typeface="charter"/>
              </a:rPr>
              <a:t>Neurons are the building blocks of the brain. In a nutshell, neurons are electrically excitable cells that communicate with other cells via specialized connections. Different biological models exist to describe their properties and behaviors, see for instance</a:t>
            </a:r>
          </a:p>
          <a:p>
            <a:pPr algn="l">
              <a:buFont typeface="Arial" panose="020B0604020202020204" pitchFamily="34" charset="0"/>
              <a:buChar char="•"/>
            </a:pPr>
            <a:r>
              <a:rPr lang="en-US" b="0" i="0" dirty="0">
                <a:solidFill>
                  <a:srgbClr val="292929"/>
                </a:solidFill>
                <a:effectLst/>
                <a:latin typeface="charter"/>
              </a:rPr>
              <a:t>the Integrate-and-Fire model proposed by </a:t>
            </a:r>
            <a:r>
              <a:rPr lang="en-US" b="0" i="0" u="sng" dirty="0">
                <a:solidFill>
                  <a:srgbClr val="292929"/>
                </a:solidFill>
                <a:effectLst/>
                <a:latin typeface="charter"/>
                <a:hlinkClick r:id="rId3"/>
              </a:rPr>
              <a:t>Louis </a:t>
            </a:r>
            <a:r>
              <a:rPr lang="en-US" b="0" i="0" u="sng" dirty="0" err="1">
                <a:solidFill>
                  <a:srgbClr val="292929"/>
                </a:solidFill>
                <a:effectLst/>
                <a:latin typeface="charter"/>
                <a:hlinkClick r:id="rId3"/>
              </a:rPr>
              <a:t>Lapicque</a:t>
            </a:r>
            <a:r>
              <a:rPr lang="en-US" b="0" i="0" dirty="0">
                <a:solidFill>
                  <a:srgbClr val="292929"/>
                </a:solidFill>
                <a:effectLst/>
                <a:latin typeface="charter"/>
              </a:rPr>
              <a:t> (1866–1952, French neuroscientist) as early as 1907.</a:t>
            </a:r>
          </a:p>
          <a:p>
            <a:pPr algn="l">
              <a:buFont typeface="Arial" panose="020B0604020202020204" pitchFamily="34" charset="0"/>
              <a:buChar char="•"/>
            </a:pPr>
            <a:r>
              <a:rPr lang="en-US" b="0" i="0" dirty="0">
                <a:solidFill>
                  <a:srgbClr val="292929"/>
                </a:solidFill>
                <a:effectLst/>
                <a:latin typeface="charter"/>
              </a:rPr>
              <a:t>the </a:t>
            </a:r>
            <a:r>
              <a:rPr lang="en-US" b="0" i="0" u="sng" dirty="0">
                <a:solidFill>
                  <a:srgbClr val="292929"/>
                </a:solidFill>
                <a:effectLst/>
                <a:latin typeface="charter"/>
                <a:hlinkClick r:id="rId4"/>
              </a:rPr>
              <a:t>Hodgkin-Huxley model</a:t>
            </a:r>
            <a:r>
              <a:rPr lang="en-US" b="0" i="0" dirty="0">
                <a:solidFill>
                  <a:srgbClr val="292929"/>
                </a:solidFill>
                <a:effectLst/>
                <a:latin typeface="charter"/>
              </a:rPr>
              <a:t>, named after </a:t>
            </a:r>
            <a:r>
              <a:rPr lang="en-US" b="0" i="0" u="sng" dirty="0">
                <a:solidFill>
                  <a:srgbClr val="292929"/>
                </a:solidFill>
                <a:effectLst/>
                <a:latin typeface="charter"/>
                <a:hlinkClick r:id="rId5"/>
              </a:rPr>
              <a:t>Alan A. Hodgkin</a:t>
            </a:r>
            <a:r>
              <a:rPr lang="en-US" b="0" i="0" dirty="0">
                <a:solidFill>
                  <a:srgbClr val="292929"/>
                </a:solidFill>
                <a:effectLst/>
                <a:latin typeface="charter"/>
              </a:rPr>
              <a:t> (1914–1998, English physiologist and biophysicist) and </a:t>
            </a:r>
            <a:r>
              <a:rPr lang="en-US" b="0" i="0" u="sng" dirty="0">
                <a:solidFill>
                  <a:srgbClr val="292929"/>
                </a:solidFill>
                <a:effectLst/>
                <a:latin typeface="charter"/>
                <a:hlinkClick r:id="rId6"/>
              </a:rPr>
              <a:t>Andrew F. Huxley</a:t>
            </a:r>
            <a:r>
              <a:rPr lang="en-US" b="0" i="0" dirty="0">
                <a:solidFill>
                  <a:srgbClr val="292929"/>
                </a:solidFill>
                <a:effectLst/>
                <a:latin typeface="charter"/>
              </a:rPr>
              <a:t> (1917–2012, English physiologist and biophysicist) who won the 1963 Nobel Prize in Physiology and Medicine.</a:t>
            </a:r>
          </a:p>
          <a:p>
            <a:pPr algn="l">
              <a:buFont typeface="Arial" panose="020B0604020202020204" pitchFamily="34" charset="0"/>
              <a:buChar char="•"/>
            </a:pPr>
            <a:r>
              <a:rPr lang="en-US" b="0" i="0" dirty="0">
                <a:solidFill>
                  <a:srgbClr val="292929"/>
                </a:solidFill>
                <a:effectLst/>
                <a:latin typeface="charter"/>
              </a:rPr>
              <a:t>the </a:t>
            </a:r>
            <a:r>
              <a:rPr lang="en-US" b="0" i="0" u="sng" dirty="0" err="1">
                <a:solidFill>
                  <a:srgbClr val="292929"/>
                </a:solidFill>
                <a:effectLst/>
                <a:latin typeface="charter"/>
                <a:hlinkClick r:id="rId7"/>
              </a:rPr>
              <a:t>FitzHugh</a:t>
            </a:r>
            <a:r>
              <a:rPr lang="en-US" b="0" i="0" u="sng" dirty="0">
                <a:solidFill>
                  <a:srgbClr val="292929"/>
                </a:solidFill>
                <a:effectLst/>
                <a:latin typeface="charter"/>
                <a:hlinkClick r:id="rId7"/>
              </a:rPr>
              <a:t>-Nagumo model</a:t>
            </a:r>
            <a:r>
              <a:rPr lang="en-US" b="0" i="0" dirty="0">
                <a:solidFill>
                  <a:srgbClr val="292929"/>
                </a:solidFill>
                <a:effectLst/>
                <a:latin typeface="charter"/>
              </a:rPr>
              <a:t>, named after Richard </a:t>
            </a:r>
            <a:r>
              <a:rPr lang="en-US" b="0" i="0" dirty="0" err="1">
                <a:solidFill>
                  <a:srgbClr val="292929"/>
                </a:solidFill>
                <a:effectLst/>
                <a:latin typeface="charter"/>
              </a:rPr>
              <a:t>FitzHugh</a:t>
            </a:r>
            <a:r>
              <a:rPr lang="en-US" b="0" i="0" dirty="0">
                <a:solidFill>
                  <a:srgbClr val="292929"/>
                </a:solidFill>
                <a:effectLst/>
                <a:latin typeface="charter"/>
              </a:rPr>
              <a:t> (1922–2007, American biophysicist) and J. Nagumo (Japanese engineer), basically is a simplification of the Hodgkin-Huxley model.</a:t>
            </a:r>
          </a:p>
          <a:p>
            <a:pPr algn="l">
              <a:buFont typeface="Arial" panose="020B0604020202020204" pitchFamily="34" charset="0"/>
              <a:buChar char="•"/>
            </a:pPr>
            <a:r>
              <a:rPr lang="en-US" b="0" i="0" dirty="0">
                <a:solidFill>
                  <a:srgbClr val="292929"/>
                </a:solidFill>
                <a:effectLst/>
                <a:latin typeface="charter"/>
              </a:rPr>
              <a:t>or the more recent </a:t>
            </a:r>
            <a:r>
              <a:rPr lang="en-US" b="0" i="0" u="sng" dirty="0">
                <a:solidFill>
                  <a:srgbClr val="292929"/>
                </a:solidFill>
                <a:effectLst/>
                <a:latin typeface="charter"/>
                <a:hlinkClick r:id="rId8"/>
              </a:rPr>
              <a:t>model of spiking neurons</a:t>
            </a:r>
            <a:r>
              <a:rPr lang="en-US" b="0" i="0" dirty="0">
                <a:solidFill>
                  <a:srgbClr val="292929"/>
                </a:solidFill>
                <a:effectLst/>
                <a:latin typeface="charter"/>
              </a:rPr>
              <a:t> by Eugene M. </a:t>
            </a:r>
            <a:r>
              <a:rPr lang="en-US" b="0" i="0" dirty="0" err="1">
                <a:solidFill>
                  <a:srgbClr val="292929"/>
                </a:solidFill>
                <a:effectLst/>
                <a:latin typeface="charter"/>
              </a:rPr>
              <a:t>Izhikevich</a:t>
            </a:r>
            <a:r>
              <a:rPr lang="en-US" b="0" i="0" dirty="0">
                <a:solidFill>
                  <a:srgbClr val="292929"/>
                </a:solidFill>
                <a:effectLst/>
                <a:latin typeface="charter"/>
              </a:rPr>
              <a:t> (born 1967, Russian mathematician).</a:t>
            </a:r>
          </a:p>
          <a:p>
            <a:pPr algn="l"/>
            <a:r>
              <a:rPr lang="en-US" b="0" i="0" dirty="0">
                <a:solidFill>
                  <a:srgbClr val="292929"/>
                </a:solidFill>
                <a:effectLst/>
                <a:latin typeface="charter"/>
              </a:rPr>
              <a:t>Although some of these models start to be adopted as the building blocks of elaborate neural networks (see spiking neural nets for instance), we will hereafter restrict ourselves to a very high-level description of neurons. A schematic representation is shown in the figure below. For our purposes, only the following elements are of interest to us :</a:t>
            </a:r>
          </a:p>
          <a:p>
            <a:pPr algn="l">
              <a:buFont typeface="Arial" panose="020B0604020202020204" pitchFamily="34" charset="0"/>
              <a:buChar char="•"/>
            </a:pPr>
            <a:r>
              <a:rPr lang="en-US" dirty="0"/>
              <a:t>Schematic representation of </a:t>
            </a:r>
            <a:r>
              <a:rPr lang="en-US" b="0" dirty="0">
                <a:effectLst/>
                <a:latin typeface="sohne"/>
              </a:rPr>
              <a:t>biological neuron</a:t>
            </a:r>
            <a:r>
              <a:rPr lang="en-US" dirty="0"/>
              <a:t>. From </a:t>
            </a:r>
            <a:r>
              <a:rPr lang="en-US" u="sng" dirty="0" err="1">
                <a:effectLst/>
                <a:hlinkClick r:id="rId9"/>
              </a:rPr>
              <a:t>Wikipedia</a:t>
            </a:r>
            <a:r>
              <a:rPr lang="en-US" dirty="0" err="1"/>
              <a:t>.</a:t>
            </a:r>
            <a:r>
              <a:rPr lang="en-US" b="1" i="0" dirty="0" err="1">
                <a:solidFill>
                  <a:srgbClr val="292929"/>
                </a:solidFill>
                <a:effectLst/>
                <a:latin typeface="charter"/>
              </a:rPr>
              <a:t>Dendrites</a:t>
            </a:r>
            <a:r>
              <a:rPr lang="en-US" b="0" i="0" dirty="0">
                <a:solidFill>
                  <a:srgbClr val="292929"/>
                </a:solidFill>
                <a:effectLst/>
                <a:latin typeface="charter"/>
              </a:rPr>
              <a:t>, also known as </a:t>
            </a:r>
            <a:r>
              <a:rPr lang="en-US" b="0" i="1" dirty="0">
                <a:solidFill>
                  <a:srgbClr val="292929"/>
                </a:solidFill>
                <a:effectLst/>
                <a:latin typeface="charter"/>
              </a:rPr>
              <a:t>dendrons</a:t>
            </a:r>
            <a:r>
              <a:rPr lang="en-US" b="0" i="0" dirty="0">
                <a:solidFill>
                  <a:srgbClr val="292929"/>
                </a:solidFill>
                <a:effectLst/>
                <a:latin typeface="charter"/>
              </a:rPr>
              <a:t>, are branched protoplasmic extensions of a nerve cell that propagate electrochemical stimulation received from other neural cells to the cell body (or </a:t>
            </a:r>
            <a:r>
              <a:rPr lang="en-US" b="1" i="0" dirty="0">
                <a:solidFill>
                  <a:srgbClr val="292929"/>
                </a:solidFill>
                <a:effectLst/>
                <a:latin typeface="charter"/>
              </a:rPr>
              <a:t>soma</a:t>
            </a:r>
            <a:r>
              <a:rPr lang="en-US" b="0" i="0" dirty="0">
                <a:solidFill>
                  <a:srgbClr val="292929"/>
                </a:solidFill>
                <a:effectLst/>
                <a:latin typeface="charter"/>
              </a:rPr>
              <a:t>).</a:t>
            </a:r>
          </a:p>
          <a:p>
            <a:pPr algn="l">
              <a:buFont typeface="Arial" panose="020B0604020202020204" pitchFamily="34" charset="0"/>
              <a:buChar char="•"/>
            </a:pPr>
            <a:r>
              <a:rPr lang="en-US" b="1" i="0" dirty="0">
                <a:solidFill>
                  <a:srgbClr val="292929"/>
                </a:solidFill>
                <a:effectLst/>
                <a:latin typeface="charter"/>
              </a:rPr>
              <a:t>Soma </a:t>
            </a:r>
            <a:r>
              <a:rPr lang="en-US" b="0" i="0" dirty="0">
                <a:solidFill>
                  <a:srgbClr val="292929"/>
                </a:solidFill>
                <a:effectLst/>
                <a:latin typeface="charter"/>
              </a:rPr>
              <a:t>is where the signals received from the dendrites are joined and passed on. It contains many organelles as well as the cell nucleus.</a:t>
            </a:r>
          </a:p>
          <a:p>
            <a:pPr algn="l">
              <a:buFont typeface="Arial" panose="020B0604020202020204" pitchFamily="34" charset="0"/>
              <a:buChar char="•"/>
            </a:pPr>
            <a:r>
              <a:rPr lang="en-US" b="1" i="0" dirty="0">
                <a:solidFill>
                  <a:srgbClr val="292929"/>
                </a:solidFill>
                <a:effectLst/>
                <a:latin typeface="charter"/>
              </a:rPr>
              <a:t>Axon hillock</a:t>
            </a:r>
            <a:r>
              <a:rPr lang="en-US" b="0" i="0" dirty="0">
                <a:solidFill>
                  <a:srgbClr val="292929"/>
                </a:solidFill>
                <a:effectLst/>
                <a:latin typeface="charter"/>
              </a:rPr>
              <a:t> is a specialized part of the soma that connects to the </a:t>
            </a:r>
            <a:r>
              <a:rPr lang="en-US" b="1" i="0" dirty="0">
                <a:solidFill>
                  <a:srgbClr val="292929"/>
                </a:solidFill>
                <a:effectLst/>
                <a:latin typeface="charter"/>
              </a:rPr>
              <a:t>axon</a:t>
            </a:r>
            <a:r>
              <a:rPr lang="en-US" b="0" i="0" dirty="0">
                <a:solidFill>
                  <a:srgbClr val="292929"/>
                </a:solidFill>
                <a:effectLst/>
                <a:latin typeface="charter"/>
              </a:rPr>
              <a:t>. It is it that controls the firing of the neuron. If the total strength of the signal it receives exceeds its threshold limit, the neuron will fire a signal (known as an action potential) down the axon.</a:t>
            </a:r>
          </a:p>
          <a:p>
            <a:pPr algn="l">
              <a:buFont typeface="Arial" panose="020B0604020202020204" pitchFamily="34" charset="0"/>
              <a:buChar char="•"/>
            </a:pPr>
            <a:r>
              <a:rPr lang="en-US" b="1" i="0" dirty="0">
                <a:solidFill>
                  <a:srgbClr val="292929"/>
                </a:solidFill>
                <a:effectLst/>
                <a:latin typeface="charter"/>
              </a:rPr>
              <a:t>Axon</a:t>
            </a:r>
            <a:r>
              <a:rPr lang="en-US" b="0" i="0" dirty="0">
                <a:solidFill>
                  <a:srgbClr val="292929"/>
                </a:solidFill>
                <a:effectLst/>
                <a:latin typeface="charter"/>
              </a:rPr>
              <a:t> is the elongated fiber extending from the soma down to the terminal endings. Its role is to transmit the neural signal to other neurons through its </a:t>
            </a:r>
            <a:r>
              <a:rPr lang="en-US" b="1" i="0" dirty="0">
                <a:solidFill>
                  <a:srgbClr val="292929"/>
                </a:solidFill>
                <a:effectLst/>
                <a:latin typeface="charter"/>
              </a:rPr>
              <a:t>synapses</a:t>
            </a:r>
            <a:r>
              <a:rPr lang="en-US" b="0" i="0" dirty="0">
                <a:solidFill>
                  <a:srgbClr val="292929"/>
                </a:solidFill>
                <a:effectLst/>
                <a:latin typeface="charter"/>
              </a:rPr>
              <a:t>.</a:t>
            </a:r>
          </a:p>
          <a:p>
            <a:pPr algn="l">
              <a:buFont typeface="Arial" panose="020B0604020202020204" pitchFamily="34" charset="0"/>
              <a:buChar char="•"/>
            </a:pPr>
            <a:r>
              <a:rPr lang="en-US" b="1" i="0" dirty="0">
                <a:solidFill>
                  <a:srgbClr val="292929"/>
                </a:solidFill>
                <a:effectLst/>
                <a:latin typeface="charter"/>
              </a:rPr>
              <a:t>Synapses</a:t>
            </a:r>
            <a:r>
              <a:rPr lang="en-US" b="0" i="0" dirty="0">
                <a:solidFill>
                  <a:srgbClr val="292929"/>
                </a:solidFill>
                <a:effectLst/>
                <a:latin typeface="charter"/>
              </a:rPr>
              <a:t> are small gaps located at the very end of the axon terminal connecting the neuron to other nerve cells. There, neurotransmitters are used to carry the signal across the synapse to other neurons.</a:t>
            </a:r>
          </a:p>
          <a:p>
            <a:pPr algn="l"/>
            <a:r>
              <a:rPr lang="en-US" b="0" i="0" dirty="0">
                <a:solidFill>
                  <a:srgbClr val="292929"/>
                </a:solidFill>
                <a:effectLst/>
                <a:latin typeface="charter"/>
              </a:rPr>
              <a:t>The operating principle of a biological neuron can be summarized as follows. First, it takes inputs from its dendrites (i.e. from other neurons). In a second step, a weighted sum of these inputs is performed within the soma. The result is then passed on to the axon hillock. If this weighted sum is larger than the threshold limit, the neuron will fire. Otherwise, it stays at rest. The state of our neuron (on or off) then propagates through its axon and is passed on to the other connected neurons via its synapses. Albeit very simple, this high-level description of the operating principle of a biological neuron is sufficient to understand the mathematical model of an artificial neuron proposed by McCulloch &amp; Pitts in 1943.</a:t>
            </a:r>
          </a:p>
        </p:txBody>
      </p:sp>
      <p:sp>
        <p:nvSpPr>
          <p:cNvPr id="4" name="Foliennummernplatzhalter 3"/>
          <p:cNvSpPr>
            <a:spLocks noGrp="1"/>
          </p:cNvSpPr>
          <p:nvPr>
            <p:ph type="sldNum" sz="quarter" idx="5"/>
          </p:nvPr>
        </p:nvSpPr>
        <p:spPr/>
        <p:txBody>
          <a:bodyPr/>
          <a:lstStyle/>
          <a:p>
            <a:fld id="{6DBFE867-2969-4E73-8FA4-273E0FFB98C9}" type="slidenum">
              <a:rPr lang="en-US" smtClean="0"/>
              <a:t>3</a:t>
            </a:fld>
            <a:endParaRPr lang="en-US"/>
          </a:p>
        </p:txBody>
      </p:sp>
    </p:spTree>
    <p:extLst>
      <p:ext uri="{BB962C8B-B14F-4D97-AF65-F5344CB8AC3E}">
        <p14:creationId xmlns:p14="http://schemas.microsoft.com/office/powerpoint/2010/main" val="4749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33333"/>
                </a:solidFill>
                <a:effectLst/>
                <a:latin typeface="Helvetica Neue"/>
              </a:rPr>
              <a:t>Nowadays the McCulloch-Pitts neuron tends to be overlooked in </a:t>
            </a:r>
            <a:r>
              <a:rPr lang="en-US" b="0" i="0" dirty="0" err="1">
                <a:solidFill>
                  <a:srgbClr val="333333"/>
                </a:solidFill>
                <a:effectLst/>
                <a:latin typeface="Helvetica Neue"/>
              </a:rPr>
              <a:t>favour</a:t>
            </a:r>
            <a:r>
              <a:rPr lang="en-US" b="0" i="0" dirty="0">
                <a:solidFill>
                  <a:srgbClr val="333333"/>
                </a:solidFill>
                <a:effectLst/>
                <a:latin typeface="Helvetica Neue"/>
              </a:rPr>
              <a:t> of simpler neuronal models, but it was, and still is, important. It proved that something that behaved like a biological neuron was capable of computation and  influenced early computer designers.</a:t>
            </a:r>
          </a:p>
          <a:p>
            <a:pPr algn="l"/>
            <a:r>
              <a:rPr lang="en-US" b="0" i="0" dirty="0">
                <a:solidFill>
                  <a:srgbClr val="333333"/>
                </a:solidFill>
                <a:effectLst/>
                <a:latin typeface="Helvetica Neue"/>
              </a:rPr>
              <a:t> </a:t>
            </a:r>
          </a:p>
          <a:p>
            <a:pPr algn="l"/>
            <a:r>
              <a:rPr lang="en-US" b="0" i="0" dirty="0">
                <a:solidFill>
                  <a:srgbClr val="333333"/>
                </a:solidFill>
                <a:effectLst/>
                <a:latin typeface="Helvetica Neue"/>
              </a:rPr>
              <a:t>Before the neural network algorithms in use today were devised, there was an alternative. It was invented in 1943 by neurophysiologist  Warren McCulloch and logician Walter Pitts. Now networks of the McCulloch-Pitts type tend to be overlooked in </a:t>
            </a:r>
            <a:r>
              <a:rPr lang="en-US" b="0" i="0" dirty="0" err="1">
                <a:solidFill>
                  <a:srgbClr val="333333"/>
                </a:solidFill>
                <a:effectLst/>
                <a:latin typeface="Helvetica Neue"/>
              </a:rPr>
              <a:t>favour</a:t>
            </a:r>
            <a:r>
              <a:rPr lang="en-US" b="0" i="0" dirty="0">
                <a:solidFill>
                  <a:srgbClr val="333333"/>
                </a:solidFill>
                <a:effectLst/>
                <a:latin typeface="Helvetica Neue"/>
              </a:rPr>
              <a:t> of “gradient descent” type </a:t>
            </a:r>
            <a:r>
              <a:rPr lang="en-US" b="0" i="0" u="none" strike="noStrike" dirty="0">
                <a:solidFill>
                  <a:srgbClr val="0088CC"/>
                </a:solidFill>
                <a:effectLst/>
                <a:latin typeface="Helvetica Neue"/>
                <a:hlinkClick r:id="rId3"/>
              </a:rPr>
              <a:t>neural networks</a:t>
            </a:r>
            <a:r>
              <a:rPr lang="en-US" b="0" i="0" dirty="0">
                <a:solidFill>
                  <a:srgbClr val="333333"/>
                </a:solidFill>
                <a:effectLst/>
                <a:latin typeface="Helvetica Neue"/>
              </a:rPr>
              <a:t> and this is a shame. McCulloch-Pitts neurons are more like the sort of approach we see today in neuromorphic chips where neurons are used as computational units. </a:t>
            </a:r>
          </a:p>
          <a:p>
            <a:pPr algn="l"/>
            <a:endParaRPr lang="en-US" b="0" i="0" dirty="0">
              <a:solidFill>
                <a:srgbClr val="333333"/>
              </a:solidFill>
              <a:effectLst/>
              <a:latin typeface="Helvetica Neue"/>
            </a:endParaRPr>
          </a:p>
          <a:p>
            <a:pPr algn="l"/>
            <a:r>
              <a:rPr lang="en-US" b="0" i="0" dirty="0">
                <a:solidFill>
                  <a:srgbClr val="292929"/>
                </a:solidFill>
                <a:effectLst/>
                <a:latin typeface="charter"/>
              </a:rPr>
              <a:t>Based on this basic understanding of the neuron’s operating principle, McCulloch &amp; Pitts proposed the very first mathematical model of an artificial neuron in their seminal paper </a:t>
            </a:r>
            <a:r>
              <a:rPr lang="en-US" b="0" i="1" dirty="0">
                <a:solidFill>
                  <a:srgbClr val="292929"/>
                </a:solidFill>
                <a:effectLst/>
                <a:latin typeface="charter"/>
              </a:rPr>
              <a:t>A logical calculus of the ideas immanent in nervous activity</a:t>
            </a:r>
            <a:r>
              <a:rPr lang="en-US" b="0" i="0" dirty="0">
                <a:solidFill>
                  <a:srgbClr val="292929"/>
                </a:solidFill>
                <a:effectLst/>
                <a:latin typeface="charter"/>
              </a:rPr>
              <a:t> [3] back in 1943. Although very simple, their model has proven extremely versatile and easy to modify. Today, variations of their original model have now become the elementary building blocks of most neural networks, from the simple single-layer perceptron all the way to the 152 layers-deep neural networks used by Microsoft to win the 2016 ImageNet contest.</a:t>
            </a:r>
            <a:endParaRPr lang="en-US" b="0" i="0" dirty="0">
              <a:solidFill>
                <a:srgbClr val="333333"/>
              </a:solidFill>
              <a:effectLst/>
              <a:latin typeface="Helvetica Neue"/>
            </a:endParaRPr>
          </a:p>
          <a:p>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4</a:t>
            </a:fld>
            <a:endParaRPr lang="en-US"/>
          </a:p>
        </p:txBody>
      </p:sp>
    </p:spTree>
    <p:extLst>
      <p:ext uri="{BB962C8B-B14F-4D97-AF65-F5344CB8AC3E}">
        <p14:creationId xmlns:p14="http://schemas.microsoft.com/office/powerpoint/2010/main" val="41660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292929"/>
                </a:solidFill>
                <a:effectLst/>
                <a:latin typeface="charter"/>
              </a:rPr>
              <a:t>Almost fifteen years after McCulloch &amp; Pitts [3], the American psychologist Frank Rosenblatt (1928–1971), inspired by the </a:t>
            </a:r>
            <a:r>
              <a:rPr lang="en-US" b="0" i="0" u="sng" dirty="0">
                <a:effectLst/>
                <a:latin typeface="charter"/>
                <a:hlinkClick r:id="rId3"/>
              </a:rPr>
              <a:t>Hebbian theory</a:t>
            </a:r>
            <a:r>
              <a:rPr lang="en-US" b="0" i="0" dirty="0">
                <a:solidFill>
                  <a:srgbClr val="292929"/>
                </a:solidFill>
                <a:effectLst/>
                <a:latin typeface="charter"/>
              </a:rPr>
              <a:t> of synaptic plasticity (i.e. the adaptation of brain neurons during the learning process), came up with the </a:t>
            </a:r>
            <a:r>
              <a:rPr lang="en-US" b="0" i="1" dirty="0">
                <a:solidFill>
                  <a:srgbClr val="292929"/>
                </a:solidFill>
                <a:effectLst/>
                <a:latin typeface="charter"/>
              </a:rPr>
              <a:t>perceptron</a:t>
            </a:r>
            <a:r>
              <a:rPr lang="en-US" b="0" i="0" dirty="0">
                <a:solidFill>
                  <a:srgbClr val="292929"/>
                </a:solidFill>
                <a:effectLst/>
                <a:latin typeface="charter"/>
              </a:rPr>
              <a:t>, a major improvement over the MCP neuron model. This invention granted him international recognition and, to this date, the Institute of Electrical and Electronics Engineers (IEEE), “</a:t>
            </a:r>
            <a:r>
              <a:rPr lang="en-US" b="0" i="1" dirty="0">
                <a:solidFill>
                  <a:srgbClr val="292929"/>
                </a:solidFill>
                <a:effectLst/>
                <a:latin typeface="charter"/>
              </a:rPr>
              <a:t>the world’s largest professional association dedicated to advancing technological innovation and excellence for the benefit of humanity</a:t>
            </a:r>
            <a:r>
              <a:rPr lang="en-US" b="0" i="0" dirty="0">
                <a:solidFill>
                  <a:srgbClr val="292929"/>
                </a:solidFill>
                <a:effectLst/>
                <a:latin typeface="charter"/>
              </a:rPr>
              <a:t>”, named its annual award in his honor.</a:t>
            </a:r>
          </a:p>
          <a:p>
            <a:r>
              <a:rPr lang="en-US" b="0" i="0" dirty="0">
                <a:solidFill>
                  <a:srgbClr val="292929"/>
                </a:solidFill>
                <a:effectLst/>
                <a:latin typeface="charter"/>
              </a:rPr>
              <a:t>Rosenblatt’s major achievement has been to show that, by relaxing some of the MCP’s rules (namely the absolute inhibition, the equal contribution of all inputs as well as their integer nature), artificial neurons could actually learn from data. More importantly, he came up with a </a:t>
            </a:r>
            <a:r>
              <a:rPr lang="en-US" b="0" i="1" dirty="0">
                <a:solidFill>
                  <a:srgbClr val="292929"/>
                </a:solidFill>
                <a:effectLst/>
                <a:latin typeface="charter"/>
              </a:rPr>
              <a:t>supervised</a:t>
            </a:r>
            <a:r>
              <a:rPr lang="en-US" b="0" i="0" dirty="0">
                <a:solidFill>
                  <a:srgbClr val="292929"/>
                </a:solidFill>
                <a:effectLst/>
                <a:latin typeface="charter"/>
              </a:rPr>
              <a:t> learning algorithm for this modified MCP neuron model that enabled the artificial neuron to figure out the correct weights directly from training data by itself. Before diving into the machine learning fun stuff, let us quickly discuss the type of problems that can be addressed by the perceptron.</a:t>
            </a: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5</a:t>
            </a:fld>
            <a:endParaRPr lang="en-US"/>
          </a:p>
        </p:txBody>
      </p:sp>
    </p:spTree>
    <p:extLst>
      <p:ext uri="{BB962C8B-B14F-4D97-AF65-F5344CB8AC3E}">
        <p14:creationId xmlns:p14="http://schemas.microsoft.com/office/powerpoint/2010/main" val="1724318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292929"/>
                </a:solidFill>
                <a:effectLst/>
                <a:latin typeface="charter"/>
              </a:rPr>
              <a:t>A perceptron works by taking in some numerical inputs along with what is known as </a:t>
            </a:r>
            <a:r>
              <a:rPr lang="en-US" b="0" i="0" u="sng" dirty="0">
                <a:effectLst/>
                <a:latin typeface="charter"/>
                <a:hlinkClick r:id="rId3"/>
              </a:rPr>
              <a:t>weights and a bias</a:t>
            </a:r>
            <a:r>
              <a:rPr lang="en-US" b="0" i="0" dirty="0">
                <a:solidFill>
                  <a:srgbClr val="292929"/>
                </a:solidFill>
                <a:effectLst/>
                <a:latin typeface="charter"/>
              </a:rPr>
              <a:t>. It then multiplies these inputs with the respective weights(this is known as the weighted sum). These products are then added together along with the bias. The activation function takes the weighted sum and the bias as inputs and returns a final output.</a:t>
            </a:r>
          </a:p>
          <a:p>
            <a:pPr algn="l"/>
            <a:r>
              <a:rPr lang="en-US" b="1" i="0" dirty="0">
                <a:solidFill>
                  <a:srgbClr val="292929"/>
                </a:solidFill>
                <a:effectLst/>
                <a:latin typeface="charter"/>
              </a:rPr>
              <a:t>Wow, that was confusing… let’s break that down by building a perceptron.</a:t>
            </a:r>
            <a:endParaRPr lang="en-US" b="0" i="0" dirty="0">
              <a:solidFill>
                <a:srgbClr val="292929"/>
              </a:solidFill>
              <a:effectLst/>
              <a:latin typeface="charter"/>
            </a:endParaRPr>
          </a:p>
          <a:p>
            <a:pPr algn="l"/>
            <a:r>
              <a:rPr lang="en-US" b="0" i="0" dirty="0">
                <a:solidFill>
                  <a:srgbClr val="292929"/>
                </a:solidFill>
                <a:effectLst/>
                <a:latin typeface="charter"/>
              </a:rPr>
              <a:t>A perceptron consists of four parts: input values, weights and a bias, a weighted sum, and activation function.</a:t>
            </a:r>
          </a:p>
          <a:p>
            <a:pPr algn="l"/>
            <a:r>
              <a:rPr lang="en-US" b="0" i="0" dirty="0">
                <a:solidFill>
                  <a:srgbClr val="292929"/>
                </a:solidFill>
                <a:effectLst/>
                <a:latin typeface="charter"/>
              </a:rPr>
              <a:t>Assume we have a single </a:t>
            </a:r>
            <a:r>
              <a:rPr lang="en-US" b="1" i="0" dirty="0">
                <a:solidFill>
                  <a:srgbClr val="292929"/>
                </a:solidFill>
                <a:effectLst/>
                <a:latin typeface="charter"/>
              </a:rPr>
              <a:t>neuron </a:t>
            </a:r>
            <a:r>
              <a:rPr lang="en-US" b="0" i="0" dirty="0">
                <a:solidFill>
                  <a:srgbClr val="292929"/>
                </a:solidFill>
                <a:effectLst/>
                <a:latin typeface="charter"/>
              </a:rPr>
              <a:t>and three inputs </a:t>
            </a:r>
            <a:r>
              <a:rPr lang="en-US" b="1" i="1" dirty="0">
                <a:solidFill>
                  <a:srgbClr val="292929"/>
                </a:solidFill>
                <a:effectLst/>
                <a:latin typeface="charter"/>
              </a:rPr>
              <a:t>x1, x2</a:t>
            </a:r>
            <a:r>
              <a:rPr lang="en-US" b="0" i="0" dirty="0">
                <a:solidFill>
                  <a:srgbClr val="292929"/>
                </a:solidFill>
                <a:effectLst/>
                <a:latin typeface="charter"/>
              </a:rPr>
              <a:t>, </a:t>
            </a:r>
            <a:r>
              <a:rPr lang="en-US" b="1" i="0" dirty="0">
                <a:solidFill>
                  <a:srgbClr val="292929"/>
                </a:solidFill>
                <a:effectLst/>
                <a:latin typeface="charter"/>
              </a:rPr>
              <a:t>x3 </a:t>
            </a:r>
            <a:r>
              <a:rPr lang="en-US" b="0" i="0" dirty="0">
                <a:solidFill>
                  <a:srgbClr val="292929"/>
                </a:solidFill>
                <a:effectLst/>
                <a:latin typeface="charter"/>
              </a:rPr>
              <a:t>multiplied by the weights</a:t>
            </a:r>
            <a:r>
              <a:rPr lang="en-US" b="1" i="0" dirty="0">
                <a:solidFill>
                  <a:srgbClr val="292929"/>
                </a:solidFill>
                <a:effectLst/>
                <a:latin typeface="charter"/>
              </a:rPr>
              <a:t> w1, w2, w3 respectively </a:t>
            </a:r>
            <a:r>
              <a:rPr lang="en-US" b="0" i="0" dirty="0">
                <a:solidFill>
                  <a:srgbClr val="292929"/>
                </a:solidFill>
                <a:effectLst/>
                <a:latin typeface="charter"/>
              </a:rPr>
              <a:t>as shown below,</a:t>
            </a:r>
          </a:p>
          <a:p>
            <a:pPr algn="l"/>
            <a:endParaRPr lang="en-US" b="0" i="0" dirty="0">
              <a:solidFill>
                <a:srgbClr val="292929"/>
              </a:solidFill>
              <a:effectLst/>
              <a:latin typeface="charter"/>
            </a:endParaRPr>
          </a:p>
          <a:p>
            <a:pPr algn="l"/>
            <a:r>
              <a:rPr lang="en-US" b="0" i="0" dirty="0">
                <a:solidFill>
                  <a:srgbClr val="292929"/>
                </a:solidFill>
                <a:effectLst/>
                <a:latin typeface="charter"/>
              </a:rPr>
              <a:t>The idea is simple, given the numerical value of the inputs and the weights, there is a function, inside the neuron, that will produce an output.</a:t>
            </a:r>
          </a:p>
          <a:p>
            <a:pPr algn="l"/>
            <a:endParaRPr lang="en-US" b="0" i="0" dirty="0">
              <a:solidFill>
                <a:srgbClr val="292929"/>
              </a:solidFill>
              <a:effectLst/>
              <a:latin typeface="charter"/>
            </a:endParaRPr>
          </a:p>
          <a:p>
            <a:pPr algn="l"/>
            <a:r>
              <a:rPr lang="en-US" b="0" i="0" dirty="0">
                <a:solidFill>
                  <a:srgbClr val="292929"/>
                </a:solidFill>
                <a:effectLst/>
                <a:latin typeface="charter"/>
              </a:rPr>
              <a:t>This function is called the weighted sum because it is the sum of the weights and inputs. This looks like a good function, but what if we wanted the outputs to fall into a certain range say 0 to 1.</a:t>
            </a:r>
          </a:p>
          <a:p>
            <a:endParaRPr lang="de-DE" dirty="0"/>
          </a:p>
          <a:p>
            <a:endParaRPr lang="de-DE" dirty="0"/>
          </a:p>
          <a:p>
            <a:endParaRPr lang="de-DE" b="0" i="0" dirty="0">
              <a:solidFill>
                <a:srgbClr val="292929"/>
              </a:solidFill>
              <a:effectLst/>
              <a:latin typeface="charter"/>
            </a:endParaRPr>
          </a:p>
          <a:p>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6</a:t>
            </a:fld>
            <a:endParaRPr lang="en-US"/>
          </a:p>
        </p:txBody>
      </p:sp>
    </p:spTree>
    <p:extLst>
      <p:ext uri="{BB962C8B-B14F-4D97-AF65-F5344CB8AC3E}">
        <p14:creationId xmlns:p14="http://schemas.microsoft.com/office/powerpoint/2010/main" val="311575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can do this by using something known as an activation function. An activation function is a function that converts the input given (the input, in this case, would be the weighted sum) into a certain output based on a set of rules.</a:t>
            </a:r>
            <a:endParaRPr lang="de-DE" b="0" i="0" dirty="0">
              <a:solidFill>
                <a:srgbClr val="292929"/>
              </a:solidFill>
              <a:effectLst/>
              <a:latin typeface="charter"/>
            </a:endParaRPr>
          </a:p>
          <a:p>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7</a:t>
            </a:fld>
            <a:endParaRPr lang="en-US"/>
          </a:p>
        </p:txBody>
      </p:sp>
    </p:spTree>
    <p:extLst>
      <p:ext uri="{BB962C8B-B14F-4D97-AF65-F5344CB8AC3E}">
        <p14:creationId xmlns:p14="http://schemas.microsoft.com/office/powerpoint/2010/main" val="35442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292929"/>
                </a:solidFill>
                <a:effectLst/>
                <a:latin typeface="charter"/>
              </a:rPr>
              <a:t>There are different kinds of</a:t>
            </a:r>
            <a:r>
              <a:rPr lang="en-US" b="1" i="0" dirty="0">
                <a:solidFill>
                  <a:srgbClr val="292929"/>
                </a:solidFill>
                <a:effectLst/>
                <a:latin typeface="charter"/>
              </a:rPr>
              <a:t> </a:t>
            </a:r>
            <a:r>
              <a:rPr lang="en-US" b="0" i="0" dirty="0">
                <a:solidFill>
                  <a:srgbClr val="292929"/>
                </a:solidFill>
                <a:effectLst/>
                <a:latin typeface="charter"/>
              </a:rPr>
              <a:t>activation functions that exist, for example:</a:t>
            </a:r>
          </a:p>
          <a:p>
            <a:pPr algn="l">
              <a:buFont typeface="+mj-lt"/>
              <a:buAutoNum type="arabicPeriod"/>
            </a:pPr>
            <a:r>
              <a:rPr lang="en-US" b="1" i="0" dirty="0">
                <a:solidFill>
                  <a:srgbClr val="292929"/>
                </a:solidFill>
                <a:effectLst/>
                <a:latin typeface="charter"/>
              </a:rPr>
              <a:t>Hyperbolic Tangent: </a:t>
            </a:r>
            <a:r>
              <a:rPr lang="en-US" b="0" i="0" dirty="0">
                <a:solidFill>
                  <a:srgbClr val="292929"/>
                </a:solidFill>
                <a:effectLst/>
                <a:latin typeface="charter"/>
              </a:rPr>
              <a:t>used to output a number from -1 to 1.</a:t>
            </a:r>
          </a:p>
          <a:p>
            <a:pPr algn="l">
              <a:buFont typeface="+mj-lt"/>
              <a:buAutoNum type="arabicPeriod"/>
            </a:pPr>
            <a:r>
              <a:rPr lang="en-US" b="1" i="0" dirty="0">
                <a:solidFill>
                  <a:srgbClr val="292929"/>
                </a:solidFill>
                <a:effectLst/>
                <a:latin typeface="charter"/>
              </a:rPr>
              <a:t>Logistic Function:</a:t>
            </a:r>
            <a:r>
              <a:rPr lang="en-US" b="0" i="0" dirty="0">
                <a:solidFill>
                  <a:srgbClr val="292929"/>
                </a:solidFill>
                <a:effectLst/>
                <a:latin typeface="charter"/>
              </a:rPr>
              <a:t> used to output a number from 0 to 1.</a:t>
            </a:r>
          </a:p>
          <a:p>
            <a:pPr algn="l"/>
            <a:r>
              <a:rPr lang="en-US" b="0" i="0" dirty="0">
                <a:solidFill>
                  <a:srgbClr val="292929"/>
                </a:solidFill>
                <a:effectLst/>
                <a:latin typeface="charter"/>
              </a:rPr>
              <a:t>etc.</a:t>
            </a:r>
          </a:p>
          <a:p>
            <a:pPr algn="l"/>
            <a:r>
              <a:rPr lang="en-US" b="0" i="1" dirty="0">
                <a:solidFill>
                  <a:srgbClr val="292929"/>
                </a:solidFill>
                <a:effectLst/>
                <a:latin typeface="charter"/>
              </a:rPr>
              <a:t>Note: Activation functions also allow for non-linear classification. If you are interested in knowing more about activation functions I recommend checking out </a:t>
            </a:r>
            <a:r>
              <a:rPr lang="en-US" b="0" i="1" u="sng" dirty="0">
                <a:solidFill>
                  <a:srgbClr val="292929"/>
                </a:solidFill>
                <a:effectLst/>
                <a:latin typeface="charter"/>
                <a:hlinkClick r:id="rId3"/>
              </a:rPr>
              <a:t>this</a:t>
            </a:r>
            <a:r>
              <a:rPr lang="en-US" b="0" i="1" dirty="0">
                <a:solidFill>
                  <a:srgbClr val="292929"/>
                </a:solidFill>
                <a:effectLst/>
                <a:latin typeface="charter"/>
              </a:rPr>
              <a:t> or check out </a:t>
            </a:r>
            <a:r>
              <a:rPr lang="en-US" b="0" i="1" u="sng" dirty="0">
                <a:solidFill>
                  <a:srgbClr val="292929"/>
                </a:solidFill>
                <a:effectLst/>
                <a:latin typeface="charter"/>
                <a:hlinkClick r:id="rId4"/>
              </a:rPr>
              <a:t>this</a:t>
            </a:r>
            <a:r>
              <a:rPr lang="en-US" b="0" i="1" dirty="0">
                <a:solidFill>
                  <a:srgbClr val="292929"/>
                </a:solidFill>
                <a:effectLst/>
                <a:latin typeface="charter"/>
              </a:rPr>
              <a:t>.</a:t>
            </a:r>
            <a:endParaRPr lang="en-US" b="0" i="0" dirty="0">
              <a:solidFill>
                <a:srgbClr val="292929"/>
              </a:solidFill>
              <a:effectLst/>
              <a:latin typeface="charter"/>
            </a:endParaRPr>
          </a:p>
          <a:p>
            <a:pPr algn="l"/>
            <a:r>
              <a:rPr lang="en-US" b="0" i="0" dirty="0">
                <a:solidFill>
                  <a:srgbClr val="292929"/>
                </a:solidFill>
                <a:effectLst/>
                <a:latin typeface="charter"/>
              </a:rPr>
              <a:t>Since the range we are looking for is between 0 and 1, we will be using a Logistic Function to achieve this.</a:t>
            </a:r>
          </a:p>
          <a:p>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8</a:t>
            </a:fld>
            <a:endParaRPr lang="en-US"/>
          </a:p>
        </p:txBody>
      </p:sp>
    </p:spTree>
    <p:extLst>
      <p:ext uri="{BB962C8B-B14F-4D97-AF65-F5344CB8AC3E}">
        <p14:creationId xmlns:p14="http://schemas.microsoft.com/office/powerpoint/2010/main" val="3512327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292929"/>
                </a:solidFill>
                <a:effectLst/>
                <a:latin typeface="charter"/>
              </a:rPr>
              <a:t>Binary (or binomial) classification is the task of classifying the elements of a given set into two groups (e.g. classifying whether an image depicts a cat or a dog) based on a prescribed rule. The figure below depicts two instances of such a problem. On the left, the task is to identify the separatrix between two </a:t>
            </a:r>
            <a:r>
              <a:rPr lang="en-US" b="0" i="1" dirty="0">
                <a:solidFill>
                  <a:srgbClr val="292929"/>
                </a:solidFill>
                <a:effectLst/>
                <a:latin typeface="charter"/>
              </a:rPr>
              <a:t>linearly separable</a:t>
            </a:r>
            <a:r>
              <a:rPr lang="en-US" b="0" i="0" dirty="0">
                <a:solidFill>
                  <a:srgbClr val="292929"/>
                </a:solidFill>
                <a:effectLst/>
                <a:latin typeface="charter"/>
              </a:rPr>
              <a:t> classes (i.e. the separatrix is a simple straight line) while, on the right, the two classes are </a:t>
            </a:r>
            <a:r>
              <a:rPr lang="en-US" b="0" i="1" dirty="0">
                <a:solidFill>
                  <a:srgbClr val="292929"/>
                </a:solidFill>
                <a:effectLst/>
                <a:latin typeface="charter"/>
              </a:rPr>
              <a:t>nonlinearly separable </a:t>
            </a:r>
            <a:r>
              <a:rPr lang="en-US" b="0" i="0" dirty="0">
                <a:solidFill>
                  <a:srgbClr val="292929"/>
                </a:solidFill>
                <a:effectLst/>
                <a:latin typeface="charter"/>
              </a:rPr>
              <a:t>(i.e. the separatrix is </a:t>
            </a:r>
            <a:r>
              <a:rPr lang="en-US" b="1" i="0" dirty="0">
                <a:solidFill>
                  <a:srgbClr val="292929"/>
                </a:solidFill>
                <a:effectLst/>
                <a:latin typeface="charter"/>
              </a:rPr>
              <a:t>not</a:t>
            </a:r>
            <a:r>
              <a:rPr lang="en-US" b="0" i="0" dirty="0">
                <a:solidFill>
                  <a:srgbClr val="292929"/>
                </a:solidFill>
                <a:effectLst/>
                <a:latin typeface="charter"/>
              </a:rPr>
              <a:t> a simple straight line). As we will see, Rosenblatt’s perceptron can handle only classification tasks for linearly separable classes. It must be noted however that, the example on the right figure could also be potentially treated by the perceptron, although it requires a preprocessing of the inputs known as </a:t>
            </a:r>
            <a:r>
              <a:rPr lang="en-US" b="0" i="1" dirty="0">
                <a:solidFill>
                  <a:srgbClr val="292929"/>
                </a:solidFill>
                <a:effectLst/>
                <a:latin typeface="charter"/>
              </a:rPr>
              <a:t>feature engineering </a:t>
            </a:r>
            <a:r>
              <a:rPr lang="en-US" b="0" i="0" dirty="0">
                <a:solidFill>
                  <a:srgbClr val="292929"/>
                </a:solidFill>
                <a:effectLst/>
                <a:latin typeface="charter"/>
              </a:rPr>
              <a:t>to recast it into a linearly separable problem</a:t>
            </a:r>
            <a:r>
              <a:rPr lang="en-US" b="0" i="1" dirty="0">
                <a:solidFill>
                  <a:srgbClr val="292929"/>
                </a:solidFill>
                <a:effectLst/>
                <a:latin typeface="charter"/>
              </a:rPr>
              <a:t>.</a:t>
            </a: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13</a:t>
            </a:fld>
            <a:endParaRPr lang="en-US"/>
          </a:p>
        </p:txBody>
      </p:sp>
    </p:spTree>
    <p:extLst>
      <p:ext uri="{BB962C8B-B14F-4D97-AF65-F5344CB8AC3E}">
        <p14:creationId xmlns:p14="http://schemas.microsoft.com/office/powerpoint/2010/main" val="358778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374970"/>
                </a:solidFill>
                <a:effectLst/>
                <a:latin typeface="Roboto"/>
              </a:rPr>
              <a:t>A perceptron is a simple binary classification algorithm, proposed by Cornell scientist </a:t>
            </a:r>
            <a:r>
              <a:rPr lang="en-US" b="0" i="0" u="none" strike="noStrike" dirty="0">
                <a:solidFill>
                  <a:srgbClr val="01C8C0"/>
                </a:solidFill>
                <a:effectLst/>
                <a:latin typeface="Roboto"/>
                <a:hlinkClick r:id="rId3"/>
              </a:rPr>
              <a:t>Frank Rosenblatt</a:t>
            </a:r>
            <a:r>
              <a:rPr lang="en-US" b="0" i="0" dirty="0">
                <a:solidFill>
                  <a:srgbClr val="374970"/>
                </a:solidFill>
                <a:effectLst/>
                <a:latin typeface="Roboto"/>
              </a:rPr>
              <a:t>. It helps to divide a set of input signals into two parts—“yes” and “no”. But unlike many other classification algorithms, the perceptron was modeled after the essential unit of the human brain—the neuron and has an uncanny ability to learn and solve complex problems.</a:t>
            </a:r>
          </a:p>
          <a:p>
            <a:endParaRPr lang="en-US" b="0" i="0" dirty="0">
              <a:solidFill>
                <a:srgbClr val="374970"/>
              </a:solidFill>
              <a:effectLst/>
              <a:latin typeface="Roboto"/>
            </a:endParaRPr>
          </a:p>
          <a:p>
            <a:pPr algn="l">
              <a:buFont typeface="Arial" panose="020B0604020202020204" pitchFamily="34" charset="0"/>
              <a:buChar char="•"/>
            </a:pPr>
            <a:r>
              <a:rPr lang="en-US" b="0" i="0" dirty="0">
                <a:solidFill>
                  <a:srgbClr val="292929"/>
                </a:solidFill>
                <a:effectLst/>
                <a:latin typeface="charter"/>
              </a:rPr>
              <a:t>The neuron takes an extra constant input associated with a synaptic weight </a:t>
            </a:r>
            <a:r>
              <a:rPr lang="en-US" b="0" i="1" dirty="0">
                <a:solidFill>
                  <a:srgbClr val="292929"/>
                </a:solidFill>
                <a:effectLst/>
                <a:latin typeface="charter"/>
              </a:rPr>
              <a:t>b </a:t>
            </a:r>
            <a:r>
              <a:rPr lang="en-US" b="0" i="0" dirty="0">
                <a:solidFill>
                  <a:srgbClr val="292929"/>
                </a:solidFill>
                <a:effectLst/>
                <a:latin typeface="charter"/>
              </a:rPr>
              <a:t>(denoted Θ in the figure above), also known as the bias. Concerning the MCP neuron, the bias </a:t>
            </a:r>
            <a:r>
              <a:rPr lang="en-US" b="0" i="1" dirty="0">
                <a:solidFill>
                  <a:srgbClr val="292929"/>
                </a:solidFill>
                <a:effectLst/>
                <a:latin typeface="charter"/>
              </a:rPr>
              <a:t>b</a:t>
            </a:r>
            <a:r>
              <a:rPr lang="en-US" b="0" i="0" dirty="0">
                <a:solidFill>
                  <a:srgbClr val="292929"/>
                </a:solidFill>
                <a:effectLst/>
                <a:latin typeface="charter"/>
              </a:rPr>
              <a:t> is simply the negative of the activation threshold.</a:t>
            </a:r>
          </a:p>
          <a:p>
            <a:pPr algn="l">
              <a:buFont typeface="Arial" panose="020B0604020202020204" pitchFamily="34" charset="0"/>
              <a:buChar char="•"/>
            </a:pPr>
            <a:r>
              <a:rPr lang="en-US" b="0" i="0" dirty="0">
                <a:solidFill>
                  <a:srgbClr val="292929"/>
                </a:solidFill>
                <a:effectLst/>
                <a:latin typeface="charter"/>
              </a:rPr>
              <a:t>The synaptic weights </a:t>
            </a:r>
            <a:r>
              <a:rPr lang="en-US" b="0" i="1" dirty="0">
                <a:solidFill>
                  <a:srgbClr val="292929"/>
                </a:solidFill>
                <a:effectLst/>
                <a:latin typeface="charter"/>
              </a:rPr>
              <a:t>wₖ</a:t>
            </a:r>
            <a:r>
              <a:rPr lang="en-US" b="0" i="0" dirty="0">
                <a:solidFill>
                  <a:srgbClr val="292929"/>
                </a:solidFill>
                <a:effectLst/>
                <a:latin typeface="charter"/>
              </a:rPr>
              <a:t> are not restricted to unity, thus allowing some inputs to have more influence on the neuron’s output than others.</a:t>
            </a:r>
          </a:p>
          <a:p>
            <a:pPr algn="l">
              <a:buFont typeface="Arial" panose="020B0604020202020204" pitchFamily="34" charset="0"/>
              <a:buChar char="•"/>
            </a:pPr>
            <a:r>
              <a:rPr lang="en-US" b="0" i="0" dirty="0">
                <a:solidFill>
                  <a:srgbClr val="292929"/>
                </a:solidFill>
                <a:effectLst/>
                <a:latin typeface="charter"/>
              </a:rPr>
              <a:t>They are not restricted to be strictly positive either. Some of the inputs can hence have an inhibitory influence.</a:t>
            </a:r>
          </a:p>
          <a:p>
            <a:endParaRPr lang="de-DE" dirty="0"/>
          </a:p>
          <a:p>
            <a:endParaRPr lang="de-DE" dirty="0"/>
          </a:p>
          <a:p>
            <a:br>
              <a:rPr lang="en-US" dirty="0"/>
            </a:br>
            <a:endParaRPr lang="de-DE" dirty="0"/>
          </a:p>
        </p:txBody>
      </p:sp>
      <p:sp>
        <p:nvSpPr>
          <p:cNvPr id="4" name="Foliennummernplatzhalter 3"/>
          <p:cNvSpPr>
            <a:spLocks noGrp="1"/>
          </p:cNvSpPr>
          <p:nvPr>
            <p:ph type="sldNum" sz="quarter" idx="5"/>
          </p:nvPr>
        </p:nvSpPr>
        <p:spPr/>
        <p:txBody>
          <a:bodyPr/>
          <a:lstStyle/>
          <a:p>
            <a:fld id="{6DBFE867-2969-4E73-8FA4-273E0FFB98C9}" type="slidenum">
              <a:rPr lang="en-US" smtClean="0"/>
              <a:t>14</a:t>
            </a:fld>
            <a:endParaRPr lang="en-US"/>
          </a:p>
        </p:txBody>
      </p:sp>
    </p:spTree>
    <p:extLst>
      <p:ext uri="{BB962C8B-B14F-4D97-AF65-F5344CB8AC3E}">
        <p14:creationId xmlns:p14="http://schemas.microsoft.com/office/powerpoint/2010/main" val="3072303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54199" y="260648"/>
            <a:ext cx="1943104" cy="1594800"/>
          </a:xfrm>
          <a:prstGeom prst="rect">
            <a:avLst/>
          </a:prstGeom>
        </p:spPr>
      </p:pic>
    </p:spTree>
    <p:extLst>
      <p:ext uri="{BB962C8B-B14F-4D97-AF65-F5344CB8AC3E}">
        <p14:creationId xmlns:p14="http://schemas.microsoft.com/office/powerpoint/2010/main" val="1523057900"/>
      </p:ext>
    </p:extLst>
  </p:cSld>
  <p:clrMapOvr>
    <a:masterClrMapping/>
  </p:clrMapOvr>
  <p:transition advTm="20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2080774" name="Rectangle 6"/>
          <p:cNvSpPr>
            <a:spLocks noGrp="1" noChangeArrowheads="1"/>
          </p:cNvSpPr>
          <p:nvPr>
            <p:ph type="ctrTitle" hasCustomPrompt="1"/>
          </p:nvPr>
        </p:nvSpPr>
        <p:spPr>
          <a:xfrm>
            <a:off x="431800" y="1908214"/>
            <a:ext cx="11040533" cy="1516063"/>
          </a:xfrm>
        </p:spPr>
        <p:txBody>
          <a:bodyPr/>
          <a:lstStyle>
            <a:lvl1pPr algn="ctr">
              <a:defRPr sz="3400"/>
            </a:lvl1pPr>
          </a:lstStyle>
          <a:p>
            <a:pPr lvl="0"/>
            <a:r>
              <a:rPr lang="en-US" noProof="0" dirty="0"/>
              <a:t>Title (Arial Bold, 34 Pt)</a:t>
            </a:r>
            <a:br>
              <a:rPr lang="en-US" noProof="0" dirty="0"/>
            </a:br>
            <a:r>
              <a:rPr lang="en-US" noProof="0" dirty="0"/>
              <a:t>Two lines possible</a:t>
            </a:r>
          </a:p>
        </p:txBody>
      </p:sp>
      <p:sp>
        <p:nvSpPr>
          <p:cNvPr id="10" name="Rectangle 7"/>
          <p:cNvSpPr>
            <a:spLocks noGrp="1" noChangeArrowheads="1"/>
          </p:cNvSpPr>
          <p:nvPr>
            <p:ph type="subTitle" idx="1" hasCustomPrompt="1"/>
          </p:nvPr>
        </p:nvSpPr>
        <p:spPr>
          <a:xfrm>
            <a:off x="431800" y="3573501"/>
            <a:ext cx="11040533" cy="1079750"/>
          </a:xfrm>
        </p:spPr>
        <p:txBody>
          <a:bodyPr/>
          <a:lstStyle>
            <a:lvl1pPr marL="0" marR="0" indent="0" algn="ctr" defTabSz="1136622" rtl="0" eaLnBrk="1" fontAlgn="base" latinLnBrk="0" hangingPunct="1">
              <a:lnSpc>
                <a:spcPct val="110000"/>
              </a:lnSpc>
              <a:spcBef>
                <a:spcPts val="2400"/>
              </a:spcBef>
              <a:spcAft>
                <a:spcPts val="600"/>
              </a:spcAft>
              <a:buClr>
                <a:srgbClr val="0000CC"/>
              </a:buClr>
              <a:buSzPct val="85000"/>
              <a:buFont typeface="Wingdings" pitchFamily="2" charset="2"/>
              <a:buNone/>
              <a:tabLst>
                <a:tab pos="228594" algn="l"/>
              </a:tabLst>
              <a:defRPr sz="2200">
                <a:solidFill>
                  <a:schemeClr val="tx1"/>
                </a:solidFill>
              </a:defRPr>
            </a:lvl1pPr>
          </a:lstStyle>
          <a:p>
            <a:pPr lvl="0"/>
            <a:r>
              <a:rPr lang="en-US" noProof="0" dirty="0"/>
              <a:t>Subtitle (Arial Bold, 22 Pt) </a:t>
            </a:r>
          </a:p>
          <a:p>
            <a:pPr lvl="0"/>
            <a:endParaRPr lang="en-US" noProof="0" dirty="0"/>
          </a:p>
        </p:txBody>
      </p:sp>
      <p:sp>
        <p:nvSpPr>
          <p:cNvPr id="7" name="Textplatzhalter 4"/>
          <p:cNvSpPr>
            <a:spLocks noGrp="1"/>
          </p:cNvSpPr>
          <p:nvPr>
            <p:ph type="body" sz="quarter" idx="12" hasCustomPrompt="1"/>
          </p:nvPr>
        </p:nvSpPr>
        <p:spPr>
          <a:xfrm>
            <a:off x="3253409" y="4796192"/>
            <a:ext cx="5400703" cy="720558"/>
          </a:xfrm>
        </p:spPr>
        <p:txBody>
          <a:bodyPr/>
          <a:lstStyle>
            <a:lvl1pPr marL="0" indent="0" algn="ctr">
              <a:lnSpc>
                <a:spcPct val="100000"/>
              </a:lnSpc>
              <a:spcBef>
                <a:spcPts val="0"/>
              </a:spcBef>
              <a:spcAft>
                <a:spcPts val="0"/>
              </a:spcAft>
              <a:defRPr sz="2000" b="1" baseline="0">
                <a:solidFill>
                  <a:schemeClr val="tx1"/>
                </a:solidFill>
              </a:defRPr>
            </a:lvl1pPr>
            <a:lvl2pPr marL="180000" indent="0">
              <a:buNone/>
              <a:defRPr/>
            </a:lvl2pPr>
            <a:lvl3pPr marL="540000" indent="0">
              <a:buNone/>
              <a:defRPr/>
            </a:lvl3pPr>
            <a:lvl4pPr marL="1246686" indent="0">
              <a:buNone/>
              <a:defRPr/>
            </a:lvl4pPr>
            <a:lvl5pPr marL="1473163" indent="0">
              <a:buNone/>
              <a:defRPr/>
            </a:lvl5pPr>
          </a:lstStyle>
          <a:p>
            <a:pPr lvl="0"/>
            <a:r>
              <a:rPr lang="de-DE" dirty="0"/>
              <a:t>Hahn-</a:t>
            </a:r>
            <a:r>
              <a:rPr lang="de-DE" dirty="0" err="1"/>
              <a:t>Schickard</a:t>
            </a:r>
            <a:r>
              <a:rPr lang="de-DE" dirty="0"/>
              <a:t> (Arial </a:t>
            </a:r>
            <a:r>
              <a:rPr lang="de-DE" dirty="0" err="1"/>
              <a:t>Bold</a:t>
            </a:r>
            <a:r>
              <a:rPr lang="de-DE" dirty="0"/>
              <a:t>, 20 Pt)</a:t>
            </a:r>
            <a:br>
              <a:rPr lang="de-DE" dirty="0"/>
            </a:br>
            <a:r>
              <a:rPr lang="de-DE" dirty="0"/>
              <a:t>Town, Germany (Arial </a:t>
            </a:r>
            <a:r>
              <a:rPr lang="de-DE" dirty="0" err="1"/>
              <a:t>Bold</a:t>
            </a:r>
            <a:r>
              <a:rPr lang="de-DE" dirty="0"/>
              <a:t>, 20 Pt)</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49575" y="260648"/>
            <a:ext cx="1947728" cy="1166400"/>
          </a:xfrm>
          <a:prstGeom prst="rect">
            <a:avLst/>
          </a:prstGeom>
        </p:spPr>
      </p:pic>
    </p:spTree>
    <p:extLst>
      <p:ext uri="{BB962C8B-B14F-4D97-AF65-F5344CB8AC3E}">
        <p14:creationId xmlns:p14="http://schemas.microsoft.com/office/powerpoint/2010/main" val="2140076281"/>
      </p:ext>
    </p:extLst>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Inhaltsplatzhalter 2"/>
          <p:cNvSpPr>
            <a:spLocks noGrp="1"/>
          </p:cNvSpPr>
          <p:nvPr>
            <p:ph idx="1" hasCustomPrompt="1"/>
          </p:nvPr>
        </p:nvSpPr>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Tree>
    <p:extLst>
      <p:ext uri="{BB962C8B-B14F-4D97-AF65-F5344CB8AC3E}">
        <p14:creationId xmlns:p14="http://schemas.microsoft.com/office/powerpoint/2010/main" val="2840023704"/>
      </p:ext>
    </p:extLst>
  </p:cSld>
  <p:clrMapOvr>
    <a:masterClrMapping/>
  </p:clrMapOvr>
  <p:transition advTm="20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6" name="Inhaltsplatzhalter 2"/>
          <p:cNvSpPr>
            <a:spLocks noGrp="1"/>
          </p:cNvSpPr>
          <p:nvPr>
            <p:ph idx="1" hasCustomPrompt="1"/>
          </p:nvPr>
        </p:nvSpPr>
        <p:spPr>
          <a:xfrm>
            <a:off x="55035" y="1341444"/>
            <a:ext cx="7553329"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1189633517"/>
      </p:ext>
    </p:extLst>
  </p:cSld>
  <p:clrMapOvr>
    <a:masterClrMapping/>
  </p:clrMapOvr>
  <p:transition advTm="20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5" name="Fußzeilenplatzhalter 4"/>
          <p:cNvSpPr>
            <a:spLocks noGrp="1"/>
          </p:cNvSpPr>
          <p:nvPr>
            <p:ph type="ftr" sz="quarter" idx="10"/>
          </p:nvPr>
        </p:nvSpPr>
        <p:spPr/>
        <p:txBody>
          <a:bodyPr/>
          <a:lstStyle>
            <a:lvl1pPr algn="l">
              <a:defRPr/>
            </a:lvl1pPr>
          </a:lstStyle>
          <a:p>
            <a:r>
              <a:rPr lang="en-US" dirty="0"/>
              <a:t>Marcus.Rueb@Hahn-Schickard.de - Tel.: 07721/943-180</a:t>
            </a:r>
          </a:p>
        </p:txBody>
      </p:sp>
      <p:sp>
        <p:nvSpPr>
          <p:cNvPr id="6" name="Foliennummernplatzhalter 5"/>
          <p:cNvSpPr>
            <a:spLocks noGrp="1"/>
          </p:cNvSpPr>
          <p:nvPr>
            <p:ph type="sldNum" sz="quarter" idx="11"/>
          </p:nvPr>
        </p:nvSpPr>
        <p:spPr/>
        <p:txBody>
          <a:bodyPr/>
          <a:lstStyle/>
          <a:p>
            <a:fld id="{0625EBFC-0345-4FA4-A801-51797D94B198}" type="slidenum">
              <a:rPr lang="de-DE" smtClean="0"/>
              <a:t>‹Nr.›</a:t>
            </a:fld>
            <a:endParaRPr lang="de-DE"/>
          </a:p>
        </p:txBody>
      </p:sp>
      <p:sp>
        <p:nvSpPr>
          <p:cNvPr id="10"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
        <p:nvSpPr>
          <p:cNvPr id="11" name="Inhaltsplatzhalter 2"/>
          <p:cNvSpPr>
            <a:spLocks noGrp="1"/>
          </p:cNvSpPr>
          <p:nvPr>
            <p:ph idx="12" hasCustomPrompt="1"/>
          </p:nvPr>
        </p:nvSpPr>
        <p:spPr>
          <a:xfrm>
            <a:off x="5879948" y="1341256"/>
            <a:ext cx="5536174"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465767657"/>
      </p:ext>
    </p:extLst>
  </p:cSld>
  <p:clrMapOvr>
    <a:masterClrMapping/>
  </p:clrMapOvr>
  <p:transition advTm="20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4" name="Fußzeilenplatzhalter 3"/>
          <p:cNvSpPr>
            <a:spLocks noGrp="1"/>
          </p:cNvSpPr>
          <p:nvPr>
            <p:ph type="ftr" sz="quarter" idx="10"/>
          </p:nvPr>
        </p:nvSpPr>
        <p:spPr/>
        <p:txBody>
          <a:bodyPr/>
          <a:lstStyle>
            <a:lvl1pPr algn="l">
              <a:defRPr/>
            </a:lvl1pPr>
          </a:lstStyle>
          <a:p>
            <a:r>
              <a:rPr lang="en-US" dirty="0"/>
              <a:t>Marcus.Rueb@Hahn-Schickard.de - Tel.: 07721/943-180</a:t>
            </a:r>
          </a:p>
        </p:txBody>
      </p:sp>
      <p:sp>
        <p:nvSpPr>
          <p:cNvPr id="5" name="Foliennummernplatzhalter 4"/>
          <p:cNvSpPr>
            <a:spLocks noGrp="1"/>
          </p:cNvSpPr>
          <p:nvPr>
            <p:ph type="sldNum" sz="quarter" idx="11"/>
          </p:nvPr>
        </p:nvSpPr>
        <p:spPr/>
        <p:txBody>
          <a:bodyPr/>
          <a:lstStyle/>
          <a:p>
            <a:fld id="{0625EBFC-0345-4FA4-A801-51797D94B198}" type="slidenum">
              <a:rPr lang="de-DE" smtClean="0"/>
              <a:t>‹Nr.›</a:t>
            </a:fld>
            <a:endParaRPr lang="de-DE" dirty="0"/>
          </a:p>
        </p:txBody>
      </p:sp>
      <p:sp>
        <p:nvSpPr>
          <p:cNvPr id="7" name="Inhaltsplatzhalter 2"/>
          <p:cNvSpPr>
            <a:spLocks noGrp="1"/>
          </p:cNvSpPr>
          <p:nvPr>
            <p:ph idx="1" hasCustomPrompt="1"/>
          </p:nvPr>
        </p:nvSpPr>
        <p:spPr>
          <a:xfrm>
            <a:off x="55035" y="1341444"/>
            <a:ext cx="5608860" cy="4967287"/>
          </a:xfrm>
        </p:spPr>
        <p:txBody>
          <a:bodyPr/>
          <a:lstStyle>
            <a:lvl1pPr marL="180000" indent="-180000">
              <a:spcBef>
                <a:spcPts val="3200"/>
              </a:spcBef>
              <a:spcAft>
                <a:spcPts val="200"/>
              </a:spcAft>
              <a:defRPr lang="en-US" sz="2200" b="1" baseline="0" noProof="0" dirty="0" smtClean="0">
                <a:solidFill>
                  <a:schemeClr val="tx1"/>
                </a:solidFill>
                <a:latin typeface="+mn-lt"/>
                <a:ea typeface="+mn-ea"/>
                <a:cs typeface="+mn-cs"/>
              </a:defRPr>
            </a:lvl1pPr>
            <a:lvl2pPr marL="540000" indent="-360000">
              <a:spcBef>
                <a:spcPts val="800"/>
              </a:spcBef>
              <a:defRPr lang="en-US" sz="2000" baseline="0" noProof="0" dirty="0" smtClean="0">
                <a:solidFill>
                  <a:schemeClr val="tx1"/>
                </a:solidFill>
                <a:latin typeface="+mn-lt"/>
              </a:defRPr>
            </a:lvl2pPr>
            <a:lvl3pPr marL="792000" indent="-252000">
              <a:spcBef>
                <a:spcPts val="200"/>
              </a:spcBef>
              <a:defRPr lang="en-US" sz="1800" noProof="0" dirty="0" smtClean="0">
                <a:solidFill>
                  <a:schemeClr val="tx1"/>
                </a:solidFill>
                <a:latin typeface="+mn-lt"/>
              </a:defRPr>
            </a:lvl3p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a:p>
            <a:pPr marL="180000" lvl="0" indent="-180000" algn="l" defTabSz="1136622" rtl="0" eaLnBrk="1" fontAlgn="base" hangingPunct="1">
              <a:spcBef>
                <a:spcPts val="3600"/>
              </a:spcBef>
              <a:spcAft>
                <a:spcPts val="200"/>
              </a:spcAft>
              <a:buClr>
                <a:srgbClr val="0000CC"/>
              </a:buClr>
              <a:buSzPct val="85000"/>
              <a:buFont typeface="Wingdings" pitchFamily="2" charset="2"/>
              <a:buBlip>
                <a:blip r:embed="rId2"/>
              </a:buBlip>
              <a:tabLst>
                <a:tab pos="180975" algn="l"/>
              </a:tabLst>
            </a:pPr>
            <a:endParaRPr lang="en-US" noProof="0" dirty="0"/>
          </a:p>
        </p:txBody>
      </p:sp>
    </p:spTree>
    <p:extLst>
      <p:ext uri="{BB962C8B-B14F-4D97-AF65-F5344CB8AC3E}">
        <p14:creationId xmlns:p14="http://schemas.microsoft.com/office/powerpoint/2010/main" val="3200032574"/>
      </p:ext>
    </p:extLst>
  </p:cSld>
  <p:clrMapOvr>
    <a:masterClrMapping/>
  </p:clrMapOvr>
  <p:transition advTm="2000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Title/Headline, two lines possible (Arial Bold, 28 Pt)</a:t>
            </a:r>
          </a:p>
        </p:txBody>
      </p:sp>
      <p:sp>
        <p:nvSpPr>
          <p:cNvPr id="3" name="Fußzeilenplatzhalter 2"/>
          <p:cNvSpPr>
            <a:spLocks noGrp="1"/>
          </p:cNvSpPr>
          <p:nvPr>
            <p:ph type="ftr" sz="quarter" idx="10"/>
          </p:nvPr>
        </p:nvSpPr>
        <p:spPr>
          <a:xfrm>
            <a:off x="262594" y="6331150"/>
            <a:ext cx="8090296" cy="365125"/>
          </a:xfrm>
        </p:spPr>
        <p:txBody>
          <a:bodyPr/>
          <a:lstStyle>
            <a:lvl1pPr algn="l">
              <a:defRPr/>
            </a:lvl1pPr>
          </a:lstStyle>
          <a:p>
            <a:r>
              <a:rPr lang="en-US" dirty="0"/>
              <a:t>Marcus.Rueb@Hahn-Schickard.de - Tel.: 07721/943-180</a:t>
            </a:r>
          </a:p>
        </p:txBody>
      </p:sp>
      <p:sp>
        <p:nvSpPr>
          <p:cNvPr id="4" name="Foliennummernplatzhalter 3"/>
          <p:cNvSpPr>
            <a:spLocks noGrp="1"/>
          </p:cNvSpPr>
          <p:nvPr>
            <p:ph type="sldNum" sz="quarter" idx="11"/>
          </p:nvPr>
        </p:nvSpPr>
        <p:spPr>
          <a:xfrm>
            <a:off x="8455060" y="6337723"/>
            <a:ext cx="711810"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5621003"/>
      </p:ext>
    </p:extLst>
  </p:cSld>
  <p:clrMapOvr>
    <a:masterClrMapping/>
  </p:clrMapOvr>
  <p:transition advTm="2000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262594" y="6334599"/>
            <a:ext cx="8090296" cy="365125"/>
          </a:xfrm>
        </p:spPr>
        <p:txBody>
          <a:bodyPr/>
          <a:lstStyle>
            <a:lvl1pPr algn="l">
              <a:defRPr/>
            </a:lvl1pPr>
          </a:lstStyle>
          <a:p>
            <a:r>
              <a:rPr lang="en-US" dirty="0"/>
              <a:t>Marcus.Rueb@Hahn-Schickard.de - Tel.: 07721/943-180</a:t>
            </a:r>
          </a:p>
        </p:txBody>
      </p:sp>
      <p:sp>
        <p:nvSpPr>
          <p:cNvPr id="3" name="Foliennummernplatzhalter 2"/>
          <p:cNvSpPr>
            <a:spLocks noGrp="1"/>
          </p:cNvSpPr>
          <p:nvPr>
            <p:ph type="sldNum" sz="quarter" idx="11"/>
          </p:nvPr>
        </p:nvSpPr>
        <p:spPr>
          <a:xfrm>
            <a:off x="8455055" y="6332548"/>
            <a:ext cx="712894" cy="365125"/>
          </a:xfrm>
        </p:spPr>
        <p:txBody>
          <a:bodyPr/>
          <a:lstStyle/>
          <a:p>
            <a:fld id="{0625EBFC-0345-4FA4-A801-51797D94B198}" type="slidenum">
              <a:rPr lang="de-DE" smtClean="0"/>
              <a:t>‹Nr.›</a:t>
            </a:fld>
            <a:endParaRPr lang="de-DE"/>
          </a:p>
        </p:txBody>
      </p:sp>
    </p:spTree>
    <p:extLst>
      <p:ext uri="{BB962C8B-B14F-4D97-AF65-F5344CB8AC3E}">
        <p14:creationId xmlns:p14="http://schemas.microsoft.com/office/powerpoint/2010/main" val="224989472"/>
      </p:ext>
    </p:extLst>
  </p:cSld>
  <p:clrMapOvr>
    <a:masterClrMapping/>
  </p:clrMapOvr>
  <p:transition advTm="2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247903" y="57151"/>
            <a:ext cx="964776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349" tIns="0" rIns="126349" bIns="0" numCol="1" anchor="ctr" anchorCtr="0" compatLnSpc="1">
            <a:prstTxWarp prst="textNoShape">
              <a:avLst/>
            </a:prstTxWarp>
          </a:bodyPr>
          <a:lstStyle/>
          <a:p>
            <a:pPr lvl="0"/>
            <a:r>
              <a:rPr lang="en-US" noProof="0" dirty="0"/>
              <a:t>Title/Headline, two lines possible (Arial Bold, 28 Pt)</a:t>
            </a:r>
          </a:p>
        </p:txBody>
      </p:sp>
      <p:sp>
        <p:nvSpPr>
          <p:cNvPr id="1027" name="Rectangle 37"/>
          <p:cNvSpPr>
            <a:spLocks noGrp="1" noChangeArrowheads="1"/>
          </p:cNvSpPr>
          <p:nvPr>
            <p:ph type="body" idx="1"/>
          </p:nvPr>
        </p:nvSpPr>
        <p:spPr bwMode="auto">
          <a:xfrm>
            <a:off x="55035" y="1341443"/>
            <a:ext cx="114173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986" tIns="56728" rIns="127986" bIns="56728" numCol="1" anchor="t" anchorCtr="0" compatLnSpc="1">
            <a:prstTxWarp prst="textNoShape">
              <a:avLst/>
            </a:prstTxWarp>
          </a:bodyPr>
          <a:lstStyle/>
          <a:p>
            <a:pPr lvl="0"/>
            <a:r>
              <a:rPr lang="en-US" noProof="0" dirty="0"/>
              <a:t>First level (Subtitle, Arial Bold, 22 Pt)</a:t>
            </a:r>
          </a:p>
          <a:p>
            <a:pPr lvl="1"/>
            <a:r>
              <a:rPr lang="en-US" noProof="0" dirty="0"/>
              <a:t>Second level (Arial, 20 Pt)</a:t>
            </a:r>
          </a:p>
          <a:p>
            <a:pPr lvl="2"/>
            <a:r>
              <a:rPr lang="en-US" noProof="0" dirty="0"/>
              <a:t>Third level (Arial, 18 Pt)</a:t>
            </a:r>
          </a:p>
          <a:p>
            <a:pPr lvl="0"/>
            <a:r>
              <a:rPr lang="en-US" noProof="0" dirty="0"/>
              <a:t>First level (Subtitle, Arial Bold, 22 Pt)</a:t>
            </a:r>
          </a:p>
          <a:p>
            <a:pPr lvl="1"/>
            <a:r>
              <a:rPr lang="en-US" noProof="0" dirty="0"/>
              <a:t>Second level (Arial, 20 Pt)</a:t>
            </a:r>
          </a:p>
          <a:p>
            <a:pPr lvl="1"/>
            <a:r>
              <a:rPr lang="en-US" noProof="0" dirty="0"/>
              <a:t>Second level (Arial, 20 Pt)</a:t>
            </a:r>
          </a:p>
          <a:p>
            <a:pPr lvl="1"/>
            <a:r>
              <a:rPr lang="en-US" noProof="0" dirty="0"/>
              <a:t>Second level (Arial, 20 Pt)</a:t>
            </a:r>
          </a:p>
          <a:p>
            <a:pPr lvl="2"/>
            <a:r>
              <a:rPr lang="en-US" noProof="0" dirty="0"/>
              <a:t>Third level (Arial, 18 Pt)</a:t>
            </a:r>
          </a:p>
          <a:p>
            <a:pPr lvl="3"/>
            <a:r>
              <a:rPr lang="en-US" noProof="0" dirty="0"/>
              <a:t>Don´t use a fourth level!</a:t>
            </a:r>
          </a:p>
          <a:p>
            <a:pPr lvl="1"/>
            <a:r>
              <a:rPr lang="en-US" noProof="0" dirty="0"/>
              <a:t>Second level (Arial, 20 Pt)</a:t>
            </a:r>
          </a:p>
        </p:txBody>
      </p:sp>
      <p:sp>
        <p:nvSpPr>
          <p:cNvPr id="1030" name="Line 125"/>
          <p:cNvSpPr>
            <a:spLocks noChangeShapeType="1"/>
          </p:cNvSpPr>
          <p:nvPr/>
        </p:nvSpPr>
        <p:spPr bwMode="auto">
          <a:xfrm>
            <a:off x="-7299" y="1196975"/>
            <a:ext cx="12199300" cy="0"/>
          </a:xfrm>
          <a:prstGeom prst="line">
            <a:avLst/>
          </a:prstGeom>
          <a:noFill/>
          <a:ln w="28575">
            <a:solidFill>
              <a:srgbClr val="C0C0C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17" tIns="60958" rIns="121917" bIns="60958"/>
          <a:lstStyle/>
          <a:p>
            <a:endParaRPr lang="de-DE" sz="1800"/>
          </a:p>
        </p:txBody>
      </p:sp>
      <p:sp>
        <p:nvSpPr>
          <p:cNvPr id="5" name="Fußzeilenplatzhalter 4"/>
          <p:cNvSpPr>
            <a:spLocks noGrp="1"/>
          </p:cNvSpPr>
          <p:nvPr>
            <p:ph type="ftr" sz="quarter" idx="3"/>
          </p:nvPr>
        </p:nvSpPr>
        <p:spPr>
          <a:xfrm>
            <a:off x="262594" y="6331150"/>
            <a:ext cx="8090296" cy="365125"/>
          </a:xfrm>
          <a:prstGeom prst="rect">
            <a:avLst/>
          </a:prstGeom>
        </p:spPr>
        <p:txBody>
          <a:bodyPr vert="horz" lIns="121917" tIns="60958" rIns="121917" bIns="60958" rtlCol="0" anchor="ctr"/>
          <a:lstStyle>
            <a:lvl1pPr algn="l">
              <a:defRPr sz="1200">
                <a:solidFill>
                  <a:schemeClr val="tx1"/>
                </a:solidFill>
              </a:defRPr>
            </a:lvl1pPr>
          </a:lstStyle>
          <a:p>
            <a:r>
              <a:rPr lang="en-US" dirty="0"/>
              <a:t>Marcus.Rueb@Hahn-Schickard.de - Tel.: 07721/943-180</a:t>
            </a:r>
          </a:p>
        </p:txBody>
      </p:sp>
      <p:sp>
        <p:nvSpPr>
          <p:cNvPr id="6" name="Foliennummernplatzhalter 5"/>
          <p:cNvSpPr>
            <a:spLocks noGrp="1"/>
          </p:cNvSpPr>
          <p:nvPr>
            <p:ph type="sldNum" sz="quarter" idx="4"/>
          </p:nvPr>
        </p:nvSpPr>
        <p:spPr>
          <a:xfrm>
            <a:off x="8455058" y="6337722"/>
            <a:ext cx="711810" cy="365125"/>
          </a:xfrm>
          <a:prstGeom prst="rect">
            <a:avLst/>
          </a:prstGeom>
        </p:spPr>
        <p:txBody>
          <a:bodyPr vert="horz" lIns="121917" tIns="60958" rIns="121917" bIns="60958" rtlCol="0" anchor="ctr"/>
          <a:lstStyle>
            <a:lvl1pPr algn="r">
              <a:defRPr sz="1200" b="0">
                <a:solidFill>
                  <a:schemeClr val="tx1"/>
                </a:solidFill>
              </a:defRPr>
            </a:lvl1pPr>
          </a:lstStyle>
          <a:p>
            <a:fld id="{0625EBFC-0345-4FA4-A801-51797D94B198}" type="slidenum">
              <a:rPr lang="de-DE" smtClean="0"/>
              <a:pPr/>
              <a:t>‹Nr.›</a:t>
            </a:fld>
            <a:endParaRPr lang="de-DE" dirty="0"/>
          </a:p>
        </p:txBody>
      </p:sp>
      <p:pic>
        <p:nvPicPr>
          <p:cNvPr id="11" name="Picture 1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74769" y="188640"/>
            <a:ext cx="1322535" cy="792000"/>
          </a:xfrm>
          <a:prstGeom prst="rect">
            <a:avLst/>
          </a:prstGeom>
        </p:spPr>
      </p:pic>
    </p:spTree>
    <p:extLst>
      <p:ext uri="{BB962C8B-B14F-4D97-AF65-F5344CB8AC3E}">
        <p14:creationId xmlns:p14="http://schemas.microsoft.com/office/powerpoint/2010/main" val="369346449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Lst>
  <p:transition advTm="20000"/>
  <p:hf hdr="0" dt="0"/>
  <p:txStyles>
    <p:titleStyle>
      <a:lvl1pPr algn="l" defTabSz="1068891" rtl="0" eaLnBrk="1" fontAlgn="base" hangingPunct="1">
        <a:lnSpc>
          <a:spcPct val="100000"/>
        </a:lnSpc>
        <a:spcBef>
          <a:spcPct val="0"/>
        </a:spcBef>
        <a:spcAft>
          <a:spcPct val="0"/>
        </a:spcAft>
        <a:defRPr sz="2800" b="1">
          <a:solidFill>
            <a:schemeClr val="tx1"/>
          </a:solidFill>
          <a:latin typeface="+mj-lt"/>
          <a:ea typeface="+mj-ea"/>
          <a:cs typeface="+mj-cs"/>
        </a:defRPr>
      </a:lvl1pPr>
      <a:lvl2pPr algn="l" defTabSz="1068891" rtl="0" eaLnBrk="1" fontAlgn="base" hangingPunct="1">
        <a:lnSpc>
          <a:spcPct val="90000"/>
        </a:lnSpc>
        <a:spcBef>
          <a:spcPct val="0"/>
        </a:spcBef>
        <a:spcAft>
          <a:spcPct val="0"/>
        </a:spcAft>
        <a:defRPr sz="3700" b="1">
          <a:solidFill>
            <a:schemeClr val="tx1"/>
          </a:solidFill>
          <a:latin typeface="Arial" charset="0"/>
        </a:defRPr>
      </a:lvl2pPr>
      <a:lvl3pPr algn="l" defTabSz="1068891" rtl="0" eaLnBrk="1" fontAlgn="base" hangingPunct="1">
        <a:lnSpc>
          <a:spcPct val="90000"/>
        </a:lnSpc>
        <a:spcBef>
          <a:spcPct val="0"/>
        </a:spcBef>
        <a:spcAft>
          <a:spcPct val="0"/>
        </a:spcAft>
        <a:defRPr sz="3700" b="1">
          <a:solidFill>
            <a:schemeClr val="tx1"/>
          </a:solidFill>
          <a:latin typeface="Arial" charset="0"/>
        </a:defRPr>
      </a:lvl3pPr>
      <a:lvl4pPr algn="l" defTabSz="1068891" rtl="0" eaLnBrk="1" fontAlgn="base" hangingPunct="1">
        <a:lnSpc>
          <a:spcPct val="90000"/>
        </a:lnSpc>
        <a:spcBef>
          <a:spcPct val="0"/>
        </a:spcBef>
        <a:spcAft>
          <a:spcPct val="0"/>
        </a:spcAft>
        <a:defRPr sz="3700" b="1">
          <a:solidFill>
            <a:schemeClr val="tx1"/>
          </a:solidFill>
          <a:latin typeface="Arial" charset="0"/>
        </a:defRPr>
      </a:lvl4pPr>
      <a:lvl5pPr algn="l" defTabSz="1068891" rtl="0" eaLnBrk="1" fontAlgn="base" hangingPunct="1">
        <a:lnSpc>
          <a:spcPct val="90000"/>
        </a:lnSpc>
        <a:spcBef>
          <a:spcPct val="0"/>
        </a:spcBef>
        <a:spcAft>
          <a:spcPct val="0"/>
        </a:spcAft>
        <a:defRPr sz="3700" b="1">
          <a:solidFill>
            <a:schemeClr val="tx1"/>
          </a:solidFill>
          <a:latin typeface="Arial" charset="0"/>
        </a:defRPr>
      </a:lvl5pPr>
      <a:lvl6pPr marL="609585" algn="l" defTabSz="1068891" rtl="0" eaLnBrk="1" fontAlgn="base" hangingPunct="1">
        <a:lnSpc>
          <a:spcPct val="90000"/>
        </a:lnSpc>
        <a:spcBef>
          <a:spcPct val="0"/>
        </a:spcBef>
        <a:spcAft>
          <a:spcPct val="0"/>
        </a:spcAft>
        <a:defRPr sz="3700" b="1">
          <a:solidFill>
            <a:schemeClr val="tx1"/>
          </a:solidFill>
          <a:latin typeface="Arial" charset="0"/>
        </a:defRPr>
      </a:lvl6pPr>
      <a:lvl7pPr marL="1219170" algn="l" defTabSz="1068891" rtl="0" eaLnBrk="1" fontAlgn="base" hangingPunct="1">
        <a:lnSpc>
          <a:spcPct val="90000"/>
        </a:lnSpc>
        <a:spcBef>
          <a:spcPct val="0"/>
        </a:spcBef>
        <a:spcAft>
          <a:spcPct val="0"/>
        </a:spcAft>
        <a:defRPr sz="3700" b="1">
          <a:solidFill>
            <a:schemeClr val="tx1"/>
          </a:solidFill>
          <a:latin typeface="Arial" charset="0"/>
        </a:defRPr>
      </a:lvl7pPr>
      <a:lvl8pPr marL="1828754" algn="l" defTabSz="1068891" rtl="0" eaLnBrk="1" fontAlgn="base" hangingPunct="1">
        <a:lnSpc>
          <a:spcPct val="90000"/>
        </a:lnSpc>
        <a:spcBef>
          <a:spcPct val="0"/>
        </a:spcBef>
        <a:spcAft>
          <a:spcPct val="0"/>
        </a:spcAft>
        <a:defRPr sz="3700" b="1">
          <a:solidFill>
            <a:schemeClr val="tx1"/>
          </a:solidFill>
          <a:latin typeface="Arial" charset="0"/>
        </a:defRPr>
      </a:lvl8pPr>
      <a:lvl9pPr marL="2438339" algn="l" defTabSz="1068891" rtl="0" eaLnBrk="1" fontAlgn="base" hangingPunct="1">
        <a:lnSpc>
          <a:spcPct val="90000"/>
        </a:lnSpc>
        <a:spcBef>
          <a:spcPct val="0"/>
        </a:spcBef>
        <a:spcAft>
          <a:spcPct val="0"/>
        </a:spcAft>
        <a:defRPr sz="3700" b="1">
          <a:solidFill>
            <a:schemeClr val="tx1"/>
          </a:solidFill>
          <a:latin typeface="Arial" charset="0"/>
        </a:defRPr>
      </a:lvl9pPr>
    </p:titleStyle>
    <p:bodyStyle>
      <a:lvl1pPr marL="180000" indent="-180000" algn="l" defTabSz="1136622" rtl="0" eaLnBrk="1" fontAlgn="base" hangingPunct="1">
        <a:spcBef>
          <a:spcPts val="3200"/>
        </a:spcBef>
        <a:spcAft>
          <a:spcPts val="200"/>
        </a:spcAft>
        <a:buClr>
          <a:srgbClr val="0000CC"/>
        </a:buClr>
        <a:buSzPct val="85000"/>
        <a:buFont typeface="Wingdings" pitchFamily="2" charset="2"/>
        <a:buBlip>
          <a:blip r:embed="rId11"/>
        </a:buBlip>
        <a:tabLst>
          <a:tab pos="180975" algn="l"/>
        </a:tabLst>
        <a:defRPr sz="2200" b="1" baseline="0">
          <a:solidFill>
            <a:schemeClr val="tx1"/>
          </a:solidFill>
          <a:latin typeface="+mn-lt"/>
          <a:ea typeface="+mn-ea"/>
          <a:cs typeface="+mn-cs"/>
        </a:defRPr>
      </a:lvl1pPr>
      <a:lvl2pPr marL="540000" indent="-360000" algn="l" defTabSz="1136622" rtl="0" eaLnBrk="1" fontAlgn="base" hangingPunct="1">
        <a:spcBef>
          <a:spcPts val="800"/>
        </a:spcBef>
        <a:spcAft>
          <a:spcPct val="0"/>
        </a:spcAft>
        <a:buClrTx/>
        <a:buSzPct val="120000"/>
        <a:buFont typeface="Wingdings" pitchFamily="2" charset="2"/>
        <a:buChar char="§"/>
        <a:tabLst>
          <a:tab pos="228594" algn="l"/>
        </a:tabLst>
        <a:defRPr lang="en-US" sz="2000" baseline="0" noProof="0" dirty="0" smtClean="0">
          <a:solidFill>
            <a:schemeClr val="tx1"/>
          </a:solidFill>
          <a:latin typeface="+mn-lt"/>
        </a:defRPr>
      </a:lvl2pPr>
      <a:lvl3pPr marL="792000" indent="-252000" algn="l" defTabSz="1136622" rtl="0" eaLnBrk="1" fontAlgn="base" hangingPunct="1">
        <a:spcBef>
          <a:spcPts val="200"/>
        </a:spcBef>
        <a:spcAft>
          <a:spcPct val="0"/>
        </a:spcAft>
        <a:buClrTx/>
        <a:buSzPct val="90000"/>
        <a:buFont typeface="Wingdings" pitchFamily="2" charset="2"/>
        <a:buChar char="Ø"/>
        <a:tabLst>
          <a:tab pos="228594" algn="l"/>
        </a:tabLst>
        <a:defRPr lang="en-US" sz="1800" noProof="0" dirty="0" smtClean="0">
          <a:solidFill>
            <a:schemeClr val="tx1"/>
          </a:solidFill>
          <a:latin typeface="+mn-lt"/>
        </a:defRPr>
      </a:lvl3pPr>
      <a:lvl4pPr marL="1246686" indent="0" algn="l" defTabSz="1136622" rtl="0" eaLnBrk="1" fontAlgn="base" hangingPunct="1">
        <a:spcBef>
          <a:spcPct val="20000"/>
        </a:spcBef>
        <a:spcAft>
          <a:spcPct val="0"/>
        </a:spcAft>
        <a:buClr>
          <a:srgbClr val="000066"/>
        </a:buClr>
        <a:buSzPct val="25000"/>
        <a:buNone/>
        <a:tabLst>
          <a:tab pos="228594" algn="l"/>
        </a:tabLst>
        <a:defRPr sz="1800" baseline="0">
          <a:solidFill>
            <a:schemeClr val="tx1"/>
          </a:solidFill>
          <a:latin typeface="+mn-lt"/>
        </a:defRPr>
      </a:lvl4pPr>
      <a:lvl5pPr marL="1473163" indent="965176"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5pPr>
      <a:lvl6pPr marL="2082748"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6pPr>
      <a:lvl7pPr marL="2692333"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7pPr>
      <a:lvl8pPr marL="3301917"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8pPr>
      <a:lvl9pPr marL="3911502" algn="l" defTabSz="1136622" rtl="0" eaLnBrk="1" fontAlgn="base" hangingPunct="1">
        <a:spcBef>
          <a:spcPct val="20000"/>
        </a:spcBef>
        <a:spcAft>
          <a:spcPct val="0"/>
        </a:spcAft>
        <a:buSzPct val="25000"/>
        <a:buBlip>
          <a:blip r:embed="rId11"/>
        </a:buBlip>
        <a:tabLst>
          <a:tab pos="228594" algn="l"/>
        </a:tabLst>
        <a:defRPr sz="2300">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7.jpeg"/><Relationship Id="rId7" Type="http://schemas.openxmlformats.org/officeDocument/2006/relationships/customXml" Target="../ink/ink4.xml"/><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jpeg"/><Relationship Id="rId7" Type="http://schemas.openxmlformats.org/officeDocument/2006/relationships/customXml" Target="../ink/ink5.xml"/><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1.emf"/></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34.emf"/><Relationship Id="rId4" Type="http://schemas.openxmlformats.org/officeDocument/2006/relationships/customXml" Target="../ink/ink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9.emf"/><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customXml" Target="../ink/ink8.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3.emf"/><Relationship Id="rId5" Type="http://schemas.openxmlformats.org/officeDocument/2006/relationships/customXml" Target="../ink/ink9.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7.emf"/></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4.emf"/><Relationship Id="rId4" Type="http://schemas.openxmlformats.org/officeDocument/2006/relationships/customXml" Target="../ink/ink11.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57.png"/><Relationship Id="rId1" Type="http://schemas.openxmlformats.org/officeDocument/2006/relationships/slideLayout" Target="../slideLayouts/slideLayout3.xml"/><Relationship Id="rId4" Type="http://schemas.openxmlformats.org/officeDocument/2006/relationships/image" Target="../media/image58.emf"/></Relationships>
</file>

<file path=ppt/slides/_rels/slide3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59.png"/><Relationship Id="rId1" Type="http://schemas.openxmlformats.org/officeDocument/2006/relationships/slideLayout" Target="../slideLayouts/slideLayout3.xml"/><Relationship Id="rId4" Type="http://schemas.openxmlformats.org/officeDocument/2006/relationships/image" Target="../media/image60.emf"/></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towardsdatascience.com/what-is-a-perceptron-basics-of-neural-networks-c4cfea20c590" TargetMode="External"/><Relationship Id="rId2" Type="http://schemas.openxmlformats.org/officeDocument/2006/relationships/hyperlink" Target="https://towardsdatascience.com/what-the-hell-is-perceptron-626217814f53" TargetMode="External"/><Relationship Id="rId1" Type="http://schemas.openxmlformats.org/officeDocument/2006/relationships/slideLayout" Target="../slideLayouts/slideLayout3.xml"/><Relationship Id="rId4" Type="http://schemas.openxmlformats.org/officeDocument/2006/relationships/hyperlink" Target="https://www.youtube.com/watch?v=kLEhMF-GXY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emf"/><Relationship Id="rId5" Type="http://schemas.openxmlformats.org/officeDocument/2006/relationships/customXml" Target="../ink/ink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customXml" Target="../ink/ink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emf"/><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76452" y="1908214"/>
            <a:ext cx="11039096" cy="2206587"/>
          </a:xfrm>
        </p:spPr>
        <p:txBody>
          <a:bodyPr/>
          <a:lstStyle/>
          <a:p>
            <a:r>
              <a:rPr lang="en-US" b="1" dirty="0">
                <a:ea typeface="+mn-lt"/>
                <a:cs typeface="+mn-lt"/>
              </a:rPr>
              <a:t>The Perceptron</a:t>
            </a:r>
            <a:endParaRPr lang="en-US" dirty="0">
              <a:cs typeface="Calibri"/>
            </a:endParaRPr>
          </a:p>
        </p:txBody>
      </p:sp>
      <p:sp>
        <p:nvSpPr>
          <p:cNvPr id="3" name="Untertitel 2"/>
          <p:cNvSpPr>
            <a:spLocks noGrp="1"/>
          </p:cNvSpPr>
          <p:nvPr>
            <p:ph type="subTitle" idx="1"/>
          </p:nvPr>
        </p:nvSpPr>
        <p:spPr>
          <a:xfrm>
            <a:off x="2136000" y="3970555"/>
            <a:ext cx="7920000" cy="1008112"/>
          </a:xfrm>
        </p:spPr>
        <p:txBody>
          <a:bodyPr anchor="ctr"/>
          <a:lstStyle/>
          <a:p>
            <a:pPr>
              <a:lnSpc>
                <a:spcPct val="150000"/>
              </a:lnSpc>
              <a:spcBef>
                <a:spcPts val="0"/>
              </a:spcBef>
            </a:pPr>
            <a:r>
              <a:rPr lang="de-DE" dirty="0"/>
              <a:t>Marcus Rüb</a:t>
            </a:r>
          </a:p>
        </p:txBody>
      </p:sp>
      <p:sp>
        <p:nvSpPr>
          <p:cNvPr id="5" name="Textplatzhalter 4"/>
          <p:cNvSpPr>
            <a:spLocks noGrp="1"/>
          </p:cNvSpPr>
          <p:nvPr>
            <p:ph type="body" sz="quarter" idx="12"/>
          </p:nvPr>
        </p:nvSpPr>
        <p:spPr>
          <a:xfrm>
            <a:off x="2136000" y="5012698"/>
            <a:ext cx="7920000" cy="1296622"/>
          </a:xfrm>
        </p:spPr>
        <p:txBody>
          <a:bodyPr/>
          <a:lstStyle/>
          <a:p>
            <a:pPr>
              <a:buNone/>
            </a:pPr>
            <a:endParaRPr lang="de-DE" dirty="0"/>
          </a:p>
          <a:p>
            <a:r>
              <a:rPr lang="de-DE" dirty="0"/>
              <a:t>Hahn-</a:t>
            </a:r>
            <a:r>
              <a:rPr lang="de-DE" dirty="0" err="1"/>
              <a:t>Schickard</a:t>
            </a:r>
            <a:r>
              <a:rPr lang="de-DE" dirty="0"/>
              <a:t> Villingen-Schwenningen</a:t>
            </a:r>
          </a:p>
          <a:p>
            <a:r>
              <a:rPr lang="de-DE" dirty="0"/>
              <a:t>Marcus.rueb@hahn-schickard.de</a:t>
            </a:r>
          </a:p>
        </p:txBody>
      </p:sp>
    </p:spTree>
    <p:extLst>
      <p:ext uri="{BB962C8B-B14F-4D97-AF65-F5344CB8AC3E}">
        <p14:creationId xmlns:p14="http://schemas.microsoft.com/office/powerpoint/2010/main" val="41367679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B2575-D9C9-4B25-9D07-28357B2B89FD}"/>
              </a:ext>
            </a:extLst>
          </p:cNvPr>
          <p:cNvSpPr>
            <a:spLocks noGrp="1"/>
          </p:cNvSpPr>
          <p:nvPr>
            <p:ph type="title"/>
          </p:nvPr>
        </p:nvSpPr>
        <p:spPr/>
        <p:txBody>
          <a:bodyPr/>
          <a:lstStyle/>
          <a:p>
            <a:r>
              <a:rPr lang="de-DE" dirty="0"/>
              <a:t>Small </a:t>
            </a:r>
            <a:r>
              <a:rPr lang="de-DE" dirty="0" err="1"/>
              <a:t>example</a:t>
            </a:r>
            <a:endParaRPr lang="de-DE" dirty="0"/>
          </a:p>
        </p:txBody>
      </p:sp>
      <p:sp>
        <p:nvSpPr>
          <p:cNvPr id="4" name="Fußzeilenplatzhalter 3">
            <a:extLst>
              <a:ext uri="{FF2B5EF4-FFF2-40B4-BE49-F238E27FC236}">
                <a16:creationId xmlns:a16="http://schemas.microsoft.com/office/drawing/2014/main" id="{2139C8E5-638A-4541-9327-21C7EDA88E49}"/>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735D423-2331-4087-BCE9-D18D2E4A7208}"/>
              </a:ext>
            </a:extLst>
          </p:cNvPr>
          <p:cNvSpPr>
            <a:spLocks noGrp="1"/>
          </p:cNvSpPr>
          <p:nvPr>
            <p:ph type="sldNum" sz="quarter" idx="11"/>
          </p:nvPr>
        </p:nvSpPr>
        <p:spPr/>
        <p:txBody>
          <a:bodyPr/>
          <a:lstStyle/>
          <a:p>
            <a:fld id="{0625EBFC-0345-4FA4-A801-51797D94B198}" type="slidenum">
              <a:rPr lang="de-DE" smtClean="0"/>
              <a:t>10</a:t>
            </a:fld>
            <a:endParaRPr lang="de-DE" dirty="0"/>
          </a:p>
        </p:txBody>
      </p:sp>
      <p:pic>
        <p:nvPicPr>
          <p:cNvPr id="3074" name="Picture 2" descr="Messung von Temperatur, Oberflächentemperatur &amp; Temperaturprofil">
            <a:extLst>
              <a:ext uri="{FF2B5EF4-FFF2-40B4-BE49-F238E27FC236}">
                <a16:creationId xmlns:a16="http://schemas.microsoft.com/office/drawing/2014/main" id="{A6D30ADA-DFC3-4E24-BB21-3D35F7DA41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049" y="1613210"/>
            <a:ext cx="1119234" cy="11192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umidity Icon of Line style - Available in SVG, PNG, EPS, AI &amp; Icon fonts">
            <a:extLst>
              <a:ext uri="{FF2B5EF4-FFF2-40B4-BE49-F238E27FC236}">
                <a16:creationId xmlns:a16="http://schemas.microsoft.com/office/drawing/2014/main" id="{02FC87AF-2CFC-4E2E-86B3-D182D6AA2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49" y="3222264"/>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ind&quot;-Icons - Kostenloser Download, PNG und SVG">
            <a:extLst>
              <a:ext uri="{FF2B5EF4-FFF2-40B4-BE49-F238E27FC236}">
                <a16:creationId xmlns:a16="http://schemas.microsoft.com/office/drawing/2014/main" id="{1A6EC4DB-32CC-479B-A13B-45ADFF91E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21" y="4923585"/>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469A9099-9CDA-4CB0-84C3-9456197F83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25" b="29851"/>
          <a:stretch/>
        </p:blipFill>
        <p:spPr bwMode="auto">
          <a:xfrm>
            <a:off x="2714984" y="2089751"/>
            <a:ext cx="6198160" cy="3579529"/>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DADEF13B-EF89-465A-B536-EEEF96DC777C}"/>
              </a:ext>
            </a:extLst>
          </p:cNvPr>
          <p:cNvSpPr/>
          <p:nvPr/>
        </p:nvSpPr>
        <p:spPr bwMode="auto">
          <a:xfrm>
            <a:off x="2022438" y="1990264"/>
            <a:ext cx="882127" cy="36512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25°C</a:t>
            </a:r>
          </a:p>
        </p:txBody>
      </p:sp>
      <p:sp>
        <p:nvSpPr>
          <p:cNvPr id="10" name="Rechteck 9">
            <a:extLst>
              <a:ext uri="{FF2B5EF4-FFF2-40B4-BE49-F238E27FC236}">
                <a16:creationId xmlns:a16="http://schemas.microsoft.com/office/drawing/2014/main" id="{72A54913-217A-42E5-A369-F1F5B4D22D18}"/>
              </a:ext>
            </a:extLst>
          </p:cNvPr>
          <p:cNvSpPr/>
          <p:nvPr/>
        </p:nvSpPr>
        <p:spPr bwMode="auto">
          <a:xfrm>
            <a:off x="1955833" y="3575482"/>
            <a:ext cx="882127" cy="36512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de-DE" dirty="0">
                <a:latin typeface="Arial" charset="0"/>
              </a:rPr>
              <a:t>50%</a:t>
            </a:r>
            <a:endParaRPr kumimoji="0" lang="de-DE" sz="18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FD408A23-BF0B-4839-BD77-16C47D84BF08}"/>
              </a:ext>
            </a:extLst>
          </p:cNvPr>
          <p:cNvSpPr/>
          <p:nvPr/>
        </p:nvSpPr>
        <p:spPr bwMode="auto">
          <a:xfrm>
            <a:off x="1975289" y="5276803"/>
            <a:ext cx="882127" cy="36512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2 m/s</a:t>
            </a:r>
          </a:p>
        </p:txBody>
      </p:sp>
      <p:sp>
        <p:nvSpPr>
          <p:cNvPr id="6" name="Textfeld 5">
            <a:extLst>
              <a:ext uri="{FF2B5EF4-FFF2-40B4-BE49-F238E27FC236}">
                <a16:creationId xmlns:a16="http://schemas.microsoft.com/office/drawing/2014/main" id="{7A759C90-B710-49A7-BEA6-34E551946CA6}"/>
              </a:ext>
            </a:extLst>
          </p:cNvPr>
          <p:cNvSpPr txBox="1"/>
          <p:nvPr/>
        </p:nvSpPr>
        <p:spPr>
          <a:xfrm>
            <a:off x="4307742" y="5961818"/>
            <a:ext cx="3339376" cy="369332"/>
          </a:xfrm>
          <a:prstGeom prst="rect">
            <a:avLst/>
          </a:prstGeom>
          <a:noFill/>
        </p:spPr>
        <p:txBody>
          <a:bodyPr wrap="none" rtlCol="0">
            <a:spAutoFit/>
          </a:bodyPr>
          <a:lstStyle/>
          <a:p>
            <a:r>
              <a:rPr lang="de-DE" dirty="0"/>
              <a:t>z = 25*0.2+50*0.1+2*(-1)-3 = 5</a:t>
            </a:r>
          </a:p>
        </p:txBody>
      </p:sp>
      <p:sp>
        <p:nvSpPr>
          <p:cNvPr id="13" name="Ellipse 12">
            <a:extLst>
              <a:ext uri="{FF2B5EF4-FFF2-40B4-BE49-F238E27FC236}">
                <a16:creationId xmlns:a16="http://schemas.microsoft.com/office/drawing/2014/main" id="{430056EC-801B-45F6-AD5E-46A031A70232}"/>
              </a:ext>
            </a:extLst>
          </p:cNvPr>
          <p:cNvSpPr/>
          <p:nvPr/>
        </p:nvSpPr>
        <p:spPr bwMode="auto">
          <a:xfrm>
            <a:off x="5217458" y="1290548"/>
            <a:ext cx="774550" cy="777688"/>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de-DE" dirty="0">
                <a:solidFill>
                  <a:schemeClr val="tx1"/>
                </a:solidFill>
                <a:latin typeface="Arial" charset="0"/>
              </a:rPr>
              <a:t>B</a:t>
            </a:r>
            <a:endParaRPr kumimoji="0" lang="de-DE" sz="1800" b="0" i="0" u="none" strike="noStrike" cap="none" normalizeH="0" baseline="0" dirty="0">
              <a:ln>
                <a:noFill/>
              </a:ln>
              <a:solidFill>
                <a:schemeClr val="tx1"/>
              </a:solidFill>
              <a:effectLst/>
              <a:latin typeface="Arial" charset="0"/>
            </a:endParaRPr>
          </a:p>
        </p:txBody>
      </p:sp>
      <p:cxnSp>
        <p:nvCxnSpPr>
          <p:cNvPr id="14" name="Gerade Verbindung mit Pfeil 13">
            <a:extLst>
              <a:ext uri="{FF2B5EF4-FFF2-40B4-BE49-F238E27FC236}">
                <a16:creationId xmlns:a16="http://schemas.microsoft.com/office/drawing/2014/main" id="{E8FBB70A-169E-483F-A7DD-329D83E94B99}"/>
              </a:ext>
            </a:extLst>
          </p:cNvPr>
          <p:cNvCxnSpPr>
            <a:stCxn id="13" idx="4"/>
          </p:cNvCxnSpPr>
          <p:nvPr/>
        </p:nvCxnSpPr>
        <p:spPr bwMode="auto">
          <a:xfrm flipH="1">
            <a:off x="5593976" y="2068236"/>
            <a:ext cx="10757" cy="664208"/>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hteck 6">
            <a:extLst>
              <a:ext uri="{FF2B5EF4-FFF2-40B4-BE49-F238E27FC236}">
                <a16:creationId xmlns:a16="http://schemas.microsoft.com/office/drawing/2014/main" id="{97DC130B-08EA-4A22-A15D-2204A7CB3490}"/>
              </a:ext>
            </a:extLst>
          </p:cNvPr>
          <p:cNvSpPr/>
          <p:nvPr/>
        </p:nvSpPr>
        <p:spPr bwMode="auto">
          <a:xfrm>
            <a:off x="4034181" y="2691704"/>
            <a:ext cx="644094" cy="3193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0.2</a:t>
            </a:r>
          </a:p>
        </p:txBody>
      </p:sp>
      <p:sp>
        <p:nvSpPr>
          <p:cNvPr id="16" name="Rechteck 15">
            <a:extLst>
              <a:ext uri="{FF2B5EF4-FFF2-40B4-BE49-F238E27FC236}">
                <a16:creationId xmlns:a16="http://schemas.microsoft.com/office/drawing/2014/main" id="{AB6E8699-975E-46CD-AC59-A42ED5517518}"/>
              </a:ext>
            </a:extLst>
          </p:cNvPr>
          <p:cNvSpPr/>
          <p:nvPr/>
        </p:nvSpPr>
        <p:spPr bwMode="auto">
          <a:xfrm>
            <a:off x="3985695" y="3974463"/>
            <a:ext cx="644094" cy="3193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de-DE" dirty="0">
                <a:solidFill>
                  <a:schemeClr val="tx1"/>
                </a:solidFill>
                <a:latin typeface="Arial" charset="0"/>
              </a:rPr>
              <a:t>-1</a:t>
            </a:r>
            <a:endParaRPr kumimoji="0" lang="de-DE" sz="1800" b="0" i="0" u="none" strike="noStrike" cap="none" normalizeH="0" baseline="0" dirty="0">
              <a:ln>
                <a:noFill/>
              </a:ln>
              <a:solidFill>
                <a:schemeClr val="tx1"/>
              </a:solidFill>
              <a:effectLst/>
              <a:latin typeface="Arial" charset="0"/>
            </a:endParaRPr>
          </a:p>
        </p:txBody>
      </p:sp>
      <p:sp>
        <p:nvSpPr>
          <p:cNvPr id="17" name="Rechteck 16">
            <a:extLst>
              <a:ext uri="{FF2B5EF4-FFF2-40B4-BE49-F238E27FC236}">
                <a16:creationId xmlns:a16="http://schemas.microsoft.com/office/drawing/2014/main" id="{309970C1-BF57-47AB-A7DD-3F45EC27A8DF}"/>
              </a:ext>
            </a:extLst>
          </p:cNvPr>
          <p:cNvSpPr/>
          <p:nvPr/>
        </p:nvSpPr>
        <p:spPr bwMode="auto">
          <a:xfrm>
            <a:off x="4027424" y="3395487"/>
            <a:ext cx="644094" cy="3193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0.1</a:t>
            </a:r>
          </a:p>
        </p:txBody>
      </p:sp>
      <p:pic>
        <p:nvPicPr>
          <p:cNvPr id="18" name="Picture 2">
            <a:extLst>
              <a:ext uri="{FF2B5EF4-FFF2-40B4-BE49-F238E27FC236}">
                <a16:creationId xmlns:a16="http://schemas.microsoft.com/office/drawing/2014/main" id="{08BED3E4-FD5B-4272-8C87-5D9C4379C8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7686" y="2113378"/>
            <a:ext cx="4643869" cy="33459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7">
            <p14:nvContentPartPr>
              <p14:cNvPr id="8" name="Freihand 7">
                <a:extLst>
                  <a:ext uri="{FF2B5EF4-FFF2-40B4-BE49-F238E27FC236}">
                    <a16:creationId xmlns:a16="http://schemas.microsoft.com/office/drawing/2014/main" id="{90E49272-A2C6-49A1-BDEF-15554E7AADAA}"/>
                  </a:ext>
                </a:extLst>
              </p14:cNvPr>
              <p14:cNvContentPartPr/>
              <p14:nvPr/>
            </p14:nvContentPartPr>
            <p14:xfrm>
              <a:off x="2152800" y="1720800"/>
              <a:ext cx="9328320" cy="4623120"/>
            </p14:xfrm>
          </p:contentPart>
        </mc:Choice>
        <mc:Fallback>
          <p:pic>
            <p:nvPicPr>
              <p:cNvPr id="8" name="Freihand 7">
                <a:extLst>
                  <a:ext uri="{FF2B5EF4-FFF2-40B4-BE49-F238E27FC236}">
                    <a16:creationId xmlns:a16="http://schemas.microsoft.com/office/drawing/2014/main" id="{90E49272-A2C6-49A1-BDEF-15554E7AADAA}"/>
                  </a:ext>
                </a:extLst>
              </p:cNvPr>
              <p:cNvPicPr/>
              <p:nvPr/>
            </p:nvPicPr>
            <p:blipFill>
              <a:blip r:embed="rId8"/>
              <a:stretch>
                <a:fillRect/>
              </a:stretch>
            </p:blipFill>
            <p:spPr>
              <a:xfrm>
                <a:off x="2143440" y="1711440"/>
                <a:ext cx="9347040" cy="4641840"/>
              </a:xfrm>
              <a:prstGeom prst="rect">
                <a:avLst/>
              </a:prstGeom>
            </p:spPr>
          </p:pic>
        </mc:Fallback>
      </mc:AlternateContent>
    </p:spTree>
    <p:extLst>
      <p:ext uri="{BB962C8B-B14F-4D97-AF65-F5344CB8AC3E}">
        <p14:creationId xmlns:p14="http://schemas.microsoft.com/office/powerpoint/2010/main" val="31679090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B2575-D9C9-4B25-9D07-28357B2B89FD}"/>
              </a:ext>
            </a:extLst>
          </p:cNvPr>
          <p:cNvSpPr>
            <a:spLocks noGrp="1"/>
          </p:cNvSpPr>
          <p:nvPr>
            <p:ph type="title"/>
          </p:nvPr>
        </p:nvSpPr>
        <p:spPr/>
        <p:txBody>
          <a:bodyPr/>
          <a:lstStyle/>
          <a:p>
            <a:r>
              <a:rPr lang="de-DE" dirty="0"/>
              <a:t>Small </a:t>
            </a:r>
            <a:r>
              <a:rPr lang="de-DE" dirty="0" err="1"/>
              <a:t>example</a:t>
            </a:r>
            <a:endParaRPr lang="de-DE" dirty="0"/>
          </a:p>
        </p:txBody>
      </p:sp>
      <p:sp>
        <p:nvSpPr>
          <p:cNvPr id="4" name="Fußzeilenplatzhalter 3">
            <a:extLst>
              <a:ext uri="{FF2B5EF4-FFF2-40B4-BE49-F238E27FC236}">
                <a16:creationId xmlns:a16="http://schemas.microsoft.com/office/drawing/2014/main" id="{2139C8E5-638A-4541-9327-21C7EDA88E49}"/>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735D423-2331-4087-BCE9-D18D2E4A7208}"/>
              </a:ext>
            </a:extLst>
          </p:cNvPr>
          <p:cNvSpPr>
            <a:spLocks noGrp="1"/>
          </p:cNvSpPr>
          <p:nvPr>
            <p:ph type="sldNum" sz="quarter" idx="11"/>
          </p:nvPr>
        </p:nvSpPr>
        <p:spPr/>
        <p:txBody>
          <a:bodyPr/>
          <a:lstStyle/>
          <a:p>
            <a:fld id="{0625EBFC-0345-4FA4-A801-51797D94B198}" type="slidenum">
              <a:rPr lang="de-DE" smtClean="0"/>
              <a:t>11</a:t>
            </a:fld>
            <a:endParaRPr lang="de-DE" dirty="0"/>
          </a:p>
        </p:txBody>
      </p:sp>
      <p:pic>
        <p:nvPicPr>
          <p:cNvPr id="3074" name="Picture 2" descr="Messung von Temperatur, Oberflächentemperatur &amp; Temperaturprofil">
            <a:extLst>
              <a:ext uri="{FF2B5EF4-FFF2-40B4-BE49-F238E27FC236}">
                <a16:creationId xmlns:a16="http://schemas.microsoft.com/office/drawing/2014/main" id="{A6D30ADA-DFC3-4E24-BB21-3D35F7DA41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049" y="1613210"/>
            <a:ext cx="1119234" cy="11192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umidity Icon of Line style - Available in SVG, PNG, EPS, AI &amp; Icon fonts">
            <a:extLst>
              <a:ext uri="{FF2B5EF4-FFF2-40B4-BE49-F238E27FC236}">
                <a16:creationId xmlns:a16="http://schemas.microsoft.com/office/drawing/2014/main" id="{02FC87AF-2CFC-4E2E-86B3-D182D6AA2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49" y="3222264"/>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ind&quot;-Icons - Kostenloser Download, PNG und SVG">
            <a:extLst>
              <a:ext uri="{FF2B5EF4-FFF2-40B4-BE49-F238E27FC236}">
                <a16:creationId xmlns:a16="http://schemas.microsoft.com/office/drawing/2014/main" id="{1A6EC4DB-32CC-479B-A13B-45ADFF91E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21" y="4923585"/>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469A9099-9CDA-4CB0-84C3-9456197F83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25" b="29851"/>
          <a:stretch/>
        </p:blipFill>
        <p:spPr bwMode="auto">
          <a:xfrm>
            <a:off x="2714984" y="2089751"/>
            <a:ext cx="6198160" cy="3579529"/>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DADEF13B-EF89-465A-B536-EEEF96DC777C}"/>
              </a:ext>
            </a:extLst>
          </p:cNvPr>
          <p:cNvSpPr/>
          <p:nvPr/>
        </p:nvSpPr>
        <p:spPr bwMode="auto">
          <a:xfrm>
            <a:off x="2022438" y="1990264"/>
            <a:ext cx="882127" cy="36512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de-DE" dirty="0">
                <a:latin typeface="Arial" charset="0"/>
              </a:rPr>
              <a:t>10</a:t>
            </a:r>
            <a:r>
              <a:rPr kumimoji="0" lang="de-DE" sz="1800" b="0" i="0" u="none" strike="noStrike" cap="none" normalizeH="0" baseline="0" dirty="0">
                <a:ln>
                  <a:noFill/>
                </a:ln>
                <a:solidFill>
                  <a:schemeClr val="tx1"/>
                </a:solidFill>
                <a:effectLst/>
                <a:latin typeface="Arial" charset="0"/>
              </a:rPr>
              <a:t>°C</a:t>
            </a:r>
          </a:p>
        </p:txBody>
      </p:sp>
      <p:sp>
        <p:nvSpPr>
          <p:cNvPr id="10" name="Rechteck 9">
            <a:extLst>
              <a:ext uri="{FF2B5EF4-FFF2-40B4-BE49-F238E27FC236}">
                <a16:creationId xmlns:a16="http://schemas.microsoft.com/office/drawing/2014/main" id="{72A54913-217A-42E5-A369-F1F5B4D22D18}"/>
              </a:ext>
            </a:extLst>
          </p:cNvPr>
          <p:cNvSpPr/>
          <p:nvPr/>
        </p:nvSpPr>
        <p:spPr bwMode="auto">
          <a:xfrm>
            <a:off x="1955833" y="3575482"/>
            <a:ext cx="882127" cy="36512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de-DE" dirty="0">
                <a:latin typeface="Arial" charset="0"/>
              </a:rPr>
              <a:t>30%</a:t>
            </a:r>
            <a:endParaRPr kumimoji="0" lang="de-DE" sz="18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FD408A23-BF0B-4839-BD77-16C47D84BF08}"/>
              </a:ext>
            </a:extLst>
          </p:cNvPr>
          <p:cNvSpPr/>
          <p:nvPr/>
        </p:nvSpPr>
        <p:spPr bwMode="auto">
          <a:xfrm>
            <a:off x="1975289" y="5276803"/>
            <a:ext cx="882127" cy="36512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de-DE" dirty="0">
                <a:latin typeface="Arial" charset="0"/>
              </a:rPr>
              <a:t>8</a:t>
            </a:r>
            <a:r>
              <a:rPr kumimoji="0" lang="de-DE" sz="1800" b="0" i="0" u="none" strike="noStrike" cap="none" normalizeH="0" baseline="0" dirty="0">
                <a:ln>
                  <a:noFill/>
                </a:ln>
                <a:solidFill>
                  <a:schemeClr val="tx1"/>
                </a:solidFill>
                <a:effectLst/>
                <a:latin typeface="Arial" charset="0"/>
              </a:rPr>
              <a:t> m/s</a:t>
            </a:r>
          </a:p>
        </p:txBody>
      </p:sp>
      <p:sp>
        <p:nvSpPr>
          <p:cNvPr id="6" name="Textfeld 5">
            <a:extLst>
              <a:ext uri="{FF2B5EF4-FFF2-40B4-BE49-F238E27FC236}">
                <a16:creationId xmlns:a16="http://schemas.microsoft.com/office/drawing/2014/main" id="{7A759C90-B710-49A7-BEA6-34E551946CA6}"/>
              </a:ext>
            </a:extLst>
          </p:cNvPr>
          <p:cNvSpPr txBox="1"/>
          <p:nvPr/>
        </p:nvSpPr>
        <p:spPr>
          <a:xfrm>
            <a:off x="4307742" y="5961818"/>
            <a:ext cx="3480440" cy="369332"/>
          </a:xfrm>
          <a:prstGeom prst="rect">
            <a:avLst/>
          </a:prstGeom>
          <a:noFill/>
        </p:spPr>
        <p:txBody>
          <a:bodyPr wrap="none" rtlCol="0">
            <a:spAutoFit/>
          </a:bodyPr>
          <a:lstStyle/>
          <a:p>
            <a:r>
              <a:rPr lang="de-DE" dirty="0"/>
              <a:t>z = 10*0.2+10*0.1+8*(-1) -3 = -6</a:t>
            </a:r>
          </a:p>
        </p:txBody>
      </p:sp>
      <p:sp>
        <p:nvSpPr>
          <p:cNvPr id="13" name="Ellipse 12">
            <a:extLst>
              <a:ext uri="{FF2B5EF4-FFF2-40B4-BE49-F238E27FC236}">
                <a16:creationId xmlns:a16="http://schemas.microsoft.com/office/drawing/2014/main" id="{430056EC-801B-45F6-AD5E-46A031A70232}"/>
              </a:ext>
            </a:extLst>
          </p:cNvPr>
          <p:cNvSpPr/>
          <p:nvPr/>
        </p:nvSpPr>
        <p:spPr bwMode="auto">
          <a:xfrm>
            <a:off x="5217458" y="1290548"/>
            <a:ext cx="774550" cy="777688"/>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de-DE" dirty="0">
                <a:solidFill>
                  <a:schemeClr val="tx1"/>
                </a:solidFill>
                <a:latin typeface="Arial" charset="0"/>
              </a:rPr>
              <a:t>B</a:t>
            </a:r>
            <a:endParaRPr kumimoji="0" lang="de-DE" sz="1800" b="0" i="0" u="none" strike="noStrike" cap="none" normalizeH="0" baseline="0" dirty="0">
              <a:ln>
                <a:noFill/>
              </a:ln>
              <a:solidFill>
                <a:schemeClr val="tx1"/>
              </a:solidFill>
              <a:effectLst/>
              <a:latin typeface="Arial" charset="0"/>
            </a:endParaRPr>
          </a:p>
        </p:txBody>
      </p:sp>
      <p:cxnSp>
        <p:nvCxnSpPr>
          <p:cNvPr id="14" name="Gerade Verbindung mit Pfeil 13">
            <a:extLst>
              <a:ext uri="{FF2B5EF4-FFF2-40B4-BE49-F238E27FC236}">
                <a16:creationId xmlns:a16="http://schemas.microsoft.com/office/drawing/2014/main" id="{E8FBB70A-169E-483F-A7DD-329D83E94B99}"/>
              </a:ext>
            </a:extLst>
          </p:cNvPr>
          <p:cNvCxnSpPr>
            <a:stCxn id="13" idx="4"/>
          </p:cNvCxnSpPr>
          <p:nvPr/>
        </p:nvCxnSpPr>
        <p:spPr bwMode="auto">
          <a:xfrm flipH="1">
            <a:off x="5593976" y="2068236"/>
            <a:ext cx="10757" cy="664208"/>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hteck 6">
            <a:extLst>
              <a:ext uri="{FF2B5EF4-FFF2-40B4-BE49-F238E27FC236}">
                <a16:creationId xmlns:a16="http://schemas.microsoft.com/office/drawing/2014/main" id="{97DC130B-08EA-4A22-A15D-2204A7CB3490}"/>
              </a:ext>
            </a:extLst>
          </p:cNvPr>
          <p:cNvSpPr/>
          <p:nvPr/>
        </p:nvSpPr>
        <p:spPr bwMode="auto">
          <a:xfrm>
            <a:off x="4034181" y="2691704"/>
            <a:ext cx="644094" cy="3193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0.2</a:t>
            </a:r>
          </a:p>
        </p:txBody>
      </p:sp>
      <p:sp>
        <p:nvSpPr>
          <p:cNvPr id="16" name="Rechteck 15">
            <a:extLst>
              <a:ext uri="{FF2B5EF4-FFF2-40B4-BE49-F238E27FC236}">
                <a16:creationId xmlns:a16="http://schemas.microsoft.com/office/drawing/2014/main" id="{AB6E8699-975E-46CD-AC59-A42ED5517518}"/>
              </a:ext>
            </a:extLst>
          </p:cNvPr>
          <p:cNvSpPr/>
          <p:nvPr/>
        </p:nvSpPr>
        <p:spPr bwMode="auto">
          <a:xfrm>
            <a:off x="3985695" y="3974463"/>
            <a:ext cx="644094" cy="3193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de-DE" dirty="0">
                <a:solidFill>
                  <a:schemeClr val="tx1"/>
                </a:solidFill>
                <a:latin typeface="Arial" charset="0"/>
              </a:rPr>
              <a:t>-1</a:t>
            </a:r>
            <a:endParaRPr kumimoji="0" lang="de-DE" sz="1800" b="0" i="0" u="none" strike="noStrike" cap="none" normalizeH="0" baseline="0" dirty="0">
              <a:ln>
                <a:noFill/>
              </a:ln>
              <a:solidFill>
                <a:schemeClr val="tx1"/>
              </a:solidFill>
              <a:effectLst/>
              <a:latin typeface="Arial" charset="0"/>
            </a:endParaRPr>
          </a:p>
        </p:txBody>
      </p:sp>
      <p:sp>
        <p:nvSpPr>
          <p:cNvPr id="17" name="Rechteck 16">
            <a:extLst>
              <a:ext uri="{FF2B5EF4-FFF2-40B4-BE49-F238E27FC236}">
                <a16:creationId xmlns:a16="http://schemas.microsoft.com/office/drawing/2014/main" id="{309970C1-BF57-47AB-A7DD-3F45EC27A8DF}"/>
              </a:ext>
            </a:extLst>
          </p:cNvPr>
          <p:cNvSpPr/>
          <p:nvPr/>
        </p:nvSpPr>
        <p:spPr bwMode="auto">
          <a:xfrm>
            <a:off x="4027424" y="3395487"/>
            <a:ext cx="644094" cy="3193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0.1</a:t>
            </a:r>
          </a:p>
        </p:txBody>
      </p:sp>
      <p:pic>
        <p:nvPicPr>
          <p:cNvPr id="18" name="Picture 2">
            <a:extLst>
              <a:ext uri="{FF2B5EF4-FFF2-40B4-BE49-F238E27FC236}">
                <a16:creationId xmlns:a16="http://schemas.microsoft.com/office/drawing/2014/main" id="{08BED3E4-FD5B-4272-8C87-5D9C4379C8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7686" y="2113378"/>
            <a:ext cx="4643869" cy="33459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7">
            <p14:nvContentPartPr>
              <p14:cNvPr id="8" name="Freihand 7">
                <a:extLst>
                  <a:ext uri="{FF2B5EF4-FFF2-40B4-BE49-F238E27FC236}">
                    <a16:creationId xmlns:a16="http://schemas.microsoft.com/office/drawing/2014/main" id="{3442C6AA-0CC7-4DF1-BEAD-B7F5AEAB647C}"/>
                  </a:ext>
                </a:extLst>
              </p14:cNvPr>
              <p14:cNvContentPartPr/>
              <p14:nvPr/>
            </p14:nvContentPartPr>
            <p14:xfrm>
              <a:off x="1987560" y="4311720"/>
              <a:ext cx="6870960" cy="2070360"/>
            </p14:xfrm>
          </p:contentPart>
        </mc:Choice>
        <mc:Fallback>
          <p:pic>
            <p:nvPicPr>
              <p:cNvPr id="8" name="Freihand 7">
                <a:extLst>
                  <a:ext uri="{FF2B5EF4-FFF2-40B4-BE49-F238E27FC236}">
                    <a16:creationId xmlns:a16="http://schemas.microsoft.com/office/drawing/2014/main" id="{3442C6AA-0CC7-4DF1-BEAD-B7F5AEAB647C}"/>
                  </a:ext>
                </a:extLst>
              </p:cNvPr>
              <p:cNvPicPr/>
              <p:nvPr/>
            </p:nvPicPr>
            <p:blipFill>
              <a:blip r:embed="rId8"/>
              <a:stretch>
                <a:fillRect/>
              </a:stretch>
            </p:blipFill>
            <p:spPr>
              <a:xfrm>
                <a:off x="1978200" y="4302360"/>
                <a:ext cx="6889680" cy="2089080"/>
              </a:xfrm>
              <a:prstGeom prst="rect">
                <a:avLst/>
              </a:prstGeom>
            </p:spPr>
          </p:pic>
        </mc:Fallback>
      </mc:AlternateContent>
    </p:spTree>
    <p:extLst>
      <p:ext uri="{BB962C8B-B14F-4D97-AF65-F5344CB8AC3E}">
        <p14:creationId xmlns:p14="http://schemas.microsoft.com/office/powerpoint/2010/main" val="179721665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CE24F7-72FC-4515-9A08-3D4924ECA006}"/>
              </a:ext>
            </a:extLst>
          </p:cNvPr>
          <p:cNvSpPr>
            <a:spLocks noGrp="1"/>
          </p:cNvSpPr>
          <p:nvPr>
            <p:ph type="title"/>
          </p:nvPr>
        </p:nvSpPr>
        <p:spPr/>
        <p:txBody>
          <a:bodyPr/>
          <a:lstStyle/>
          <a:p>
            <a:r>
              <a:rPr lang="de-DE" dirty="0" err="1"/>
              <a:t>Example</a:t>
            </a:r>
            <a:endParaRPr lang="de-DE" dirty="0"/>
          </a:p>
        </p:txBody>
      </p:sp>
      <p:sp>
        <p:nvSpPr>
          <p:cNvPr id="4" name="Fußzeilenplatzhalter 3">
            <a:extLst>
              <a:ext uri="{FF2B5EF4-FFF2-40B4-BE49-F238E27FC236}">
                <a16:creationId xmlns:a16="http://schemas.microsoft.com/office/drawing/2014/main" id="{4ED57239-664D-4D86-9295-27E78006C0DA}"/>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E8C0E4A-0A5B-4D03-992A-ABF91A328290}"/>
              </a:ext>
            </a:extLst>
          </p:cNvPr>
          <p:cNvSpPr>
            <a:spLocks noGrp="1"/>
          </p:cNvSpPr>
          <p:nvPr>
            <p:ph type="sldNum" sz="quarter" idx="11"/>
          </p:nvPr>
        </p:nvSpPr>
        <p:spPr/>
        <p:txBody>
          <a:bodyPr/>
          <a:lstStyle/>
          <a:p>
            <a:fld id="{0625EBFC-0345-4FA4-A801-51797D94B198}" type="slidenum">
              <a:rPr lang="de-DE" smtClean="0"/>
              <a:t>12</a:t>
            </a:fld>
            <a:endParaRPr lang="de-DE" dirty="0"/>
          </a:p>
        </p:txBody>
      </p:sp>
      <p:pic>
        <p:nvPicPr>
          <p:cNvPr id="4098" name="Picture 2">
            <a:extLst>
              <a:ext uri="{FF2B5EF4-FFF2-40B4-BE49-F238E27FC236}">
                <a16:creationId xmlns:a16="http://schemas.microsoft.com/office/drawing/2014/main" id="{F1F036A6-9BD5-40E4-8A5E-23EA12101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680" y="1756747"/>
            <a:ext cx="589597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8954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33018-8D93-402C-9D85-250AAADC7048}"/>
              </a:ext>
            </a:extLst>
          </p:cNvPr>
          <p:cNvSpPr>
            <a:spLocks noGrp="1"/>
          </p:cNvSpPr>
          <p:nvPr>
            <p:ph type="title"/>
          </p:nvPr>
        </p:nvSpPr>
        <p:spPr/>
        <p:txBody>
          <a:bodyPr/>
          <a:lstStyle/>
          <a:p>
            <a:r>
              <a:rPr lang="de-DE" dirty="0"/>
              <a:t>Binary </a:t>
            </a:r>
            <a:r>
              <a:rPr lang="de-DE" dirty="0" err="1"/>
              <a:t>classification</a:t>
            </a:r>
            <a:endParaRPr lang="de-DE" dirty="0"/>
          </a:p>
        </p:txBody>
      </p:sp>
      <p:sp>
        <p:nvSpPr>
          <p:cNvPr id="4" name="Fußzeilenplatzhalter 3">
            <a:extLst>
              <a:ext uri="{FF2B5EF4-FFF2-40B4-BE49-F238E27FC236}">
                <a16:creationId xmlns:a16="http://schemas.microsoft.com/office/drawing/2014/main" id="{1CEFD791-23DA-437F-9413-A6616FFB4D2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99DBCBD6-9F80-4F74-AE02-848F6B002C69}"/>
              </a:ext>
            </a:extLst>
          </p:cNvPr>
          <p:cNvSpPr>
            <a:spLocks noGrp="1"/>
          </p:cNvSpPr>
          <p:nvPr>
            <p:ph type="sldNum" sz="quarter" idx="11"/>
          </p:nvPr>
        </p:nvSpPr>
        <p:spPr/>
        <p:txBody>
          <a:bodyPr/>
          <a:lstStyle/>
          <a:p>
            <a:fld id="{0625EBFC-0345-4FA4-A801-51797D94B198}" type="slidenum">
              <a:rPr lang="de-DE" smtClean="0"/>
              <a:t>13</a:t>
            </a:fld>
            <a:endParaRPr lang="de-DE" dirty="0"/>
          </a:p>
        </p:txBody>
      </p:sp>
      <p:pic>
        <p:nvPicPr>
          <p:cNvPr id="5122" name="Picture 2" descr="Image for post">
            <a:extLst>
              <a:ext uri="{FF2B5EF4-FFF2-40B4-BE49-F238E27FC236}">
                <a16:creationId xmlns:a16="http://schemas.microsoft.com/office/drawing/2014/main" id="{10058464-0CD2-4F47-B2BF-D81DFAF33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263" y="2311494"/>
            <a:ext cx="59817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7485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9897E-C85F-484C-9F47-8A7FD264F651}"/>
              </a:ext>
            </a:extLst>
          </p:cNvPr>
          <p:cNvSpPr>
            <a:spLocks noGrp="1"/>
          </p:cNvSpPr>
          <p:nvPr>
            <p:ph type="title"/>
          </p:nvPr>
        </p:nvSpPr>
        <p:spPr/>
        <p:txBody>
          <a:bodyPr/>
          <a:lstStyle/>
          <a:p>
            <a:r>
              <a:rPr lang="de-DE" dirty="0" err="1"/>
              <a:t>What</a:t>
            </a:r>
            <a:r>
              <a:rPr lang="de-DE" dirty="0"/>
              <a:t> </a:t>
            </a:r>
            <a:r>
              <a:rPr lang="de-DE" dirty="0" err="1"/>
              <a:t>Is</a:t>
            </a:r>
            <a:r>
              <a:rPr lang="de-DE" dirty="0"/>
              <a:t> a </a:t>
            </a:r>
            <a:r>
              <a:rPr lang="de-DE" dirty="0" err="1"/>
              <a:t>Perceptron</a:t>
            </a:r>
            <a:r>
              <a:rPr lang="de-DE" dirty="0"/>
              <a:t>?</a:t>
            </a:r>
          </a:p>
        </p:txBody>
      </p:sp>
      <p:sp>
        <p:nvSpPr>
          <p:cNvPr id="4" name="Fußzeilenplatzhalter 3">
            <a:extLst>
              <a:ext uri="{FF2B5EF4-FFF2-40B4-BE49-F238E27FC236}">
                <a16:creationId xmlns:a16="http://schemas.microsoft.com/office/drawing/2014/main" id="{2E397612-2A95-474B-8D73-72290876ED7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5F02B300-35DF-45EB-B173-CECDB6C6F1B8}"/>
              </a:ext>
            </a:extLst>
          </p:cNvPr>
          <p:cNvSpPr>
            <a:spLocks noGrp="1"/>
          </p:cNvSpPr>
          <p:nvPr>
            <p:ph type="sldNum" sz="quarter" idx="11"/>
          </p:nvPr>
        </p:nvSpPr>
        <p:spPr/>
        <p:txBody>
          <a:bodyPr/>
          <a:lstStyle/>
          <a:p>
            <a:fld id="{0625EBFC-0345-4FA4-A801-51797D94B198}" type="slidenum">
              <a:rPr lang="de-DE" smtClean="0"/>
              <a:t>14</a:t>
            </a:fld>
            <a:endParaRPr lang="de-DE" dirty="0"/>
          </a:p>
        </p:txBody>
      </p:sp>
      <p:pic>
        <p:nvPicPr>
          <p:cNvPr id="1028" name="Picture 4" descr="Image for post">
            <a:extLst>
              <a:ext uri="{FF2B5EF4-FFF2-40B4-BE49-F238E27FC236}">
                <a16:creationId xmlns:a16="http://schemas.microsoft.com/office/drawing/2014/main" id="{DB9F1892-3037-48FE-BE63-B71F874F6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855" y="1962150"/>
            <a:ext cx="778192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91540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3FF63C-7DE0-4FFE-A1F6-4374D7886C59}"/>
              </a:ext>
            </a:extLst>
          </p:cNvPr>
          <p:cNvSpPr>
            <a:spLocks noGrp="1"/>
          </p:cNvSpPr>
          <p:nvPr>
            <p:ph type="title"/>
          </p:nvPr>
        </p:nvSpPr>
        <p:spPr/>
        <p:txBody>
          <a:bodyPr/>
          <a:lstStyle/>
          <a:p>
            <a:r>
              <a:rPr lang="de-DE" dirty="0" err="1"/>
              <a:t>Some</a:t>
            </a:r>
            <a:r>
              <a:rPr lang="de-DE" dirty="0"/>
              <a:t> Maths</a:t>
            </a:r>
          </a:p>
        </p:txBody>
      </p:sp>
      <p:sp>
        <p:nvSpPr>
          <p:cNvPr id="4" name="Fußzeilenplatzhalter 3">
            <a:extLst>
              <a:ext uri="{FF2B5EF4-FFF2-40B4-BE49-F238E27FC236}">
                <a16:creationId xmlns:a16="http://schemas.microsoft.com/office/drawing/2014/main" id="{8B2E3DC5-08E5-497F-875F-DF0F73AA5733}"/>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9DE3A6E-C82E-46C7-817B-AD3A2B6D2611}"/>
              </a:ext>
            </a:extLst>
          </p:cNvPr>
          <p:cNvSpPr>
            <a:spLocks noGrp="1"/>
          </p:cNvSpPr>
          <p:nvPr>
            <p:ph type="sldNum" sz="quarter" idx="11"/>
          </p:nvPr>
        </p:nvSpPr>
        <p:spPr/>
        <p:txBody>
          <a:bodyPr/>
          <a:lstStyle/>
          <a:p>
            <a:fld id="{0625EBFC-0345-4FA4-A801-51797D94B198}" type="slidenum">
              <a:rPr lang="de-DE" smtClean="0"/>
              <a:t>15</a:t>
            </a:fld>
            <a:endParaRPr lang="de-DE" dirty="0"/>
          </a:p>
        </p:txBody>
      </p:sp>
      <p:pic>
        <p:nvPicPr>
          <p:cNvPr id="6152" name="Picture 8" descr="Image for post">
            <a:extLst>
              <a:ext uri="{FF2B5EF4-FFF2-40B4-BE49-F238E27FC236}">
                <a16:creationId xmlns:a16="http://schemas.microsoft.com/office/drawing/2014/main" id="{6E421940-3EFF-4623-BF0D-52D2C5295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07" y="1586094"/>
            <a:ext cx="3362593" cy="10414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for post">
            <a:extLst>
              <a:ext uri="{FF2B5EF4-FFF2-40B4-BE49-F238E27FC236}">
                <a16:creationId xmlns:a16="http://schemas.microsoft.com/office/drawing/2014/main" id="{725E303B-B4F9-4E37-A62E-F1476DFA9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207" y="1708259"/>
            <a:ext cx="20097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mage for post">
            <a:extLst>
              <a:ext uri="{FF2B5EF4-FFF2-40B4-BE49-F238E27FC236}">
                <a16:creationId xmlns:a16="http://schemas.microsoft.com/office/drawing/2014/main" id="{94634E62-4E79-4516-B533-F625486905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9244" y="2611692"/>
            <a:ext cx="2171700" cy="504825"/>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Understanding Machine Learning through Memes | by Harsh Aryan | Nybles |  Medium">
            <a:extLst>
              <a:ext uri="{FF2B5EF4-FFF2-40B4-BE49-F238E27FC236}">
                <a16:creationId xmlns:a16="http://schemas.microsoft.com/office/drawing/2014/main" id="{E77231BC-7F97-4201-999C-BC185DB3F9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6906" y="1305125"/>
            <a:ext cx="4762500" cy="5391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DE29AFDA-19A1-4D74-8784-B65642FB0E5D}"/>
              </a:ext>
            </a:extLst>
          </p:cNvPr>
          <p:cNvSpPr txBox="1"/>
          <p:nvPr/>
        </p:nvSpPr>
        <p:spPr>
          <a:xfrm>
            <a:off x="934155" y="1394690"/>
            <a:ext cx="1954381" cy="369332"/>
          </a:xfrm>
          <a:prstGeom prst="rect">
            <a:avLst/>
          </a:prstGeom>
          <a:noFill/>
        </p:spPr>
        <p:txBody>
          <a:bodyPr wrap="none" rtlCol="0">
            <a:spAutoFit/>
          </a:bodyPr>
          <a:lstStyle/>
          <a:p>
            <a:r>
              <a:rPr lang="de-DE" dirty="0"/>
              <a:t>Output </a:t>
            </a:r>
            <a:r>
              <a:rPr lang="de-DE" dirty="0" err="1"/>
              <a:t>of</a:t>
            </a:r>
            <a:r>
              <a:rPr lang="de-DE" dirty="0"/>
              <a:t> Neuron</a:t>
            </a:r>
          </a:p>
        </p:txBody>
      </p:sp>
      <p:sp>
        <p:nvSpPr>
          <p:cNvPr id="15" name="Textfeld 14">
            <a:extLst>
              <a:ext uri="{FF2B5EF4-FFF2-40B4-BE49-F238E27FC236}">
                <a16:creationId xmlns:a16="http://schemas.microsoft.com/office/drawing/2014/main" id="{C45C7066-7266-4AB2-9039-E512105FA82D}"/>
              </a:ext>
            </a:extLst>
          </p:cNvPr>
          <p:cNvSpPr txBox="1"/>
          <p:nvPr/>
        </p:nvSpPr>
        <p:spPr>
          <a:xfrm>
            <a:off x="4020207" y="1356832"/>
            <a:ext cx="2089033" cy="369332"/>
          </a:xfrm>
          <a:prstGeom prst="rect">
            <a:avLst/>
          </a:prstGeom>
          <a:noFill/>
        </p:spPr>
        <p:txBody>
          <a:bodyPr wrap="none" rtlCol="0">
            <a:spAutoFit/>
          </a:bodyPr>
          <a:lstStyle/>
          <a:p>
            <a:r>
              <a:rPr lang="de-DE" dirty="0"/>
              <a:t>X= Input </a:t>
            </a:r>
            <a:r>
              <a:rPr lang="de-DE" dirty="0" err="1"/>
              <a:t>of</a:t>
            </a:r>
            <a:r>
              <a:rPr lang="de-DE" dirty="0"/>
              <a:t> </a:t>
            </a:r>
            <a:r>
              <a:rPr lang="de-DE" dirty="0" err="1"/>
              <a:t>neuron</a:t>
            </a:r>
            <a:endParaRPr lang="de-DE" dirty="0"/>
          </a:p>
        </p:txBody>
      </p:sp>
      <p:sp>
        <p:nvSpPr>
          <p:cNvPr id="16" name="Textfeld 15">
            <a:extLst>
              <a:ext uri="{FF2B5EF4-FFF2-40B4-BE49-F238E27FC236}">
                <a16:creationId xmlns:a16="http://schemas.microsoft.com/office/drawing/2014/main" id="{6C57125D-4E01-4EC1-9703-E5A988014799}"/>
              </a:ext>
            </a:extLst>
          </p:cNvPr>
          <p:cNvSpPr txBox="1"/>
          <p:nvPr/>
        </p:nvSpPr>
        <p:spPr>
          <a:xfrm>
            <a:off x="3939244" y="2305072"/>
            <a:ext cx="2469587" cy="369332"/>
          </a:xfrm>
          <a:prstGeom prst="rect">
            <a:avLst/>
          </a:prstGeom>
          <a:noFill/>
        </p:spPr>
        <p:txBody>
          <a:bodyPr wrap="none" rtlCol="0">
            <a:spAutoFit/>
          </a:bodyPr>
          <a:lstStyle/>
          <a:p>
            <a:r>
              <a:rPr lang="de-DE" dirty="0"/>
              <a:t>W= </a:t>
            </a:r>
            <a:r>
              <a:rPr lang="de-DE" dirty="0" err="1"/>
              <a:t>Weights</a:t>
            </a:r>
            <a:r>
              <a:rPr lang="de-DE" dirty="0"/>
              <a:t> </a:t>
            </a:r>
            <a:r>
              <a:rPr lang="de-DE" dirty="0" err="1"/>
              <a:t>of</a:t>
            </a:r>
            <a:r>
              <a:rPr lang="de-DE" dirty="0"/>
              <a:t> </a:t>
            </a:r>
            <a:r>
              <a:rPr lang="de-DE" dirty="0" err="1"/>
              <a:t>neuron</a:t>
            </a:r>
            <a:endParaRPr lang="de-DE" dirty="0"/>
          </a:p>
        </p:txBody>
      </p:sp>
      <p:pic>
        <p:nvPicPr>
          <p:cNvPr id="6162" name="Picture 18" descr="Artificial Neural Networks/Activation Functions - Wikibooks, open books for  an open world">
            <a:extLst>
              <a:ext uri="{FF2B5EF4-FFF2-40B4-BE49-F238E27FC236}">
                <a16:creationId xmlns:a16="http://schemas.microsoft.com/office/drawing/2014/main" id="{EF18284A-46D5-41AB-B62B-6CF65DAEA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0203" y="3317696"/>
            <a:ext cx="3564292" cy="2806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739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FC15E3-80BB-42CF-8D13-FEB252AF3C11}"/>
              </a:ext>
            </a:extLst>
          </p:cNvPr>
          <p:cNvSpPr>
            <a:spLocks noGrp="1"/>
          </p:cNvSpPr>
          <p:nvPr>
            <p:ph type="title"/>
          </p:nvPr>
        </p:nvSpPr>
        <p:spPr/>
        <p:txBody>
          <a:bodyPr/>
          <a:lstStyle/>
          <a:p>
            <a:r>
              <a:rPr lang="de-DE" dirty="0" err="1"/>
              <a:t>One</a:t>
            </a:r>
            <a:r>
              <a:rPr lang="de-DE" dirty="0"/>
              <a:t> </a:t>
            </a:r>
            <a:r>
              <a:rPr lang="de-DE" dirty="0" err="1"/>
              <a:t>example</a:t>
            </a:r>
            <a:endParaRPr lang="de-DE" dirty="0"/>
          </a:p>
        </p:txBody>
      </p:sp>
      <p:sp>
        <p:nvSpPr>
          <p:cNvPr id="4" name="Fußzeilenplatzhalter 3">
            <a:extLst>
              <a:ext uri="{FF2B5EF4-FFF2-40B4-BE49-F238E27FC236}">
                <a16:creationId xmlns:a16="http://schemas.microsoft.com/office/drawing/2014/main" id="{9930017F-A219-4C90-8C41-E3B01518E26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423A11E-1FDC-4A32-BE67-9DEC6959A480}"/>
              </a:ext>
            </a:extLst>
          </p:cNvPr>
          <p:cNvSpPr>
            <a:spLocks noGrp="1"/>
          </p:cNvSpPr>
          <p:nvPr>
            <p:ph type="sldNum" sz="quarter" idx="11"/>
          </p:nvPr>
        </p:nvSpPr>
        <p:spPr/>
        <p:txBody>
          <a:bodyPr/>
          <a:lstStyle/>
          <a:p>
            <a:fld id="{0625EBFC-0345-4FA4-A801-51797D94B198}" type="slidenum">
              <a:rPr lang="de-DE" smtClean="0"/>
              <a:t>16</a:t>
            </a:fld>
            <a:endParaRPr lang="de-DE" dirty="0"/>
          </a:p>
        </p:txBody>
      </p:sp>
      <p:pic>
        <p:nvPicPr>
          <p:cNvPr id="8194" name="Picture 2" descr="Image for post">
            <a:extLst>
              <a:ext uri="{FF2B5EF4-FFF2-40B4-BE49-F238E27FC236}">
                <a16:creationId xmlns:a16="http://schemas.microsoft.com/office/drawing/2014/main" id="{BB9580ED-06E0-4075-A6B5-7F4F83451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734" y="1508119"/>
            <a:ext cx="6019265" cy="4823031"/>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6F08118D-230C-4BFD-990D-C61D412BC63A}"/>
              </a:ext>
            </a:extLst>
          </p:cNvPr>
          <p:cNvSpPr txBox="1"/>
          <p:nvPr/>
        </p:nvSpPr>
        <p:spPr>
          <a:xfrm>
            <a:off x="1086522" y="2225047"/>
            <a:ext cx="1473798" cy="1569660"/>
          </a:xfrm>
          <a:prstGeom prst="rect">
            <a:avLst/>
          </a:prstGeom>
          <a:noFill/>
        </p:spPr>
        <p:txBody>
          <a:bodyPr wrap="square">
            <a:spAutoFit/>
          </a:bodyPr>
          <a:lstStyle/>
          <a:p>
            <a:r>
              <a:rPr lang="en-US" sz="2400" b="0" i="0" dirty="0">
                <a:solidFill>
                  <a:srgbClr val="292929"/>
                </a:solidFill>
                <a:effectLst/>
                <a:latin typeface="charter"/>
              </a:rPr>
              <a:t>x = 0.2</a:t>
            </a:r>
          </a:p>
          <a:p>
            <a:r>
              <a:rPr lang="en-US" sz="2400" b="0" i="0" dirty="0">
                <a:solidFill>
                  <a:srgbClr val="292929"/>
                </a:solidFill>
                <a:effectLst/>
                <a:latin typeface="charter"/>
              </a:rPr>
              <a:t>w = 0.5</a:t>
            </a:r>
            <a:endParaRPr lang="en-US" sz="2400" dirty="0">
              <a:solidFill>
                <a:srgbClr val="292929"/>
              </a:solidFill>
              <a:latin typeface="charter"/>
            </a:endParaRPr>
          </a:p>
          <a:p>
            <a:r>
              <a:rPr lang="en-US" sz="2400" b="0" i="0" dirty="0">
                <a:solidFill>
                  <a:srgbClr val="292929"/>
                </a:solidFill>
                <a:effectLst/>
                <a:latin typeface="charter"/>
              </a:rPr>
              <a:t>b = 1</a:t>
            </a:r>
          </a:p>
          <a:p>
            <a:r>
              <a:rPr lang="en-US" sz="2400" b="0" i="0" dirty="0">
                <a:solidFill>
                  <a:srgbClr val="292929"/>
                </a:solidFill>
                <a:effectLst/>
                <a:latin typeface="charter"/>
              </a:rPr>
              <a:t>y = 1</a:t>
            </a:r>
            <a:endParaRPr lang="de-DE" sz="2400" dirty="0"/>
          </a:p>
        </p:txBody>
      </p:sp>
      <mc:AlternateContent xmlns:mc="http://schemas.openxmlformats.org/markup-compatibility/2006">
        <mc:Choice xmlns:p14="http://schemas.microsoft.com/office/powerpoint/2010/main" Requires="p14">
          <p:contentPart p14:bwMode="auto" r:id="rId3">
            <p14:nvContentPartPr>
              <p14:cNvPr id="3" name="Freihand 2">
                <a:extLst>
                  <a:ext uri="{FF2B5EF4-FFF2-40B4-BE49-F238E27FC236}">
                    <a16:creationId xmlns:a16="http://schemas.microsoft.com/office/drawing/2014/main" id="{924F7411-D73B-4590-B5F3-02DBF4CD6D2D}"/>
                  </a:ext>
                </a:extLst>
              </p14:cNvPr>
              <p14:cNvContentPartPr/>
              <p14:nvPr/>
            </p14:nvContentPartPr>
            <p14:xfrm>
              <a:off x="1130400" y="2635200"/>
              <a:ext cx="1111680" cy="1219680"/>
            </p14:xfrm>
          </p:contentPart>
        </mc:Choice>
        <mc:Fallback>
          <p:pic>
            <p:nvPicPr>
              <p:cNvPr id="3" name="Freihand 2">
                <a:extLst>
                  <a:ext uri="{FF2B5EF4-FFF2-40B4-BE49-F238E27FC236}">
                    <a16:creationId xmlns:a16="http://schemas.microsoft.com/office/drawing/2014/main" id="{924F7411-D73B-4590-B5F3-02DBF4CD6D2D}"/>
                  </a:ext>
                </a:extLst>
              </p:cNvPr>
              <p:cNvPicPr/>
              <p:nvPr/>
            </p:nvPicPr>
            <p:blipFill>
              <a:blip r:embed="rId4"/>
              <a:stretch>
                <a:fillRect/>
              </a:stretch>
            </p:blipFill>
            <p:spPr>
              <a:xfrm>
                <a:off x="1121040" y="2625840"/>
                <a:ext cx="1130400" cy="1238400"/>
              </a:xfrm>
              <a:prstGeom prst="rect">
                <a:avLst/>
              </a:prstGeom>
            </p:spPr>
          </p:pic>
        </mc:Fallback>
      </mc:AlternateContent>
    </p:spTree>
    <p:extLst>
      <p:ext uri="{BB962C8B-B14F-4D97-AF65-F5344CB8AC3E}">
        <p14:creationId xmlns:p14="http://schemas.microsoft.com/office/powerpoint/2010/main" val="28470488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85A6B-7D0B-4245-9DD2-B82A3B2C9672}"/>
              </a:ext>
            </a:extLst>
          </p:cNvPr>
          <p:cNvSpPr>
            <a:spLocks noGrp="1"/>
          </p:cNvSpPr>
          <p:nvPr>
            <p:ph type="title"/>
          </p:nvPr>
        </p:nvSpPr>
        <p:spPr/>
        <p:txBody>
          <a:bodyPr/>
          <a:lstStyle/>
          <a:p>
            <a:r>
              <a:rPr lang="de-DE" dirty="0"/>
              <a:t>Forward</a:t>
            </a:r>
          </a:p>
        </p:txBody>
      </p:sp>
      <p:sp>
        <p:nvSpPr>
          <p:cNvPr id="4" name="Fußzeilenplatzhalter 3">
            <a:extLst>
              <a:ext uri="{FF2B5EF4-FFF2-40B4-BE49-F238E27FC236}">
                <a16:creationId xmlns:a16="http://schemas.microsoft.com/office/drawing/2014/main" id="{F2639E15-8BF3-41F2-8BAE-279CA3975C8A}"/>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1DED82B-9559-4545-833B-AEE167C5320E}"/>
              </a:ext>
            </a:extLst>
          </p:cNvPr>
          <p:cNvSpPr>
            <a:spLocks noGrp="1"/>
          </p:cNvSpPr>
          <p:nvPr>
            <p:ph type="sldNum" sz="quarter" idx="11"/>
          </p:nvPr>
        </p:nvSpPr>
        <p:spPr/>
        <p:txBody>
          <a:bodyPr/>
          <a:lstStyle/>
          <a:p>
            <a:fld id="{0625EBFC-0345-4FA4-A801-51797D94B198}" type="slidenum">
              <a:rPr lang="de-DE" smtClean="0"/>
              <a:t>17</a:t>
            </a:fld>
            <a:endParaRPr lang="de-DE" dirty="0"/>
          </a:p>
        </p:txBody>
      </p:sp>
      <p:pic>
        <p:nvPicPr>
          <p:cNvPr id="9220" name="Picture 4" descr="Image for post">
            <a:extLst>
              <a:ext uri="{FF2B5EF4-FFF2-40B4-BE49-F238E27FC236}">
                <a16:creationId xmlns:a16="http://schemas.microsoft.com/office/drawing/2014/main" id="{A7DFB67E-67B6-4851-A394-0B7417446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586" y="1490333"/>
            <a:ext cx="3305755" cy="144146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for post">
            <a:extLst>
              <a:ext uri="{FF2B5EF4-FFF2-40B4-BE49-F238E27FC236}">
                <a16:creationId xmlns:a16="http://schemas.microsoft.com/office/drawing/2014/main" id="{56EBCB6A-4A2B-4643-876D-EAB94590E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559" y="2890857"/>
            <a:ext cx="3629807" cy="24921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 name="Freihand 2">
                <a:extLst>
                  <a:ext uri="{FF2B5EF4-FFF2-40B4-BE49-F238E27FC236}">
                    <a16:creationId xmlns:a16="http://schemas.microsoft.com/office/drawing/2014/main" id="{BDBB59ED-F279-4142-8764-4174A10696E3}"/>
                  </a:ext>
                </a:extLst>
              </p14:cNvPr>
              <p14:cNvContentPartPr/>
              <p14:nvPr/>
            </p14:nvContentPartPr>
            <p14:xfrm>
              <a:off x="2222640" y="1892160"/>
              <a:ext cx="2152800" cy="3429360"/>
            </p14:xfrm>
          </p:contentPart>
        </mc:Choice>
        <mc:Fallback>
          <p:pic>
            <p:nvPicPr>
              <p:cNvPr id="3" name="Freihand 2">
                <a:extLst>
                  <a:ext uri="{FF2B5EF4-FFF2-40B4-BE49-F238E27FC236}">
                    <a16:creationId xmlns:a16="http://schemas.microsoft.com/office/drawing/2014/main" id="{BDBB59ED-F279-4142-8764-4174A10696E3}"/>
                  </a:ext>
                </a:extLst>
              </p:cNvPr>
              <p:cNvPicPr/>
              <p:nvPr/>
            </p:nvPicPr>
            <p:blipFill>
              <a:blip r:embed="rId5"/>
              <a:stretch>
                <a:fillRect/>
              </a:stretch>
            </p:blipFill>
            <p:spPr>
              <a:xfrm>
                <a:off x="2213280" y="1882800"/>
                <a:ext cx="2171520" cy="3448080"/>
              </a:xfrm>
              <a:prstGeom prst="rect">
                <a:avLst/>
              </a:prstGeom>
            </p:spPr>
          </p:pic>
        </mc:Fallback>
      </mc:AlternateContent>
    </p:spTree>
    <p:extLst>
      <p:ext uri="{BB962C8B-B14F-4D97-AF65-F5344CB8AC3E}">
        <p14:creationId xmlns:p14="http://schemas.microsoft.com/office/powerpoint/2010/main" val="35625052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B6B87-3ECB-43BA-A31F-A489E9C8C5C4}"/>
              </a:ext>
            </a:extLst>
          </p:cNvPr>
          <p:cNvSpPr>
            <a:spLocks noGrp="1"/>
          </p:cNvSpPr>
          <p:nvPr>
            <p:ph type="title"/>
          </p:nvPr>
        </p:nvSpPr>
        <p:spPr/>
        <p:txBody>
          <a:bodyPr/>
          <a:lstStyle/>
          <a:p>
            <a:r>
              <a:rPr lang="de-DE" dirty="0"/>
              <a:t>Backpropagation</a:t>
            </a:r>
          </a:p>
        </p:txBody>
      </p:sp>
      <p:sp>
        <p:nvSpPr>
          <p:cNvPr id="4" name="Fußzeilenplatzhalter 3">
            <a:extLst>
              <a:ext uri="{FF2B5EF4-FFF2-40B4-BE49-F238E27FC236}">
                <a16:creationId xmlns:a16="http://schemas.microsoft.com/office/drawing/2014/main" id="{BBD2A80E-F833-42D4-BAB0-0BA56674297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AD5D0A17-9862-4FA5-8B22-CB7C66771282}"/>
              </a:ext>
            </a:extLst>
          </p:cNvPr>
          <p:cNvSpPr>
            <a:spLocks noGrp="1"/>
          </p:cNvSpPr>
          <p:nvPr>
            <p:ph type="sldNum" sz="quarter" idx="11"/>
          </p:nvPr>
        </p:nvSpPr>
        <p:spPr/>
        <p:txBody>
          <a:bodyPr/>
          <a:lstStyle/>
          <a:p>
            <a:fld id="{0625EBFC-0345-4FA4-A801-51797D94B198}" type="slidenum">
              <a:rPr lang="de-DE" smtClean="0"/>
              <a:t>18</a:t>
            </a:fld>
            <a:endParaRPr lang="de-DE" dirty="0"/>
          </a:p>
        </p:txBody>
      </p:sp>
      <p:pic>
        <p:nvPicPr>
          <p:cNvPr id="10242" name="Picture 2" descr="Image for post">
            <a:extLst>
              <a:ext uri="{FF2B5EF4-FFF2-40B4-BE49-F238E27FC236}">
                <a16:creationId xmlns:a16="http://schemas.microsoft.com/office/drawing/2014/main" id="{4E7C5227-B33E-4B78-B151-D26D955EB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13" y="1391995"/>
            <a:ext cx="23526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for post">
            <a:extLst>
              <a:ext uri="{FF2B5EF4-FFF2-40B4-BE49-F238E27FC236}">
                <a16:creationId xmlns:a16="http://schemas.microsoft.com/office/drawing/2014/main" id="{163E2516-62E7-4AD3-BB22-60F1BD0E2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13" y="2805830"/>
            <a:ext cx="26670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age for post">
            <a:extLst>
              <a:ext uri="{FF2B5EF4-FFF2-40B4-BE49-F238E27FC236}">
                <a16:creationId xmlns:a16="http://schemas.microsoft.com/office/drawing/2014/main" id="{F7065550-8051-4C4E-8278-739396FA3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751" y="1868870"/>
            <a:ext cx="7067550" cy="354330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Image for post">
            <a:extLst>
              <a:ext uri="{FF2B5EF4-FFF2-40B4-BE49-F238E27FC236}">
                <a16:creationId xmlns:a16="http://schemas.microsoft.com/office/drawing/2014/main" id="{66F8B9EB-B44D-40C8-821C-37CC57D7C8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513" y="3993155"/>
            <a:ext cx="2895600" cy="17716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6">
            <p14:nvContentPartPr>
              <p14:cNvPr id="3" name="Freihand 2">
                <a:extLst>
                  <a:ext uri="{FF2B5EF4-FFF2-40B4-BE49-F238E27FC236}">
                    <a16:creationId xmlns:a16="http://schemas.microsoft.com/office/drawing/2014/main" id="{5CC07874-3742-4DF5-8A05-9DFB753D4FC3}"/>
                  </a:ext>
                </a:extLst>
              </p14:cNvPr>
              <p14:cNvContentPartPr/>
              <p14:nvPr/>
            </p14:nvContentPartPr>
            <p14:xfrm>
              <a:off x="1282680" y="1727280"/>
              <a:ext cx="6496560" cy="3854880"/>
            </p14:xfrm>
          </p:contentPart>
        </mc:Choice>
        <mc:Fallback>
          <p:pic>
            <p:nvPicPr>
              <p:cNvPr id="3" name="Freihand 2">
                <a:extLst>
                  <a:ext uri="{FF2B5EF4-FFF2-40B4-BE49-F238E27FC236}">
                    <a16:creationId xmlns:a16="http://schemas.microsoft.com/office/drawing/2014/main" id="{5CC07874-3742-4DF5-8A05-9DFB753D4FC3}"/>
                  </a:ext>
                </a:extLst>
              </p:cNvPr>
              <p:cNvPicPr/>
              <p:nvPr/>
            </p:nvPicPr>
            <p:blipFill>
              <a:blip r:embed="rId7"/>
              <a:stretch>
                <a:fillRect/>
              </a:stretch>
            </p:blipFill>
            <p:spPr>
              <a:xfrm>
                <a:off x="1273320" y="1717920"/>
                <a:ext cx="6515280" cy="3873600"/>
              </a:xfrm>
              <a:prstGeom prst="rect">
                <a:avLst/>
              </a:prstGeom>
            </p:spPr>
          </p:pic>
        </mc:Fallback>
      </mc:AlternateContent>
    </p:spTree>
    <p:extLst>
      <p:ext uri="{BB962C8B-B14F-4D97-AF65-F5344CB8AC3E}">
        <p14:creationId xmlns:p14="http://schemas.microsoft.com/office/powerpoint/2010/main" val="4860341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B6B87-3ECB-43BA-A31F-A489E9C8C5C4}"/>
              </a:ext>
            </a:extLst>
          </p:cNvPr>
          <p:cNvSpPr>
            <a:spLocks noGrp="1"/>
          </p:cNvSpPr>
          <p:nvPr>
            <p:ph type="title"/>
          </p:nvPr>
        </p:nvSpPr>
        <p:spPr/>
        <p:txBody>
          <a:bodyPr/>
          <a:lstStyle/>
          <a:p>
            <a:r>
              <a:rPr lang="de-DE" dirty="0"/>
              <a:t>Backpropagation</a:t>
            </a:r>
          </a:p>
        </p:txBody>
      </p:sp>
      <p:sp>
        <p:nvSpPr>
          <p:cNvPr id="4" name="Fußzeilenplatzhalter 3">
            <a:extLst>
              <a:ext uri="{FF2B5EF4-FFF2-40B4-BE49-F238E27FC236}">
                <a16:creationId xmlns:a16="http://schemas.microsoft.com/office/drawing/2014/main" id="{BBD2A80E-F833-42D4-BAB0-0BA56674297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AD5D0A17-9862-4FA5-8B22-CB7C66771282}"/>
              </a:ext>
            </a:extLst>
          </p:cNvPr>
          <p:cNvSpPr>
            <a:spLocks noGrp="1"/>
          </p:cNvSpPr>
          <p:nvPr>
            <p:ph type="sldNum" sz="quarter" idx="11"/>
          </p:nvPr>
        </p:nvSpPr>
        <p:spPr/>
        <p:txBody>
          <a:bodyPr/>
          <a:lstStyle/>
          <a:p>
            <a:fld id="{0625EBFC-0345-4FA4-A801-51797D94B198}" type="slidenum">
              <a:rPr lang="de-DE" smtClean="0"/>
              <a:t>19</a:t>
            </a:fld>
            <a:endParaRPr lang="de-DE" dirty="0"/>
          </a:p>
        </p:txBody>
      </p:sp>
      <p:pic>
        <p:nvPicPr>
          <p:cNvPr id="10250" name="Picture 10" descr="Image for post">
            <a:extLst>
              <a:ext uri="{FF2B5EF4-FFF2-40B4-BE49-F238E27FC236}">
                <a16:creationId xmlns:a16="http://schemas.microsoft.com/office/drawing/2014/main" id="{102FB7B1-599C-42B1-BD6B-966C7330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96" y="1254325"/>
            <a:ext cx="3543300" cy="5076825"/>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Image for post">
            <a:extLst>
              <a:ext uri="{FF2B5EF4-FFF2-40B4-BE49-F238E27FC236}">
                <a16:creationId xmlns:a16="http://schemas.microsoft.com/office/drawing/2014/main" id="{DF52BFF1-BA83-45F0-AA3F-AA3C3E4BC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646" y="1536227"/>
            <a:ext cx="14954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Image for post">
            <a:extLst>
              <a:ext uri="{FF2B5EF4-FFF2-40B4-BE49-F238E27FC236}">
                <a16:creationId xmlns:a16="http://schemas.microsoft.com/office/drawing/2014/main" id="{124FCF0A-744B-44A2-830C-B4A57308A0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627" y="2573978"/>
            <a:ext cx="2676525" cy="1933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Freihand 2">
                <a:extLst>
                  <a:ext uri="{FF2B5EF4-FFF2-40B4-BE49-F238E27FC236}">
                    <a16:creationId xmlns:a16="http://schemas.microsoft.com/office/drawing/2014/main" id="{B663D1B8-D42D-41E5-858F-0850140D9B3E}"/>
                  </a:ext>
                </a:extLst>
              </p14:cNvPr>
              <p14:cNvContentPartPr/>
              <p14:nvPr/>
            </p14:nvContentPartPr>
            <p14:xfrm>
              <a:off x="1047600" y="2038320"/>
              <a:ext cx="8477640" cy="4089960"/>
            </p14:xfrm>
          </p:contentPart>
        </mc:Choice>
        <mc:Fallback>
          <p:pic>
            <p:nvPicPr>
              <p:cNvPr id="3" name="Freihand 2">
                <a:extLst>
                  <a:ext uri="{FF2B5EF4-FFF2-40B4-BE49-F238E27FC236}">
                    <a16:creationId xmlns:a16="http://schemas.microsoft.com/office/drawing/2014/main" id="{B663D1B8-D42D-41E5-858F-0850140D9B3E}"/>
                  </a:ext>
                </a:extLst>
              </p:cNvPr>
              <p:cNvPicPr/>
              <p:nvPr/>
            </p:nvPicPr>
            <p:blipFill>
              <a:blip r:embed="rId6"/>
              <a:stretch>
                <a:fillRect/>
              </a:stretch>
            </p:blipFill>
            <p:spPr>
              <a:xfrm>
                <a:off x="1038240" y="2028960"/>
                <a:ext cx="8496360" cy="4108680"/>
              </a:xfrm>
              <a:prstGeom prst="rect">
                <a:avLst/>
              </a:prstGeom>
            </p:spPr>
          </p:pic>
        </mc:Fallback>
      </mc:AlternateContent>
    </p:spTree>
    <p:extLst>
      <p:ext uri="{BB962C8B-B14F-4D97-AF65-F5344CB8AC3E}">
        <p14:creationId xmlns:p14="http://schemas.microsoft.com/office/powerpoint/2010/main" val="42416942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650E3-26A2-498E-B7EE-EFEC065DE3B6}"/>
              </a:ext>
            </a:extLst>
          </p:cNvPr>
          <p:cNvSpPr>
            <a:spLocks noGrp="1"/>
          </p:cNvSpPr>
          <p:nvPr>
            <p:ph type="title"/>
          </p:nvPr>
        </p:nvSpPr>
        <p:spPr/>
        <p:txBody>
          <a:bodyPr/>
          <a:lstStyle/>
          <a:p>
            <a:r>
              <a:rPr lang="de-DE" dirty="0"/>
              <a:t>This </a:t>
            </a:r>
            <a:r>
              <a:rPr lang="de-DE" dirty="0" err="1"/>
              <a:t>session</a:t>
            </a:r>
            <a:r>
              <a:rPr lang="de-DE" dirty="0"/>
              <a:t>:</a:t>
            </a:r>
          </a:p>
        </p:txBody>
      </p:sp>
      <p:sp>
        <p:nvSpPr>
          <p:cNvPr id="3" name="Inhaltsplatzhalter 2">
            <a:extLst>
              <a:ext uri="{FF2B5EF4-FFF2-40B4-BE49-F238E27FC236}">
                <a16:creationId xmlns:a16="http://schemas.microsoft.com/office/drawing/2014/main" id="{1350F0E2-F8D7-4481-88BD-B652CDB98AED}"/>
              </a:ext>
            </a:extLst>
          </p:cNvPr>
          <p:cNvSpPr>
            <a:spLocks noGrp="1"/>
          </p:cNvSpPr>
          <p:nvPr>
            <p:ph idx="1"/>
          </p:nvPr>
        </p:nvSpPr>
        <p:spPr/>
        <p:txBody>
          <a:bodyPr/>
          <a:lstStyle/>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Biological Neuron</a:t>
            </a:r>
          </a:p>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Some history</a:t>
            </a:r>
          </a:p>
          <a:p>
            <a:pPr marL="355600" indent="-342900">
              <a:lnSpc>
                <a:spcPct val="100000"/>
              </a:lnSpc>
              <a:spcBef>
                <a:spcPts val="740"/>
              </a:spcBef>
              <a:buClr>
                <a:srgbClr val="0097DB"/>
              </a:buClr>
              <a:buFont typeface="Arial"/>
              <a:buChar char="•"/>
              <a:tabLst>
                <a:tab pos="354965" algn="l"/>
                <a:tab pos="355600" algn="l"/>
              </a:tabLst>
            </a:pPr>
            <a:r>
              <a:rPr lang="en-US" sz="2400" spc="-5" dirty="0">
                <a:solidFill>
                  <a:srgbClr val="4D4F52"/>
                </a:solidFill>
                <a:cs typeface="Verdana"/>
              </a:rPr>
              <a:t>Technical neuron</a:t>
            </a:r>
          </a:p>
          <a:p>
            <a:pPr marL="355600" indent="-342900">
              <a:lnSpc>
                <a:spcPct val="100000"/>
              </a:lnSpc>
              <a:spcBef>
                <a:spcPts val="740"/>
              </a:spcBef>
              <a:buClr>
                <a:srgbClr val="0097DB"/>
              </a:buClr>
              <a:buFont typeface="Arial"/>
              <a:buChar char="•"/>
              <a:tabLst>
                <a:tab pos="354965" algn="l"/>
                <a:tab pos="355600" algn="l"/>
              </a:tabLst>
            </a:pPr>
            <a:endParaRPr lang="en-US" sz="4000" dirty="0">
              <a:cs typeface="Verdana"/>
            </a:endParaRPr>
          </a:p>
          <a:p>
            <a:endParaRPr lang="de-DE" dirty="0"/>
          </a:p>
        </p:txBody>
      </p:sp>
      <p:sp>
        <p:nvSpPr>
          <p:cNvPr id="4" name="Fußzeilenplatzhalter 3">
            <a:extLst>
              <a:ext uri="{FF2B5EF4-FFF2-40B4-BE49-F238E27FC236}">
                <a16:creationId xmlns:a16="http://schemas.microsoft.com/office/drawing/2014/main" id="{7ADE063A-4C9F-43B7-AAB4-AC6194D5002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6CCE7A27-034D-498E-8E72-75DA9BC9A11A}"/>
              </a:ext>
            </a:extLst>
          </p:cNvPr>
          <p:cNvSpPr>
            <a:spLocks noGrp="1"/>
          </p:cNvSpPr>
          <p:nvPr>
            <p:ph type="sldNum" sz="quarter" idx="11"/>
          </p:nvPr>
        </p:nvSpPr>
        <p:spPr/>
        <p:txBody>
          <a:bodyPr/>
          <a:lstStyle/>
          <a:p>
            <a:fld id="{0625EBFC-0345-4FA4-A801-51797D94B198}" type="slidenum">
              <a:rPr lang="de-DE" smtClean="0"/>
              <a:t>2</a:t>
            </a:fld>
            <a:endParaRPr lang="de-DE" dirty="0"/>
          </a:p>
        </p:txBody>
      </p:sp>
    </p:spTree>
    <p:extLst>
      <p:ext uri="{BB962C8B-B14F-4D97-AF65-F5344CB8AC3E}">
        <p14:creationId xmlns:p14="http://schemas.microsoft.com/office/powerpoint/2010/main" val="10607322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57BFFC-BEF6-4FA3-916C-EF636CCBAAEA}"/>
              </a:ext>
            </a:extLst>
          </p:cNvPr>
          <p:cNvSpPr>
            <a:spLocks noGrp="1"/>
          </p:cNvSpPr>
          <p:nvPr>
            <p:ph type="title"/>
          </p:nvPr>
        </p:nvSpPr>
        <p:spPr>
          <a:xfrm>
            <a:off x="923777" y="946032"/>
            <a:ext cx="10847366" cy="1041400"/>
          </a:xfrm>
        </p:spPr>
        <p:txBody>
          <a:bodyPr/>
          <a:lstStyle/>
          <a:p>
            <a:r>
              <a:rPr lang="en-US" dirty="0"/>
              <a:t>As you can see, the error has decreased by 0.000035026</a:t>
            </a:r>
            <a:endParaRPr lang="de-DE" dirty="0"/>
          </a:p>
        </p:txBody>
      </p:sp>
      <p:sp>
        <p:nvSpPr>
          <p:cNvPr id="4" name="Fußzeilenplatzhalter 3">
            <a:extLst>
              <a:ext uri="{FF2B5EF4-FFF2-40B4-BE49-F238E27FC236}">
                <a16:creationId xmlns:a16="http://schemas.microsoft.com/office/drawing/2014/main" id="{24F52FEB-6B55-4059-A4B3-1415BC9FC395}"/>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72AD139-4C37-4A13-A56D-6353BA7D48E6}"/>
              </a:ext>
            </a:extLst>
          </p:cNvPr>
          <p:cNvSpPr>
            <a:spLocks noGrp="1"/>
          </p:cNvSpPr>
          <p:nvPr>
            <p:ph type="sldNum" sz="quarter" idx="11"/>
          </p:nvPr>
        </p:nvSpPr>
        <p:spPr/>
        <p:txBody>
          <a:bodyPr/>
          <a:lstStyle/>
          <a:p>
            <a:fld id="{0625EBFC-0345-4FA4-A801-51797D94B198}" type="slidenum">
              <a:rPr lang="de-DE" smtClean="0"/>
              <a:t>20</a:t>
            </a:fld>
            <a:endParaRPr lang="de-DE" dirty="0"/>
          </a:p>
        </p:txBody>
      </p:sp>
      <p:pic>
        <p:nvPicPr>
          <p:cNvPr id="11266" name="Picture 2" descr="Suffering from Success (Deluxe Version) - DJ Khaled [Deluxe Explicit]:  Amazon.de: Musik">
            <a:extLst>
              <a:ext uri="{FF2B5EF4-FFF2-40B4-BE49-F238E27FC236}">
                <a16:creationId xmlns:a16="http://schemas.microsoft.com/office/drawing/2014/main" id="{74E05043-2925-453D-A21F-E1DDEC093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320" y="1804870"/>
            <a:ext cx="4526280" cy="452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42618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8A482FEB-13FE-41A4-9618-BD105C9CD193}"/>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794EFB72-9883-479B-A1BB-6C5308EBCFFF}"/>
              </a:ext>
            </a:extLst>
          </p:cNvPr>
          <p:cNvSpPr>
            <a:spLocks noGrp="1"/>
          </p:cNvSpPr>
          <p:nvPr>
            <p:ph type="sldNum" sz="quarter" idx="11"/>
          </p:nvPr>
        </p:nvSpPr>
        <p:spPr/>
        <p:txBody>
          <a:bodyPr/>
          <a:lstStyle/>
          <a:p>
            <a:fld id="{0625EBFC-0345-4FA4-A801-51797D94B198}" type="slidenum">
              <a:rPr lang="de-DE" smtClean="0"/>
              <a:t>21</a:t>
            </a:fld>
            <a:endParaRPr lang="de-DE" dirty="0"/>
          </a:p>
        </p:txBody>
      </p:sp>
      <p:pic>
        <p:nvPicPr>
          <p:cNvPr id="13314" name="Picture 2" descr="An AI is creating absurdist memes — see some of the best">
            <a:extLst>
              <a:ext uri="{FF2B5EF4-FFF2-40B4-BE49-F238E27FC236}">
                <a16:creationId xmlns:a16="http://schemas.microsoft.com/office/drawing/2014/main" id="{7B608B33-8F01-47DE-82DE-45932ACCB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60" y="1152725"/>
            <a:ext cx="7269480" cy="545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5716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BD4A46-2681-4C48-86C9-D88A0B03BDED}"/>
              </a:ext>
            </a:extLst>
          </p:cNvPr>
          <p:cNvSpPr>
            <a:spLocks noGrp="1"/>
          </p:cNvSpPr>
          <p:nvPr>
            <p:ph type="title"/>
          </p:nvPr>
        </p:nvSpPr>
        <p:spPr/>
        <p:txBody>
          <a:bodyPr/>
          <a:lstStyle/>
          <a:p>
            <a:r>
              <a:rPr lang="de-DE" dirty="0" err="1"/>
              <a:t>Some</a:t>
            </a:r>
            <a:r>
              <a:rPr lang="de-DE" dirty="0"/>
              <a:t> </a:t>
            </a:r>
            <a:r>
              <a:rPr lang="de-DE" dirty="0" err="1"/>
              <a:t>problems</a:t>
            </a:r>
            <a:r>
              <a:rPr lang="de-DE" dirty="0"/>
              <a:t> </a:t>
            </a:r>
            <a:r>
              <a:rPr lang="de-DE" dirty="0" err="1"/>
              <a:t>to</a:t>
            </a:r>
            <a:r>
              <a:rPr lang="de-DE" dirty="0"/>
              <a:t> </a:t>
            </a:r>
            <a:r>
              <a:rPr lang="de-DE" dirty="0" err="1"/>
              <a:t>solve</a:t>
            </a:r>
            <a:endParaRPr lang="de-DE" dirty="0"/>
          </a:p>
        </p:txBody>
      </p:sp>
      <p:sp>
        <p:nvSpPr>
          <p:cNvPr id="4" name="Fußzeilenplatzhalter 3">
            <a:extLst>
              <a:ext uri="{FF2B5EF4-FFF2-40B4-BE49-F238E27FC236}">
                <a16:creationId xmlns:a16="http://schemas.microsoft.com/office/drawing/2014/main" id="{F1006030-4417-46C0-96B3-D19BE5FA5868}"/>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750336C-6DF9-4B99-B15A-F4F90543B717}"/>
              </a:ext>
            </a:extLst>
          </p:cNvPr>
          <p:cNvSpPr>
            <a:spLocks noGrp="1"/>
          </p:cNvSpPr>
          <p:nvPr>
            <p:ph type="sldNum" sz="quarter" idx="11"/>
          </p:nvPr>
        </p:nvSpPr>
        <p:spPr/>
        <p:txBody>
          <a:bodyPr/>
          <a:lstStyle/>
          <a:p>
            <a:fld id="{0625EBFC-0345-4FA4-A801-51797D94B198}" type="slidenum">
              <a:rPr lang="de-DE" smtClean="0"/>
              <a:t>22</a:t>
            </a:fld>
            <a:endParaRPr lang="de-DE" dirty="0"/>
          </a:p>
        </p:txBody>
      </p:sp>
      <p:pic>
        <p:nvPicPr>
          <p:cNvPr id="14338" name="Picture 2" descr="Deep Learning] #2 History of Artificial Intelligence / XOR Problem of  Perceptron / Artificial Neural Network (ANN)">
            <a:extLst>
              <a:ext uri="{FF2B5EF4-FFF2-40B4-BE49-F238E27FC236}">
                <a16:creationId xmlns:a16="http://schemas.microsoft.com/office/drawing/2014/main" id="{CAD41F6E-EC5B-4AB5-80C1-BE48B4C27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7" y="1708457"/>
            <a:ext cx="7362825" cy="3914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Freihand 2">
                <a:extLst>
                  <a:ext uri="{FF2B5EF4-FFF2-40B4-BE49-F238E27FC236}">
                    <a16:creationId xmlns:a16="http://schemas.microsoft.com/office/drawing/2014/main" id="{1BC746CD-F26C-4B2B-ACB6-CEA68F930259}"/>
                  </a:ext>
                </a:extLst>
              </p14:cNvPr>
              <p14:cNvContentPartPr/>
              <p14:nvPr/>
            </p14:nvContentPartPr>
            <p14:xfrm>
              <a:off x="2755800" y="1974960"/>
              <a:ext cx="7106040" cy="1924200"/>
            </p14:xfrm>
          </p:contentPart>
        </mc:Choice>
        <mc:Fallback>
          <p:pic>
            <p:nvPicPr>
              <p:cNvPr id="3" name="Freihand 2">
                <a:extLst>
                  <a:ext uri="{FF2B5EF4-FFF2-40B4-BE49-F238E27FC236}">
                    <a16:creationId xmlns:a16="http://schemas.microsoft.com/office/drawing/2014/main" id="{1BC746CD-F26C-4B2B-ACB6-CEA68F930259}"/>
                  </a:ext>
                </a:extLst>
              </p:cNvPr>
              <p:cNvPicPr/>
              <p:nvPr/>
            </p:nvPicPr>
            <p:blipFill>
              <a:blip r:embed="rId4"/>
              <a:stretch>
                <a:fillRect/>
              </a:stretch>
            </p:blipFill>
            <p:spPr>
              <a:xfrm>
                <a:off x="2746440" y="1965600"/>
                <a:ext cx="7124760" cy="1942920"/>
              </a:xfrm>
              <a:prstGeom prst="rect">
                <a:avLst/>
              </a:prstGeom>
            </p:spPr>
          </p:pic>
        </mc:Fallback>
      </mc:AlternateContent>
    </p:spTree>
    <p:extLst>
      <p:ext uri="{BB962C8B-B14F-4D97-AF65-F5344CB8AC3E}">
        <p14:creationId xmlns:p14="http://schemas.microsoft.com/office/powerpoint/2010/main" val="40610103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2CE55-D3F5-46CE-B092-8493BC78565B}"/>
              </a:ext>
            </a:extLst>
          </p:cNvPr>
          <p:cNvSpPr>
            <a:spLocks noGrp="1"/>
          </p:cNvSpPr>
          <p:nvPr>
            <p:ph type="title"/>
          </p:nvPr>
        </p:nvSpPr>
        <p:spPr/>
        <p:txBody>
          <a:bodyPr/>
          <a:lstStyle/>
          <a:p>
            <a:r>
              <a:rPr lang="de-DE" dirty="0"/>
              <a:t>But </a:t>
            </a:r>
            <a:r>
              <a:rPr lang="de-DE" dirty="0" err="1"/>
              <a:t>what</a:t>
            </a:r>
            <a:r>
              <a:rPr lang="de-DE" dirty="0"/>
              <a:t> </a:t>
            </a:r>
            <a:r>
              <a:rPr lang="de-DE" dirty="0" err="1"/>
              <a:t>is</a:t>
            </a:r>
            <a:r>
              <a:rPr lang="de-DE" dirty="0"/>
              <a:t> </a:t>
            </a:r>
            <a:r>
              <a:rPr lang="de-DE" dirty="0" err="1"/>
              <a:t>with</a:t>
            </a:r>
            <a:r>
              <a:rPr lang="de-DE" dirty="0"/>
              <a:t> XOR?</a:t>
            </a:r>
          </a:p>
        </p:txBody>
      </p:sp>
      <p:sp>
        <p:nvSpPr>
          <p:cNvPr id="4" name="Fußzeilenplatzhalter 3">
            <a:extLst>
              <a:ext uri="{FF2B5EF4-FFF2-40B4-BE49-F238E27FC236}">
                <a16:creationId xmlns:a16="http://schemas.microsoft.com/office/drawing/2014/main" id="{6FF4E504-5EB9-4E07-AD5B-39C08A9DB63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3F076B20-8637-4AF2-82B7-C5EF0E9F991C}"/>
              </a:ext>
            </a:extLst>
          </p:cNvPr>
          <p:cNvSpPr>
            <a:spLocks noGrp="1"/>
          </p:cNvSpPr>
          <p:nvPr>
            <p:ph type="sldNum" sz="quarter" idx="11"/>
          </p:nvPr>
        </p:nvSpPr>
        <p:spPr/>
        <p:txBody>
          <a:bodyPr/>
          <a:lstStyle/>
          <a:p>
            <a:fld id="{0625EBFC-0345-4FA4-A801-51797D94B198}" type="slidenum">
              <a:rPr lang="de-DE" smtClean="0"/>
              <a:t>23</a:t>
            </a:fld>
            <a:endParaRPr lang="de-DE" dirty="0"/>
          </a:p>
        </p:txBody>
      </p:sp>
      <p:pic>
        <p:nvPicPr>
          <p:cNvPr id="15362" name="Picture 2" descr="solving XOR with single layer perceptron - Stack Overflow">
            <a:extLst>
              <a:ext uri="{FF2B5EF4-FFF2-40B4-BE49-F238E27FC236}">
                <a16:creationId xmlns:a16="http://schemas.microsoft.com/office/drawing/2014/main" id="{A9BB34E3-1D29-4C17-B6CE-F1AA3BB9A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1543050"/>
            <a:ext cx="43434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62342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CE741D-3F5B-44D9-8AEB-20F0397F4CB8}"/>
              </a:ext>
            </a:extLst>
          </p:cNvPr>
          <p:cNvSpPr>
            <a:spLocks noGrp="1"/>
          </p:cNvSpPr>
          <p:nvPr>
            <p:ph type="title"/>
          </p:nvPr>
        </p:nvSpPr>
        <p:spPr/>
        <p:txBody>
          <a:bodyPr/>
          <a:lstStyle/>
          <a:p>
            <a:r>
              <a:rPr lang="en-US" dirty="0"/>
              <a:t>Linear Algebra for Deep Learning</a:t>
            </a:r>
            <a:endParaRPr lang="de-DE" dirty="0"/>
          </a:p>
        </p:txBody>
      </p:sp>
      <p:sp>
        <p:nvSpPr>
          <p:cNvPr id="4" name="Fußzeilenplatzhalter 3">
            <a:extLst>
              <a:ext uri="{FF2B5EF4-FFF2-40B4-BE49-F238E27FC236}">
                <a16:creationId xmlns:a16="http://schemas.microsoft.com/office/drawing/2014/main" id="{353394E9-35A8-4703-B721-C138FE8032C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405D225-DADD-49A5-8B54-6BA9954C5331}"/>
              </a:ext>
            </a:extLst>
          </p:cNvPr>
          <p:cNvSpPr>
            <a:spLocks noGrp="1"/>
          </p:cNvSpPr>
          <p:nvPr>
            <p:ph type="sldNum" sz="quarter" idx="11"/>
          </p:nvPr>
        </p:nvSpPr>
        <p:spPr/>
        <p:txBody>
          <a:bodyPr/>
          <a:lstStyle/>
          <a:p>
            <a:fld id="{0625EBFC-0345-4FA4-A801-51797D94B198}" type="slidenum">
              <a:rPr lang="de-DE" smtClean="0"/>
              <a:t>24</a:t>
            </a:fld>
            <a:endParaRPr lang="de-DE" dirty="0"/>
          </a:p>
        </p:txBody>
      </p:sp>
      <p:pic>
        <p:nvPicPr>
          <p:cNvPr id="16386" name="Picture 2" descr="Post image">
            <a:extLst>
              <a:ext uri="{FF2B5EF4-FFF2-40B4-BE49-F238E27FC236}">
                <a16:creationId xmlns:a16="http://schemas.microsoft.com/office/drawing/2014/main" id="{5FCEB4EC-1F61-40FE-BD94-68986B122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943" y="950149"/>
            <a:ext cx="5304890" cy="557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72343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A2E4B4-1B5D-42EB-A51C-6565EACF791D}"/>
              </a:ext>
            </a:extLst>
          </p:cNvPr>
          <p:cNvSpPr>
            <a:spLocks noGrp="1"/>
          </p:cNvSpPr>
          <p:nvPr>
            <p:ph type="title"/>
          </p:nvPr>
        </p:nvSpPr>
        <p:spPr/>
        <p:txBody>
          <a:bodyPr/>
          <a:lstStyle/>
          <a:p>
            <a:r>
              <a:rPr lang="de-DE" dirty="0" err="1"/>
              <a:t>Why</a:t>
            </a:r>
            <a:r>
              <a:rPr lang="de-DE" dirty="0"/>
              <a:t> Math?</a:t>
            </a:r>
          </a:p>
        </p:txBody>
      </p:sp>
      <p:sp>
        <p:nvSpPr>
          <p:cNvPr id="3" name="Inhaltsplatzhalter 2">
            <a:extLst>
              <a:ext uri="{FF2B5EF4-FFF2-40B4-BE49-F238E27FC236}">
                <a16:creationId xmlns:a16="http://schemas.microsoft.com/office/drawing/2014/main" id="{FEDCF148-0F2D-42AC-8025-40A3DE37CF07}"/>
              </a:ext>
            </a:extLst>
          </p:cNvPr>
          <p:cNvSpPr>
            <a:spLocks noGrp="1"/>
          </p:cNvSpPr>
          <p:nvPr>
            <p:ph idx="1"/>
          </p:nvPr>
        </p:nvSpPr>
        <p:spPr/>
        <p:txBody>
          <a:bodyPr/>
          <a:lstStyle/>
          <a:p>
            <a:r>
              <a:rPr lang="en-US" b="0" i="0" dirty="0">
                <a:solidFill>
                  <a:srgbClr val="292929"/>
                </a:solidFill>
                <a:effectLst/>
                <a:latin typeface="charter"/>
              </a:rPr>
              <a:t>Linear algebra, probability and calculus are the ‘languages’ in which machine learning is formulated. </a:t>
            </a:r>
            <a:r>
              <a:rPr lang="en-US" dirty="0"/>
              <a:t>Learning these topics will contribute a deeper understanding of the underlying algorithmic mechanics and allow development of new algorithms.</a:t>
            </a:r>
            <a:endParaRPr lang="de-DE" dirty="0"/>
          </a:p>
        </p:txBody>
      </p:sp>
      <p:sp>
        <p:nvSpPr>
          <p:cNvPr id="4" name="Fußzeilenplatzhalter 3">
            <a:extLst>
              <a:ext uri="{FF2B5EF4-FFF2-40B4-BE49-F238E27FC236}">
                <a16:creationId xmlns:a16="http://schemas.microsoft.com/office/drawing/2014/main" id="{B7D39611-7225-48C4-AB85-AADF40289DA1}"/>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28B8A7D0-4951-4D56-B553-D4A28940C053}"/>
              </a:ext>
            </a:extLst>
          </p:cNvPr>
          <p:cNvSpPr>
            <a:spLocks noGrp="1"/>
          </p:cNvSpPr>
          <p:nvPr>
            <p:ph type="sldNum" sz="quarter" idx="11"/>
          </p:nvPr>
        </p:nvSpPr>
        <p:spPr/>
        <p:txBody>
          <a:bodyPr/>
          <a:lstStyle/>
          <a:p>
            <a:fld id="{0625EBFC-0345-4FA4-A801-51797D94B198}" type="slidenum">
              <a:rPr lang="de-DE" smtClean="0"/>
              <a:t>25</a:t>
            </a:fld>
            <a:endParaRPr lang="de-DE" dirty="0"/>
          </a:p>
        </p:txBody>
      </p:sp>
    </p:spTree>
    <p:extLst>
      <p:ext uri="{BB962C8B-B14F-4D97-AF65-F5344CB8AC3E}">
        <p14:creationId xmlns:p14="http://schemas.microsoft.com/office/powerpoint/2010/main" val="305792408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6B008-85E5-4A05-8B61-5D2546C58126}"/>
              </a:ext>
            </a:extLst>
          </p:cNvPr>
          <p:cNvSpPr>
            <a:spLocks noGrp="1"/>
          </p:cNvSpPr>
          <p:nvPr>
            <p:ph type="title"/>
          </p:nvPr>
        </p:nvSpPr>
        <p:spPr/>
        <p:txBody>
          <a:bodyPr/>
          <a:lstStyle/>
          <a:p>
            <a:r>
              <a:rPr lang="de-DE" dirty="0"/>
              <a:t>Basics</a:t>
            </a:r>
          </a:p>
        </p:txBody>
      </p:sp>
      <p:sp>
        <p:nvSpPr>
          <p:cNvPr id="4" name="Fußzeilenplatzhalter 3">
            <a:extLst>
              <a:ext uri="{FF2B5EF4-FFF2-40B4-BE49-F238E27FC236}">
                <a16:creationId xmlns:a16="http://schemas.microsoft.com/office/drawing/2014/main" id="{A1A7EB62-E9BA-4E34-990F-9BAB4B89FD43}"/>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FC80C079-6874-4311-AAFD-FAB8EA906B93}"/>
              </a:ext>
            </a:extLst>
          </p:cNvPr>
          <p:cNvSpPr>
            <a:spLocks noGrp="1"/>
          </p:cNvSpPr>
          <p:nvPr>
            <p:ph type="sldNum" sz="quarter" idx="11"/>
          </p:nvPr>
        </p:nvSpPr>
        <p:spPr/>
        <p:txBody>
          <a:bodyPr/>
          <a:lstStyle/>
          <a:p>
            <a:fld id="{0625EBFC-0345-4FA4-A801-51797D94B198}" type="slidenum">
              <a:rPr lang="de-DE" smtClean="0"/>
              <a:t>26</a:t>
            </a:fld>
            <a:endParaRPr lang="de-DE" dirty="0"/>
          </a:p>
        </p:txBody>
      </p:sp>
      <p:pic>
        <p:nvPicPr>
          <p:cNvPr id="17410" name="Picture 2" descr="Image for post">
            <a:extLst>
              <a:ext uri="{FF2B5EF4-FFF2-40B4-BE49-F238E27FC236}">
                <a16:creationId xmlns:a16="http://schemas.microsoft.com/office/drawing/2014/main" id="{E07FC13C-1ACC-4694-B352-5C06D070DD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7893" y="1728787"/>
            <a:ext cx="9601200"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7877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8AB0E5-1890-4DAB-8E66-1F18096ABE3F}"/>
              </a:ext>
            </a:extLst>
          </p:cNvPr>
          <p:cNvSpPr>
            <a:spLocks noGrp="1"/>
          </p:cNvSpPr>
          <p:nvPr>
            <p:ph type="title"/>
          </p:nvPr>
        </p:nvSpPr>
        <p:spPr/>
        <p:txBody>
          <a:bodyPr/>
          <a:lstStyle/>
          <a:p>
            <a:r>
              <a:rPr lang="de-DE" dirty="0"/>
              <a:t>Scalars</a:t>
            </a:r>
          </a:p>
        </p:txBody>
      </p:sp>
      <p:sp>
        <p:nvSpPr>
          <p:cNvPr id="3" name="Inhaltsplatzhalter 2">
            <a:extLst>
              <a:ext uri="{FF2B5EF4-FFF2-40B4-BE49-F238E27FC236}">
                <a16:creationId xmlns:a16="http://schemas.microsoft.com/office/drawing/2014/main" id="{85DC85F7-3C5B-4F4F-A81D-004E4B0B0AE0}"/>
              </a:ext>
            </a:extLst>
          </p:cNvPr>
          <p:cNvSpPr>
            <a:spLocks noGrp="1"/>
          </p:cNvSpPr>
          <p:nvPr>
            <p:ph idx="1"/>
          </p:nvPr>
        </p:nvSpPr>
        <p:spPr/>
        <p:txBody>
          <a:bodyPr/>
          <a:lstStyle/>
          <a:p>
            <a:r>
              <a:rPr lang="de-DE" b="0" i="0" dirty="0">
                <a:solidFill>
                  <a:srgbClr val="292929"/>
                </a:solidFill>
                <a:effectLst/>
                <a:latin typeface="charter"/>
              </a:rPr>
              <a:t>Scalars </a:t>
            </a:r>
            <a:r>
              <a:rPr lang="de-DE" b="0" i="0" dirty="0" err="1">
                <a:solidFill>
                  <a:srgbClr val="292929"/>
                </a:solidFill>
                <a:effectLst/>
                <a:latin typeface="charter"/>
              </a:rPr>
              <a:t>are</a:t>
            </a:r>
            <a:r>
              <a:rPr lang="de-DE" b="0" i="0" dirty="0">
                <a:solidFill>
                  <a:srgbClr val="292929"/>
                </a:solidFill>
                <a:effectLst/>
                <a:latin typeface="charter"/>
              </a:rPr>
              <a:t> </a:t>
            </a:r>
            <a:r>
              <a:rPr lang="de-DE" b="1" i="0" dirty="0" err="1">
                <a:solidFill>
                  <a:srgbClr val="292929"/>
                </a:solidFill>
                <a:effectLst/>
                <a:latin typeface="charter"/>
              </a:rPr>
              <a:t>single</a:t>
            </a:r>
            <a:r>
              <a:rPr lang="de-DE" b="1" i="0" dirty="0">
                <a:solidFill>
                  <a:srgbClr val="292929"/>
                </a:solidFill>
                <a:effectLst/>
                <a:latin typeface="charter"/>
              </a:rPr>
              <a:t> </a:t>
            </a:r>
            <a:r>
              <a:rPr lang="de-DE" b="1" i="0" dirty="0" err="1">
                <a:solidFill>
                  <a:srgbClr val="292929"/>
                </a:solidFill>
                <a:effectLst/>
                <a:latin typeface="charter"/>
              </a:rPr>
              <a:t>numbers</a:t>
            </a:r>
            <a:endParaRPr lang="de-DE" b="1" i="0" dirty="0">
              <a:solidFill>
                <a:srgbClr val="292929"/>
              </a:solidFill>
              <a:effectLst/>
              <a:latin typeface="charter"/>
            </a:endParaRPr>
          </a:p>
          <a:p>
            <a:r>
              <a:rPr lang="de-DE" b="0" i="0" dirty="0">
                <a:solidFill>
                  <a:srgbClr val="292929"/>
                </a:solidFill>
                <a:effectLst/>
                <a:latin typeface="charter"/>
              </a:rPr>
              <a:t>0</a:t>
            </a:r>
            <a:r>
              <a:rPr lang="de-DE" b="0" i="1" dirty="0">
                <a:solidFill>
                  <a:srgbClr val="292929"/>
                </a:solidFill>
                <a:effectLst/>
                <a:latin typeface="charter"/>
              </a:rPr>
              <a:t>th</a:t>
            </a:r>
            <a:r>
              <a:rPr lang="de-DE" b="0" i="0" dirty="0">
                <a:solidFill>
                  <a:srgbClr val="292929"/>
                </a:solidFill>
                <a:effectLst/>
                <a:latin typeface="charter"/>
              </a:rPr>
              <a:t>-order </a:t>
            </a:r>
            <a:r>
              <a:rPr lang="de-DE" b="0" i="0" dirty="0" err="1">
                <a:solidFill>
                  <a:srgbClr val="292929"/>
                </a:solidFill>
                <a:effectLst/>
                <a:latin typeface="charter"/>
              </a:rPr>
              <a:t>tensor</a:t>
            </a:r>
            <a:endParaRPr lang="de-DE" dirty="0">
              <a:solidFill>
                <a:srgbClr val="292929"/>
              </a:solidFill>
              <a:latin typeface="charter"/>
            </a:endParaRPr>
          </a:p>
          <a:p>
            <a:r>
              <a:rPr lang="de-DE" b="0" i="0" dirty="0">
                <a:solidFill>
                  <a:srgbClr val="292929"/>
                </a:solidFill>
                <a:effectLst/>
                <a:latin typeface="charter"/>
              </a:rPr>
              <a:t>The </a:t>
            </a:r>
            <a:r>
              <a:rPr lang="de-DE" b="0" i="0" dirty="0" err="1">
                <a:solidFill>
                  <a:srgbClr val="292929"/>
                </a:solidFill>
                <a:effectLst/>
                <a:latin typeface="charter"/>
              </a:rPr>
              <a:t>notation</a:t>
            </a:r>
            <a:r>
              <a:rPr lang="de-DE" b="0" i="0" dirty="0">
                <a:solidFill>
                  <a:srgbClr val="292929"/>
                </a:solidFill>
                <a:effectLst/>
                <a:latin typeface="charter"/>
              </a:rPr>
              <a:t>: x ∈ ℝ</a:t>
            </a:r>
          </a:p>
          <a:p>
            <a:r>
              <a:rPr lang="de-DE" b="0" i="0" dirty="0">
                <a:solidFill>
                  <a:srgbClr val="292929"/>
                </a:solidFill>
                <a:effectLst/>
                <a:latin typeface="charter"/>
              </a:rPr>
              <a:t>E.g. </a:t>
            </a:r>
          </a:p>
          <a:p>
            <a:r>
              <a:rPr lang="de-DE" b="0" i="0" dirty="0" err="1">
                <a:solidFill>
                  <a:srgbClr val="292929"/>
                </a:solidFill>
                <a:effectLst/>
                <a:latin typeface="charter"/>
              </a:rPr>
              <a:t>int</a:t>
            </a:r>
            <a:r>
              <a:rPr lang="de-DE" b="0" i="0" dirty="0">
                <a:solidFill>
                  <a:srgbClr val="292929"/>
                </a:solidFill>
                <a:effectLst/>
                <a:latin typeface="charter"/>
              </a:rPr>
              <a:t>, </a:t>
            </a:r>
            <a:r>
              <a:rPr lang="de-DE" b="0" i="0" dirty="0" err="1">
                <a:solidFill>
                  <a:srgbClr val="292929"/>
                </a:solidFill>
                <a:effectLst/>
                <a:latin typeface="charter"/>
              </a:rPr>
              <a:t>float</a:t>
            </a:r>
            <a:r>
              <a:rPr lang="de-DE" b="0" i="0" dirty="0">
                <a:solidFill>
                  <a:srgbClr val="292929"/>
                </a:solidFill>
                <a:effectLst/>
                <a:latin typeface="charter"/>
              </a:rPr>
              <a:t>, </a:t>
            </a:r>
            <a:r>
              <a:rPr lang="de-DE" b="0" i="0" dirty="0" err="1">
                <a:solidFill>
                  <a:srgbClr val="292929"/>
                </a:solidFill>
                <a:effectLst/>
                <a:latin typeface="charter"/>
              </a:rPr>
              <a:t>complex</a:t>
            </a:r>
            <a:r>
              <a:rPr lang="de-DE" b="0" i="0" dirty="0">
                <a:solidFill>
                  <a:srgbClr val="292929"/>
                </a:solidFill>
                <a:effectLst/>
                <a:latin typeface="charter"/>
              </a:rPr>
              <a:t>, </a:t>
            </a:r>
            <a:r>
              <a:rPr lang="de-DE" b="0" i="0" dirty="0" err="1">
                <a:solidFill>
                  <a:srgbClr val="292929"/>
                </a:solidFill>
                <a:effectLst/>
                <a:latin typeface="charter"/>
              </a:rPr>
              <a:t>bytes</a:t>
            </a:r>
            <a:r>
              <a:rPr lang="de-DE" b="0" i="0" dirty="0">
                <a:solidFill>
                  <a:srgbClr val="292929"/>
                </a:solidFill>
                <a:effectLst/>
                <a:latin typeface="charter"/>
              </a:rPr>
              <a:t>, Unicode</a:t>
            </a:r>
          </a:p>
          <a:p>
            <a:endParaRPr lang="de-DE" dirty="0"/>
          </a:p>
        </p:txBody>
      </p:sp>
      <p:sp>
        <p:nvSpPr>
          <p:cNvPr id="4" name="Fußzeilenplatzhalter 3">
            <a:extLst>
              <a:ext uri="{FF2B5EF4-FFF2-40B4-BE49-F238E27FC236}">
                <a16:creationId xmlns:a16="http://schemas.microsoft.com/office/drawing/2014/main" id="{B054F948-989C-49B9-B592-732F4B3348C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9EC2B36F-C4B9-4F19-9492-F2087A692E77}"/>
              </a:ext>
            </a:extLst>
          </p:cNvPr>
          <p:cNvSpPr>
            <a:spLocks noGrp="1"/>
          </p:cNvSpPr>
          <p:nvPr>
            <p:ph type="sldNum" sz="quarter" idx="11"/>
          </p:nvPr>
        </p:nvSpPr>
        <p:spPr/>
        <p:txBody>
          <a:bodyPr/>
          <a:lstStyle/>
          <a:p>
            <a:fld id="{0625EBFC-0345-4FA4-A801-51797D94B198}" type="slidenum">
              <a:rPr lang="de-DE" smtClean="0"/>
              <a:t>27</a:t>
            </a:fld>
            <a:endParaRPr lang="de-DE" dirty="0"/>
          </a:p>
        </p:txBody>
      </p:sp>
      <p:pic>
        <p:nvPicPr>
          <p:cNvPr id="7" name="Grafik 6">
            <a:extLst>
              <a:ext uri="{FF2B5EF4-FFF2-40B4-BE49-F238E27FC236}">
                <a16:creationId xmlns:a16="http://schemas.microsoft.com/office/drawing/2014/main" id="{4E0F358D-D695-40A2-A0FA-58A66E795040}"/>
              </a:ext>
            </a:extLst>
          </p:cNvPr>
          <p:cNvPicPr>
            <a:picLocks noChangeAspect="1"/>
          </p:cNvPicPr>
          <p:nvPr/>
        </p:nvPicPr>
        <p:blipFill>
          <a:blip r:embed="rId2"/>
          <a:stretch>
            <a:fillRect/>
          </a:stretch>
        </p:blipFill>
        <p:spPr>
          <a:xfrm>
            <a:off x="4307742" y="1312451"/>
            <a:ext cx="6980455" cy="4576431"/>
          </a:xfrm>
          <a:prstGeom prst="rect">
            <a:avLst/>
          </a:prstGeom>
        </p:spPr>
      </p:pic>
    </p:spTree>
    <p:extLst>
      <p:ext uri="{BB962C8B-B14F-4D97-AF65-F5344CB8AC3E}">
        <p14:creationId xmlns:p14="http://schemas.microsoft.com/office/powerpoint/2010/main" val="151572872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78634-7447-45D6-ADC5-6FB477E42CD9}"/>
              </a:ext>
            </a:extLst>
          </p:cNvPr>
          <p:cNvSpPr>
            <a:spLocks noGrp="1"/>
          </p:cNvSpPr>
          <p:nvPr>
            <p:ph type="title"/>
          </p:nvPr>
        </p:nvSpPr>
        <p:spPr/>
        <p:txBody>
          <a:bodyPr/>
          <a:lstStyle/>
          <a:p>
            <a:r>
              <a:rPr lang="de-DE" dirty="0" err="1"/>
              <a:t>Vectors</a:t>
            </a:r>
            <a:endParaRPr lang="de-DE" dirty="0"/>
          </a:p>
        </p:txBody>
      </p:sp>
      <p:sp>
        <p:nvSpPr>
          <p:cNvPr id="4" name="Fußzeilenplatzhalter 3">
            <a:extLst>
              <a:ext uri="{FF2B5EF4-FFF2-40B4-BE49-F238E27FC236}">
                <a16:creationId xmlns:a16="http://schemas.microsoft.com/office/drawing/2014/main" id="{F2B93ADF-3DA5-4CE1-B596-704C5AFD319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541B38C-E379-4E52-B046-CC276475759B}"/>
              </a:ext>
            </a:extLst>
          </p:cNvPr>
          <p:cNvSpPr>
            <a:spLocks noGrp="1"/>
          </p:cNvSpPr>
          <p:nvPr>
            <p:ph type="sldNum" sz="quarter" idx="11"/>
          </p:nvPr>
        </p:nvSpPr>
        <p:spPr/>
        <p:txBody>
          <a:bodyPr/>
          <a:lstStyle/>
          <a:p>
            <a:fld id="{0625EBFC-0345-4FA4-A801-51797D94B198}" type="slidenum">
              <a:rPr lang="de-DE" smtClean="0"/>
              <a:t>28</a:t>
            </a:fld>
            <a:endParaRPr lang="de-DE" dirty="0"/>
          </a:p>
        </p:txBody>
      </p:sp>
      <p:sp>
        <p:nvSpPr>
          <p:cNvPr id="6" name="Inhaltsplatzhalter 2">
            <a:extLst>
              <a:ext uri="{FF2B5EF4-FFF2-40B4-BE49-F238E27FC236}">
                <a16:creationId xmlns:a16="http://schemas.microsoft.com/office/drawing/2014/main" id="{4FEB95CE-CF67-4EFB-8DD5-F143E0094E09}"/>
              </a:ext>
            </a:extLst>
          </p:cNvPr>
          <p:cNvSpPr>
            <a:spLocks noGrp="1"/>
          </p:cNvSpPr>
          <p:nvPr>
            <p:ph idx="1"/>
          </p:nvPr>
        </p:nvSpPr>
        <p:spPr>
          <a:xfrm>
            <a:off x="-158325" y="1363863"/>
            <a:ext cx="11417300" cy="4967287"/>
          </a:xfrm>
        </p:spPr>
        <p:txBody>
          <a:bodyPr/>
          <a:lstStyle/>
          <a:p>
            <a:r>
              <a:rPr lang="de-DE" b="0" i="0" dirty="0">
                <a:solidFill>
                  <a:srgbClr val="292929"/>
                </a:solidFill>
                <a:effectLst/>
                <a:latin typeface="charter"/>
              </a:rPr>
              <a:t>Scalars </a:t>
            </a:r>
            <a:r>
              <a:rPr lang="de-DE" b="0" i="0" dirty="0" err="1">
                <a:solidFill>
                  <a:srgbClr val="292929"/>
                </a:solidFill>
                <a:effectLst/>
                <a:latin typeface="charter"/>
              </a:rPr>
              <a:t>are</a:t>
            </a:r>
            <a:r>
              <a:rPr lang="de-DE" b="0" i="0" dirty="0">
                <a:solidFill>
                  <a:srgbClr val="292929"/>
                </a:solidFill>
                <a:effectLst/>
                <a:latin typeface="charter"/>
              </a:rPr>
              <a:t> </a:t>
            </a:r>
            <a:r>
              <a:rPr lang="en-US" b="0" i="0" dirty="0">
                <a:solidFill>
                  <a:srgbClr val="292929"/>
                </a:solidFill>
                <a:effectLst/>
                <a:latin typeface="charter"/>
              </a:rPr>
              <a:t>ordered arrays of single numbers</a:t>
            </a:r>
          </a:p>
          <a:p>
            <a:r>
              <a:rPr lang="de-DE" b="0" dirty="0">
                <a:solidFill>
                  <a:srgbClr val="292929"/>
                </a:solidFill>
                <a:latin typeface="charter"/>
              </a:rPr>
              <a:t>1</a:t>
            </a:r>
            <a:r>
              <a:rPr lang="de-DE" b="0" i="1" dirty="0">
                <a:solidFill>
                  <a:srgbClr val="292929"/>
                </a:solidFill>
                <a:effectLst/>
                <a:latin typeface="charter"/>
              </a:rPr>
              <a:t>th</a:t>
            </a:r>
            <a:r>
              <a:rPr lang="de-DE" b="0" i="0" dirty="0">
                <a:solidFill>
                  <a:srgbClr val="292929"/>
                </a:solidFill>
                <a:effectLst/>
                <a:latin typeface="charter"/>
              </a:rPr>
              <a:t>-order </a:t>
            </a:r>
            <a:r>
              <a:rPr lang="de-DE" b="0" i="0" dirty="0" err="1">
                <a:solidFill>
                  <a:srgbClr val="292929"/>
                </a:solidFill>
                <a:effectLst/>
                <a:latin typeface="charter"/>
              </a:rPr>
              <a:t>tensor</a:t>
            </a:r>
            <a:endParaRPr lang="de-DE" dirty="0">
              <a:solidFill>
                <a:srgbClr val="292929"/>
              </a:solidFill>
              <a:latin typeface="charter"/>
            </a:endParaRPr>
          </a:p>
          <a:p>
            <a:r>
              <a:rPr lang="de-DE" b="0" i="0" dirty="0">
                <a:solidFill>
                  <a:srgbClr val="292929"/>
                </a:solidFill>
                <a:effectLst/>
                <a:latin typeface="charter"/>
              </a:rPr>
              <a:t>The </a:t>
            </a:r>
            <a:r>
              <a:rPr lang="de-DE" b="0" i="0" dirty="0" err="1">
                <a:solidFill>
                  <a:srgbClr val="292929"/>
                </a:solidFill>
                <a:effectLst/>
                <a:latin typeface="charter"/>
              </a:rPr>
              <a:t>notation</a:t>
            </a:r>
            <a:r>
              <a:rPr lang="de-DE" b="0" i="0" dirty="0">
                <a:solidFill>
                  <a:srgbClr val="292929"/>
                </a:solidFill>
                <a:effectLst/>
                <a:latin typeface="charter"/>
              </a:rPr>
              <a:t>: x ∈ </a:t>
            </a:r>
            <a:r>
              <a:rPr lang="de-DE" b="0" i="0" dirty="0" err="1">
                <a:solidFill>
                  <a:srgbClr val="292929"/>
                </a:solidFill>
                <a:effectLst/>
                <a:latin typeface="charter"/>
              </a:rPr>
              <a:t>ℝ^x</a:t>
            </a:r>
            <a:endParaRPr lang="de-DE" b="0" i="0" dirty="0">
              <a:solidFill>
                <a:srgbClr val="292929"/>
              </a:solidFill>
              <a:effectLst/>
              <a:latin typeface="charter"/>
            </a:endParaRPr>
          </a:p>
          <a:p>
            <a:r>
              <a:rPr lang="de-DE" b="0" i="0" dirty="0">
                <a:solidFill>
                  <a:srgbClr val="292929"/>
                </a:solidFill>
                <a:effectLst/>
                <a:latin typeface="charter"/>
              </a:rPr>
              <a:t>E.g. </a:t>
            </a:r>
          </a:p>
          <a:p>
            <a:endParaRPr lang="de-DE" dirty="0"/>
          </a:p>
        </p:txBody>
      </p:sp>
      <p:pic>
        <p:nvPicPr>
          <p:cNvPr id="18434" name="Picture 2" descr="Image for post">
            <a:extLst>
              <a:ext uri="{FF2B5EF4-FFF2-40B4-BE49-F238E27FC236}">
                <a16:creationId xmlns:a16="http://schemas.microsoft.com/office/drawing/2014/main" id="{12574302-A856-4563-91D2-F69383A8E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4" y="4352925"/>
            <a:ext cx="2933700" cy="438150"/>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A66593D0-0714-446E-A1BC-04A12EFB2542}"/>
              </a:ext>
            </a:extLst>
          </p:cNvPr>
          <p:cNvPicPr>
            <a:picLocks noChangeAspect="1"/>
          </p:cNvPicPr>
          <p:nvPr/>
        </p:nvPicPr>
        <p:blipFill>
          <a:blip r:embed="rId3"/>
          <a:stretch>
            <a:fillRect/>
          </a:stretch>
        </p:blipFill>
        <p:spPr>
          <a:xfrm>
            <a:off x="5202788" y="0"/>
            <a:ext cx="6989212" cy="685800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Freihand 2">
                <a:extLst>
                  <a:ext uri="{FF2B5EF4-FFF2-40B4-BE49-F238E27FC236}">
                    <a16:creationId xmlns:a16="http://schemas.microsoft.com/office/drawing/2014/main" id="{B82B9220-FB6F-4762-84FC-DA288CD2FB5C}"/>
                  </a:ext>
                </a:extLst>
              </p14:cNvPr>
              <p14:cNvContentPartPr/>
              <p14:nvPr/>
            </p14:nvContentPartPr>
            <p14:xfrm>
              <a:off x="5816520" y="1123920"/>
              <a:ext cx="902160" cy="45000"/>
            </p14:xfrm>
          </p:contentPart>
        </mc:Choice>
        <mc:Fallback>
          <p:pic>
            <p:nvPicPr>
              <p:cNvPr id="3" name="Freihand 2">
                <a:extLst>
                  <a:ext uri="{FF2B5EF4-FFF2-40B4-BE49-F238E27FC236}">
                    <a16:creationId xmlns:a16="http://schemas.microsoft.com/office/drawing/2014/main" id="{B82B9220-FB6F-4762-84FC-DA288CD2FB5C}"/>
                  </a:ext>
                </a:extLst>
              </p:cNvPr>
              <p:cNvPicPr/>
              <p:nvPr/>
            </p:nvPicPr>
            <p:blipFill>
              <a:blip r:embed="rId5"/>
              <a:stretch>
                <a:fillRect/>
              </a:stretch>
            </p:blipFill>
            <p:spPr>
              <a:xfrm>
                <a:off x="5807160" y="1114560"/>
                <a:ext cx="920880" cy="63720"/>
              </a:xfrm>
              <a:prstGeom prst="rect">
                <a:avLst/>
              </a:prstGeom>
            </p:spPr>
          </p:pic>
        </mc:Fallback>
      </mc:AlternateContent>
    </p:spTree>
    <p:extLst>
      <p:ext uri="{BB962C8B-B14F-4D97-AF65-F5344CB8AC3E}">
        <p14:creationId xmlns:p14="http://schemas.microsoft.com/office/powerpoint/2010/main" val="398783129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30D8C5-215B-4715-9C1E-DC0CBC7C2DB2}"/>
              </a:ext>
            </a:extLst>
          </p:cNvPr>
          <p:cNvSpPr>
            <a:spLocks noGrp="1"/>
          </p:cNvSpPr>
          <p:nvPr>
            <p:ph type="title"/>
          </p:nvPr>
        </p:nvSpPr>
        <p:spPr/>
        <p:txBody>
          <a:bodyPr/>
          <a:lstStyle/>
          <a:p>
            <a:r>
              <a:rPr lang="de-DE" dirty="0"/>
              <a:t>Matrices</a:t>
            </a:r>
          </a:p>
        </p:txBody>
      </p:sp>
      <p:sp>
        <p:nvSpPr>
          <p:cNvPr id="4" name="Fußzeilenplatzhalter 3">
            <a:extLst>
              <a:ext uri="{FF2B5EF4-FFF2-40B4-BE49-F238E27FC236}">
                <a16:creationId xmlns:a16="http://schemas.microsoft.com/office/drawing/2014/main" id="{FA82775B-B5D6-44F3-A40D-250F5314CCC5}"/>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683005FC-347F-45AA-93DF-6AFCBE6387D9}"/>
              </a:ext>
            </a:extLst>
          </p:cNvPr>
          <p:cNvSpPr>
            <a:spLocks noGrp="1"/>
          </p:cNvSpPr>
          <p:nvPr>
            <p:ph type="sldNum" sz="quarter" idx="11"/>
          </p:nvPr>
        </p:nvSpPr>
        <p:spPr/>
        <p:txBody>
          <a:bodyPr/>
          <a:lstStyle/>
          <a:p>
            <a:fld id="{0625EBFC-0345-4FA4-A801-51797D94B198}" type="slidenum">
              <a:rPr lang="de-DE" smtClean="0"/>
              <a:t>29</a:t>
            </a:fld>
            <a:endParaRPr lang="de-DE" dirty="0"/>
          </a:p>
        </p:txBody>
      </p:sp>
      <p:sp>
        <p:nvSpPr>
          <p:cNvPr id="7" name="Inhaltsplatzhalter 2">
            <a:extLst>
              <a:ext uri="{FF2B5EF4-FFF2-40B4-BE49-F238E27FC236}">
                <a16:creationId xmlns:a16="http://schemas.microsoft.com/office/drawing/2014/main" id="{CE2B324B-A927-4520-86FF-96B3F276F095}"/>
              </a:ext>
            </a:extLst>
          </p:cNvPr>
          <p:cNvSpPr>
            <a:spLocks noGrp="1"/>
          </p:cNvSpPr>
          <p:nvPr>
            <p:ph idx="1"/>
          </p:nvPr>
        </p:nvSpPr>
        <p:spPr>
          <a:xfrm>
            <a:off x="-158325" y="1363863"/>
            <a:ext cx="11417300" cy="4967287"/>
          </a:xfrm>
        </p:spPr>
        <p:txBody>
          <a:bodyPr/>
          <a:lstStyle/>
          <a:p>
            <a:r>
              <a:rPr lang="de-DE" b="0" i="0" dirty="0">
                <a:solidFill>
                  <a:srgbClr val="292929"/>
                </a:solidFill>
                <a:effectLst/>
                <a:latin typeface="charter"/>
              </a:rPr>
              <a:t>Scalars </a:t>
            </a:r>
            <a:r>
              <a:rPr lang="de-DE" b="0" i="0" dirty="0" err="1">
                <a:solidFill>
                  <a:srgbClr val="292929"/>
                </a:solidFill>
                <a:effectLst/>
                <a:latin typeface="charter"/>
              </a:rPr>
              <a:t>are</a:t>
            </a:r>
            <a:r>
              <a:rPr lang="de-DE" b="0" i="0" dirty="0">
                <a:solidFill>
                  <a:srgbClr val="292929"/>
                </a:solidFill>
                <a:effectLst/>
                <a:latin typeface="charter"/>
              </a:rPr>
              <a:t> </a:t>
            </a:r>
            <a:r>
              <a:rPr lang="en-US" b="0" i="0" dirty="0">
                <a:solidFill>
                  <a:srgbClr val="292929"/>
                </a:solidFill>
                <a:effectLst/>
                <a:latin typeface="charter"/>
              </a:rPr>
              <a:t>rectangular arrays consisting of numbers</a:t>
            </a:r>
          </a:p>
          <a:p>
            <a:r>
              <a:rPr lang="de-DE" b="0" i="1" dirty="0">
                <a:solidFill>
                  <a:srgbClr val="292929"/>
                </a:solidFill>
                <a:effectLst/>
                <a:latin typeface="charter"/>
              </a:rPr>
              <a:t>2th</a:t>
            </a:r>
            <a:r>
              <a:rPr lang="de-DE" b="0" i="0" dirty="0">
                <a:solidFill>
                  <a:srgbClr val="292929"/>
                </a:solidFill>
                <a:effectLst/>
                <a:latin typeface="charter"/>
              </a:rPr>
              <a:t>-order </a:t>
            </a:r>
            <a:r>
              <a:rPr lang="de-DE" b="0" i="0" dirty="0" err="1">
                <a:solidFill>
                  <a:srgbClr val="292929"/>
                </a:solidFill>
                <a:effectLst/>
                <a:latin typeface="charter"/>
              </a:rPr>
              <a:t>tensor</a:t>
            </a:r>
            <a:endParaRPr lang="de-DE" dirty="0">
              <a:solidFill>
                <a:srgbClr val="292929"/>
              </a:solidFill>
              <a:latin typeface="charter"/>
            </a:endParaRPr>
          </a:p>
          <a:p>
            <a:r>
              <a:rPr lang="en-US" b="0" i="0" dirty="0">
                <a:solidFill>
                  <a:srgbClr val="292929"/>
                </a:solidFill>
                <a:effectLst/>
                <a:latin typeface="charter"/>
              </a:rPr>
              <a:t>If m and n are positive integers, that is m, n ∈ ℕ then the </a:t>
            </a:r>
            <a:r>
              <a:rPr lang="en-US" b="0" i="0" dirty="0" err="1">
                <a:solidFill>
                  <a:srgbClr val="292929"/>
                </a:solidFill>
                <a:effectLst/>
                <a:latin typeface="charter"/>
              </a:rPr>
              <a:t>m×n</a:t>
            </a:r>
            <a:r>
              <a:rPr lang="en-US" b="0" i="0" dirty="0">
                <a:solidFill>
                  <a:srgbClr val="292929"/>
                </a:solidFill>
                <a:effectLst/>
                <a:latin typeface="charter"/>
              </a:rPr>
              <a:t> matrix contains m*n numbers, with m rows and n columns.</a:t>
            </a:r>
          </a:p>
          <a:p>
            <a:r>
              <a:rPr lang="en-US" b="0" i="0" dirty="0">
                <a:solidFill>
                  <a:srgbClr val="292929"/>
                </a:solidFill>
                <a:effectLst/>
                <a:latin typeface="charter"/>
              </a:rPr>
              <a:t>The full </a:t>
            </a:r>
            <a:r>
              <a:rPr lang="en-US" b="0" i="0" dirty="0" err="1">
                <a:solidFill>
                  <a:srgbClr val="292929"/>
                </a:solidFill>
                <a:effectLst/>
                <a:latin typeface="charter"/>
              </a:rPr>
              <a:t>m×n</a:t>
            </a:r>
            <a:r>
              <a:rPr lang="en-US" b="0" i="0" dirty="0">
                <a:solidFill>
                  <a:srgbClr val="292929"/>
                </a:solidFill>
                <a:effectLst/>
                <a:latin typeface="charter"/>
              </a:rPr>
              <a:t> matrix can be written as:</a:t>
            </a:r>
            <a:endParaRPr lang="de-DE" b="0" dirty="0">
              <a:solidFill>
                <a:srgbClr val="292929"/>
              </a:solidFill>
              <a:latin typeface="charter"/>
            </a:endParaRPr>
          </a:p>
          <a:p>
            <a:endParaRPr lang="de-DE" b="0" i="0" dirty="0">
              <a:solidFill>
                <a:srgbClr val="292929"/>
              </a:solidFill>
              <a:effectLst/>
              <a:latin typeface="charter"/>
            </a:endParaRPr>
          </a:p>
          <a:p>
            <a:endParaRPr lang="de-DE" dirty="0"/>
          </a:p>
        </p:txBody>
      </p:sp>
      <p:pic>
        <p:nvPicPr>
          <p:cNvPr id="19458" name="Picture 2" descr="Image for post">
            <a:extLst>
              <a:ext uri="{FF2B5EF4-FFF2-40B4-BE49-F238E27FC236}">
                <a16:creationId xmlns:a16="http://schemas.microsoft.com/office/drawing/2014/main" id="{C33FDCA9-1120-42FF-AE5A-42BE17EE0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786" y="3370522"/>
            <a:ext cx="381000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for post">
            <a:extLst>
              <a:ext uri="{FF2B5EF4-FFF2-40B4-BE49-F238E27FC236}">
                <a16:creationId xmlns:a16="http://schemas.microsoft.com/office/drawing/2014/main" id="{5551AF58-1373-48AA-9987-D715048F0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2886" y="5409824"/>
            <a:ext cx="144780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7708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5BAD4-CDC0-44EE-B0B7-931C8C5D09B2}"/>
              </a:ext>
            </a:extLst>
          </p:cNvPr>
          <p:cNvSpPr>
            <a:spLocks noGrp="1"/>
          </p:cNvSpPr>
          <p:nvPr>
            <p:ph type="title"/>
          </p:nvPr>
        </p:nvSpPr>
        <p:spPr/>
        <p:txBody>
          <a:bodyPr/>
          <a:lstStyle/>
          <a:p>
            <a:r>
              <a:rPr lang="de-DE" dirty="0"/>
              <a:t>Biological Neuron</a:t>
            </a:r>
          </a:p>
        </p:txBody>
      </p:sp>
      <p:sp>
        <p:nvSpPr>
          <p:cNvPr id="4" name="Fußzeilenplatzhalter 3">
            <a:extLst>
              <a:ext uri="{FF2B5EF4-FFF2-40B4-BE49-F238E27FC236}">
                <a16:creationId xmlns:a16="http://schemas.microsoft.com/office/drawing/2014/main" id="{AE55B2E5-218E-4C4F-89FB-E0BE86C27AA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9DAB917C-A117-4034-9145-1EF8D729CFCE}"/>
              </a:ext>
            </a:extLst>
          </p:cNvPr>
          <p:cNvSpPr>
            <a:spLocks noGrp="1"/>
          </p:cNvSpPr>
          <p:nvPr>
            <p:ph type="sldNum" sz="quarter" idx="11"/>
          </p:nvPr>
        </p:nvSpPr>
        <p:spPr/>
        <p:txBody>
          <a:bodyPr/>
          <a:lstStyle/>
          <a:p>
            <a:fld id="{0625EBFC-0345-4FA4-A801-51797D94B198}" type="slidenum">
              <a:rPr lang="de-DE" smtClean="0"/>
              <a:t>3</a:t>
            </a:fld>
            <a:endParaRPr lang="de-DE" dirty="0"/>
          </a:p>
        </p:txBody>
      </p:sp>
      <p:pic>
        <p:nvPicPr>
          <p:cNvPr id="2052" name="Picture 4" descr="Image for post">
            <a:extLst>
              <a:ext uri="{FF2B5EF4-FFF2-40B4-BE49-F238E27FC236}">
                <a16:creationId xmlns:a16="http://schemas.microsoft.com/office/drawing/2014/main" id="{5F065581-0D11-4852-A4A0-D78B96FB4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3" y="1690688"/>
            <a:ext cx="654367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7228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2C1F21-72F8-4165-B5CE-56C1144037B2}"/>
              </a:ext>
            </a:extLst>
          </p:cNvPr>
          <p:cNvSpPr>
            <a:spLocks noGrp="1"/>
          </p:cNvSpPr>
          <p:nvPr>
            <p:ph type="title"/>
          </p:nvPr>
        </p:nvSpPr>
        <p:spPr/>
        <p:txBody>
          <a:bodyPr/>
          <a:lstStyle/>
          <a:p>
            <a:r>
              <a:rPr lang="de-DE" dirty="0"/>
              <a:t>Matrix </a:t>
            </a:r>
            <a:r>
              <a:rPr lang="de-DE" dirty="0" err="1"/>
              <a:t>Multiplication</a:t>
            </a:r>
            <a:endParaRPr lang="de-DE" dirty="0"/>
          </a:p>
        </p:txBody>
      </p:sp>
      <p:sp>
        <p:nvSpPr>
          <p:cNvPr id="4" name="Fußzeilenplatzhalter 3">
            <a:extLst>
              <a:ext uri="{FF2B5EF4-FFF2-40B4-BE49-F238E27FC236}">
                <a16:creationId xmlns:a16="http://schemas.microsoft.com/office/drawing/2014/main" id="{CB3ABF7E-A724-4886-A91A-42533A5CCD1A}"/>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F0AB16CD-B777-4D6B-B513-BA5E0C70A5DB}"/>
              </a:ext>
            </a:extLst>
          </p:cNvPr>
          <p:cNvSpPr>
            <a:spLocks noGrp="1"/>
          </p:cNvSpPr>
          <p:nvPr>
            <p:ph type="sldNum" sz="quarter" idx="11"/>
          </p:nvPr>
        </p:nvSpPr>
        <p:spPr/>
        <p:txBody>
          <a:bodyPr/>
          <a:lstStyle/>
          <a:p>
            <a:fld id="{0625EBFC-0345-4FA4-A801-51797D94B198}" type="slidenum">
              <a:rPr lang="de-DE" smtClean="0"/>
              <a:t>30</a:t>
            </a:fld>
            <a:endParaRPr lang="de-DE" dirty="0"/>
          </a:p>
        </p:txBody>
      </p:sp>
      <p:pic>
        <p:nvPicPr>
          <p:cNvPr id="20482" name="Picture 2" descr="Image for post">
            <a:extLst>
              <a:ext uri="{FF2B5EF4-FFF2-40B4-BE49-F238E27FC236}">
                <a16:creationId xmlns:a16="http://schemas.microsoft.com/office/drawing/2014/main" id="{0C92D14B-494C-4CA9-9284-FCCC9A4AF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2128838"/>
            <a:ext cx="7581900" cy="26003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Freihand 2">
                <a:extLst>
                  <a:ext uri="{FF2B5EF4-FFF2-40B4-BE49-F238E27FC236}">
                    <a16:creationId xmlns:a16="http://schemas.microsoft.com/office/drawing/2014/main" id="{D2CBAB43-3499-4676-B310-C006E04D61C0}"/>
                  </a:ext>
                </a:extLst>
              </p14:cNvPr>
              <p14:cNvContentPartPr/>
              <p14:nvPr/>
            </p14:nvContentPartPr>
            <p14:xfrm>
              <a:off x="2730600" y="2343240"/>
              <a:ext cx="5899320" cy="2984760"/>
            </p14:xfrm>
          </p:contentPart>
        </mc:Choice>
        <mc:Fallback>
          <p:pic>
            <p:nvPicPr>
              <p:cNvPr id="3" name="Freihand 2">
                <a:extLst>
                  <a:ext uri="{FF2B5EF4-FFF2-40B4-BE49-F238E27FC236}">
                    <a16:creationId xmlns:a16="http://schemas.microsoft.com/office/drawing/2014/main" id="{D2CBAB43-3499-4676-B310-C006E04D61C0}"/>
                  </a:ext>
                </a:extLst>
              </p:cNvPr>
              <p:cNvPicPr/>
              <p:nvPr/>
            </p:nvPicPr>
            <p:blipFill>
              <a:blip r:embed="rId4"/>
              <a:stretch>
                <a:fillRect/>
              </a:stretch>
            </p:blipFill>
            <p:spPr>
              <a:xfrm>
                <a:off x="2721240" y="2333880"/>
                <a:ext cx="5918040" cy="3003480"/>
              </a:xfrm>
              <a:prstGeom prst="rect">
                <a:avLst/>
              </a:prstGeom>
            </p:spPr>
          </p:pic>
        </mc:Fallback>
      </mc:AlternateContent>
    </p:spTree>
    <p:extLst>
      <p:ext uri="{BB962C8B-B14F-4D97-AF65-F5344CB8AC3E}">
        <p14:creationId xmlns:p14="http://schemas.microsoft.com/office/powerpoint/2010/main" val="307176388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AD2D8A-4038-4D8E-99AF-6808992F598F}"/>
              </a:ext>
            </a:extLst>
          </p:cNvPr>
          <p:cNvSpPr>
            <a:spLocks noGrp="1"/>
          </p:cNvSpPr>
          <p:nvPr>
            <p:ph type="title"/>
          </p:nvPr>
        </p:nvSpPr>
        <p:spPr/>
        <p:txBody>
          <a:bodyPr/>
          <a:lstStyle/>
          <a:p>
            <a:r>
              <a:rPr lang="de-DE" dirty="0"/>
              <a:t>Transpose Matrix</a:t>
            </a:r>
          </a:p>
        </p:txBody>
      </p:sp>
      <p:sp>
        <p:nvSpPr>
          <p:cNvPr id="4" name="Fußzeilenplatzhalter 3">
            <a:extLst>
              <a:ext uri="{FF2B5EF4-FFF2-40B4-BE49-F238E27FC236}">
                <a16:creationId xmlns:a16="http://schemas.microsoft.com/office/drawing/2014/main" id="{5BED4C4A-97F9-4790-8E37-3F7256E9BB24}"/>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85EDA677-8ECC-4D94-8AF8-EBE4BE628B48}"/>
              </a:ext>
            </a:extLst>
          </p:cNvPr>
          <p:cNvSpPr>
            <a:spLocks noGrp="1"/>
          </p:cNvSpPr>
          <p:nvPr>
            <p:ph type="sldNum" sz="quarter" idx="11"/>
          </p:nvPr>
        </p:nvSpPr>
        <p:spPr/>
        <p:txBody>
          <a:bodyPr/>
          <a:lstStyle/>
          <a:p>
            <a:fld id="{0625EBFC-0345-4FA4-A801-51797D94B198}" type="slidenum">
              <a:rPr lang="de-DE" smtClean="0"/>
              <a:t>31</a:t>
            </a:fld>
            <a:endParaRPr lang="de-DE" dirty="0"/>
          </a:p>
        </p:txBody>
      </p:sp>
      <p:pic>
        <p:nvPicPr>
          <p:cNvPr id="1026" name="Picture 2" descr="Image for post">
            <a:extLst>
              <a:ext uri="{FF2B5EF4-FFF2-40B4-BE49-F238E27FC236}">
                <a16:creationId xmlns:a16="http://schemas.microsoft.com/office/drawing/2014/main" id="{8BEFADD0-4240-47B7-B330-90E83C344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2343150"/>
            <a:ext cx="7648575" cy="21717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Freihand 2">
                <a:extLst>
                  <a:ext uri="{FF2B5EF4-FFF2-40B4-BE49-F238E27FC236}">
                    <a16:creationId xmlns:a16="http://schemas.microsoft.com/office/drawing/2014/main" id="{C81970C8-2349-42FA-AE6B-7DE5AF2C4F16}"/>
                  </a:ext>
                </a:extLst>
              </p14:cNvPr>
              <p14:cNvContentPartPr/>
              <p14:nvPr/>
            </p14:nvContentPartPr>
            <p14:xfrm>
              <a:off x="3619440" y="2806560"/>
              <a:ext cx="4959720" cy="1315080"/>
            </p14:xfrm>
          </p:contentPart>
        </mc:Choice>
        <mc:Fallback>
          <p:pic>
            <p:nvPicPr>
              <p:cNvPr id="3" name="Freihand 2">
                <a:extLst>
                  <a:ext uri="{FF2B5EF4-FFF2-40B4-BE49-F238E27FC236}">
                    <a16:creationId xmlns:a16="http://schemas.microsoft.com/office/drawing/2014/main" id="{C81970C8-2349-42FA-AE6B-7DE5AF2C4F16}"/>
                  </a:ext>
                </a:extLst>
              </p:cNvPr>
              <p:cNvPicPr/>
              <p:nvPr/>
            </p:nvPicPr>
            <p:blipFill>
              <a:blip r:embed="rId4"/>
              <a:stretch>
                <a:fillRect/>
              </a:stretch>
            </p:blipFill>
            <p:spPr>
              <a:xfrm>
                <a:off x="3610080" y="2797200"/>
                <a:ext cx="4978440" cy="1333800"/>
              </a:xfrm>
              <a:prstGeom prst="rect">
                <a:avLst/>
              </a:prstGeom>
            </p:spPr>
          </p:pic>
        </mc:Fallback>
      </mc:AlternateContent>
    </p:spTree>
    <p:extLst>
      <p:ext uri="{BB962C8B-B14F-4D97-AF65-F5344CB8AC3E}">
        <p14:creationId xmlns:p14="http://schemas.microsoft.com/office/powerpoint/2010/main" val="21191874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461C9E-A90A-4865-B21E-FF38A6DB7E9E}"/>
              </a:ext>
            </a:extLst>
          </p:cNvPr>
          <p:cNvSpPr>
            <a:spLocks noGrp="1"/>
          </p:cNvSpPr>
          <p:nvPr>
            <p:ph type="title"/>
          </p:nvPr>
        </p:nvSpPr>
        <p:spPr/>
        <p:txBody>
          <a:bodyPr/>
          <a:lstStyle/>
          <a:p>
            <a:r>
              <a:rPr lang="de-DE" dirty="0"/>
              <a:t>Inverse Matrix</a:t>
            </a:r>
            <a:br>
              <a:rPr lang="de-DE" dirty="0"/>
            </a:br>
            <a:endParaRPr lang="de-DE" dirty="0"/>
          </a:p>
        </p:txBody>
      </p:sp>
      <p:sp>
        <p:nvSpPr>
          <p:cNvPr id="4" name="Fußzeilenplatzhalter 3">
            <a:extLst>
              <a:ext uri="{FF2B5EF4-FFF2-40B4-BE49-F238E27FC236}">
                <a16:creationId xmlns:a16="http://schemas.microsoft.com/office/drawing/2014/main" id="{9D97DD15-9843-46D7-AD87-B12C389A5D9D}"/>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44D961D8-329D-4CCC-B273-33E3A4DB8E84}"/>
              </a:ext>
            </a:extLst>
          </p:cNvPr>
          <p:cNvSpPr>
            <a:spLocks noGrp="1"/>
          </p:cNvSpPr>
          <p:nvPr>
            <p:ph type="sldNum" sz="quarter" idx="11"/>
          </p:nvPr>
        </p:nvSpPr>
        <p:spPr/>
        <p:txBody>
          <a:bodyPr/>
          <a:lstStyle/>
          <a:p>
            <a:fld id="{0625EBFC-0345-4FA4-A801-51797D94B198}" type="slidenum">
              <a:rPr lang="de-DE" smtClean="0"/>
              <a:t>32</a:t>
            </a:fld>
            <a:endParaRPr lang="de-DE" dirty="0"/>
          </a:p>
        </p:txBody>
      </p:sp>
      <p:pic>
        <p:nvPicPr>
          <p:cNvPr id="2050" name="Picture 2" descr="Image for post">
            <a:extLst>
              <a:ext uri="{FF2B5EF4-FFF2-40B4-BE49-F238E27FC236}">
                <a16:creationId xmlns:a16="http://schemas.microsoft.com/office/drawing/2014/main" id="{02AA11E1-FDDE-4095-9A98-4F88537AF4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622" b="16173"/>
          <a:stretch/>
        </p:blipFill>
        <p:spPr bwMode="auto">
          <a:xfrm>
            <a:off x="2336315" y="1091979"/>
            <a:ext cx="7677150" cy="17226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for post">
            <a:extLst>
              <a:ext uri="{FF2B5EF4-FFF2-40B4-BE49-F238E27FC236}">
                <a16:creationId xmlns:a16="http://schemas.microsoft.com/office/drawing/2014/main" id="{127B2F03-A96C-4E09-A54A-A6B236054E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836" b="19969"/>
          <a:stretch/>
        </p:blipFill>
        <p:spPr bwMode="auto">
          <a:xfrm>
            <a:off x="2336315" y="2896814"/>
            <a:ext cx="7696200" cy="14025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for post">
            <a:extLst>
              <a:ext uri="{FF2B5EF4-FFF2-40B4-BE49-F238E27FC236}">
                <a16:creationId xmlns:a16="http://schemas.microsoft.com/office/drawing/2014/main" id="{E4F9519E-BE2C-478E-B4C0-4F8F4D9F1F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108" r="39739"/>
          <a:stretch/>
        </p:blipFill>
        <p:spPr bwMode="auto">
          <a:xfrm>
            <a:off x="4968800" y="4381463"/>
            <a:ext cx="2431230"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4825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72FD7-D830-4225-9940-50F1B50D4714}"/>
              </a:ext>
            </a:extLst>
          </p:cNvPr>
          <p:cNvSpPr>
            <a:spLocks noGrp="1"/>
          </p:cNvSpPr>
          <p:nvPr>
            <p:ph type="title"/>
          </p:nvPr>
        </p:nvSpPr>
        <p:spPr/>
        <p:txBody>
          <a:bodyPr/>
          <a:lstStyle/>
          <a:p>
            <a:r>
              <a:rPr lang="de-DE" dirty="0"/>
              <a:t>Questions	</a:t>
            </a:r>
          </a:p>
        </p:txBody>
      </p:sp>
      <p:sp>
        <p:nvSpPr>
          <p:cNvPr id="3" name="Inhaltsplatzhalter 2">
            <a:extLst>
              <a:ext uri="{FF2B5EF4-FFF2-40B4-BE49-F238E27FC236}">
                <a16:creationId xmlns:a16="http://schemas.microsoft.com/office/drawing/2014/main" id="{80F4F362-1A75-486C-A60E-C9291B6638A1}"/>
              </a:ext>
            </a:extLst>
          </p:cNvPr>
          <p:cNvSpPr>
            <a:spLocks noGrp="1"/>
          </p:cNvSpPr>
          <p:nvPr>
            <p:ph idx="1"/>
          </p:nvPr>
        </p:nvSpPr>
        <p:spPr/>
        <p:txBody>
          <a:bodyPr/>
          <a:lstStyle/>
          <a:p>
            <a:r>
              <a:rPr lang="de-DE" dirty="0" err="1"/>
              <a:t>What</a:t>
            </a:r>
            <a:r>
              <a:rPr lang="de-DE" dirty="0"/>
              <a:t> </a:t>
            </a:r>
            <a:r>
              <a:rPr lang="de-DE" dirty="0" err="1"/>
              <a:t>is</a:t>
            </a:r>
            <a:r>
              <a:rPr lang="de-DE" dirty="0"/>
              <a:t> a </a:t>
            </a:r>
            <a:r>
              <a:rPr lang="de-DE" dirty="0" err="1"/>
              <a:t>perceptron</a:t>
            </a:r>
            <a:r>
              <a:rPr lang="de-DE" dirty="0"/>
              <a:t> </a:t>
            </a:r>
            <a:r>
              <a:rPr lang="de-DE" dirty="0" err="1"/>
              <a:t>draw</a:t>
            </a:r>
            <a:r>
              <a:rPr lang="de-DE" dirty="0"/>
              <a:t> an </a:t>
            </a:r>
            <a:r>
              <a:rPr lang="de-DE" dirty="0" err="1"/>
              <a:t>example</a:t>
            </a:r>
            <a:r>
              <a:rPr lang="de-DE" dirty="0"/>
              <a:t> and </a:t>
            </a:r>
            <a:r>
              <a:rPr lang="de-DE" dirty="0" err="1"/>
              <a:t>name</a:t>
            </a:r>
            <a:r>
              <a:rPr lang="de-DE" dirty="0"/>
              <a:t> </a:t>
            </a:r>
            <a:r>
              <a:rPr lang="de-DE" dirty="0" err="1"/>
              <a:t>the</a:t>
            </a:r>
            <a:r>
              <a:rPr lang="de-DE" dirty="0"/>
              <a:t> </a:t>
            </a:r>
            <a:r>
              <a:rPr lang="de-DE" dirty="0" err="1"/>
              <a:t>parts</a:t>
            </a:r>
            <a:endParaRPr lang="de-DE" dirty="0"/>
          </a:p>
          <a:p>
            <a:r>
              <a:rPr lang="de-DE" dirty="0" err="1"/>
              <a:t>Which</a:t>
            </a:r>
            <a:r>
              <a:rPr lang="de-DE" dirty="0"/>
              <a:t> </a:t>
            </a:r>
            <a:r>
              <a:rPr lang="de-DE" dirty="0" err="1"/>
              <a:t>activation</a:t>
            </a:r>
            <a:r>
              <a:rPr lang="de-DE" dirty="0"/>
              <a:t> </a:t>
            </a:r>
            <a:r>
              <a:rPr lang="de-DE" dirty="0" err="1"/>
              <a:t>functions</a:t>
            </a:r>
            <a:r>
              <a:rPr lang="de-DE" dirty="0"/>
              <a:t> do you </a:t>
            </a:r>
            <a:r>
              <a:rPr lang="de-DE" dirty="0" err="1"/>
              <a:t>know</a:t>
            </a:r>
            <a:r>
              <a:rPr lang="de-DE" dirty="0"/>
              <a:t>?</a:t>
            </a:r>
          </a:p>
          <a:p>
            <a:r>
              <a:rPr lang="de-DE" dirty="0" err="1"/>
              <a:t>What</a:t>
            </a:r>
            <a:r>
              <a:rPr lang="de-DE" dirty="0"/>
              <a:t> </a:t>
            </a:r>
            <a:r>
              <a:rPr lang="de-DE" dirty="0" err="1"/>
              <a:t>is</a:t>
            </a:r>
            <a:r>
              <a:rPr lang="de-DE" dirty="0"/>
              <a:t> Backpropagation </a:t>
            </a:r>
            <a:r>
              <a:rPr lang="de-DE" dirty="0" err="1"/>
              <a:t>used</a:t>
            </a:r>
            <a:r>
              <a:rPr lang="de-DE" dirty="0"/>
              <a:t> </a:t>
            </a:r>
            <a:r>
              <a:rPr lang="de-DE" dirty="0" err="1"/>
              <a:t>for</a:t>
            </a:r>
            <a:r>
              <a:rPr lang="de-DE" dirty="0"/>
              <a:t>?</a:t>
            </a:r>
          </a:p>
          <a:p>
            <a:endParaRPr lang="de-DE" dirty="0"/>
          </a:p>
          <a:p>
            <a:endParaRPr lang="de-DE" dirty="0"/>
          </a:p>
        </p:txBody>
      </p:sp>
      <p:sp>
        <p:nvSpPr>
          <p:cNvPr id="4" name="Fußzeilenplatzhalter 3">
            <a:extLst>
              <a:ext uri="{FF2B5EF4-FFF2-40B4-BE49-F238E27FC236}">
                <a16:creationId xmlns:a16="http://schemas.microsoft.com/office/drawing/2014/main" id="{F26ED013-A757-49B9-8FA7-A73CD9E2C5DF}"/>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FEB95BD1-7A6F-4841-AA3D-E57E6353C277}"/>
              </a:ext>
            </a:extLst>
          </p:cNvPr>
          <p:cNvSpPr>
            <a:spLocks noGrp="1"/>
          </p:cNvSpPr>
          <p:nvPr>
            <p:ph type="sldNum" sz="quarter" idx="11"/>
          </p:nvPr>
        </p:nvSpPr>
        <p:spPr/>
        <p:txBody>
          <a:bodyPr/>
          <a:lstStyle/>
          <a:p>
            <a:fld id="{0625EBFC-0345-4FA4-A801-51797D94B198}" type="slidenum">
              <a:rPr lang="de-DE" smtClean="0"/>
              <a:t>33</a:t>
            </a:fld>
            <a:endParaRPr lang="de-DE" dirty="0"/>
          </a:p>
        </p:txBody>
      </p:sp>
    </p:spTree>
    <p:extLst>
      <p:ext uri="{BB962C8B-B14F-4D97-AF65-F5344CB8AC3E}">
        <p14:creationId xmlns:p14="http://schemas.microsoft.com/office/powerpoint/2010/main" val="198366838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9B90D2-2167-4939-B66C-0B422C26A6FE}"/>
              </a:ext>
            </a:extLst>
          </p:cNvPr>
          <p:cNvSpPr>
            <a:spLocks noGrp="1"/>
          </p:cNvSpPr>
          <p:nvPr>
            <p:ph type="title"/>
          </p:nvPr>
        </p:nvSpPr>
        <p:spPr/>
        <p:txBody>
          <a:bodyPr/>
          <a:lstStyle/>
          <a:p>
            <a:r>
              <a:rPr lang="de-DE" dirty="0"/>
              <a:t>Additional Infos</a:t>
            </a:r>
          </a:p>
        </p:txBody>
      </p:sp>
      <p:sp>
        <p:nvSpPr>
          <p:cNvPr id="3" name="Inhaltsplatzhalter 2">
            <a:extLst>
              <a:ext uri="{FF2B5EF4-FFF2-40B4-BE49-F238E27FC236}">
                <a16:creationId xmlns:a16="http://schemas.microsoft.com/office/drawing/2014/main" id="{37F3E038-493B-47F2-9313-79F3ECD4B40E}"/>
              </a:ext>
            </a:extLst>
          </p:cNvPr>
          <p:cNvSpPr>
            <a:spLocks noGrp="1"/>
          </p:cNvSpPr>
          <p:nvPr>
            <p:ph idx="1"/>
          </p:nvPr>
        </p:nvSpPr>
        <p:spPr/>
        <p:txBody>
          <a:bodyPr/>
          <a:lstStyle/>
          <a:p>
            <a:r>
              <a:rPr lang="de-DE" dirty="0">
                <a:hlinkClick r:id="rId2"/>
              </a:rPr>
              <a:t>https://towardsdatascience.com/what-the-hell-is-perceptron-626217814f53</a:t>
            </a:r>
            <a:endParaRPr lang="de-DE" dirty="0"/>
          </a:p>
          <a:p>
            <a:r>
              <a:rPr lang="de-DE" dirty="0">
                <a:hlinkClick r:id="rId3"/>
              </a:rPr>
              <a:t>https://towardsdatascience.com/what-is-a-perceptron-basics-of-neural-networks-c4cfea20c590</a:t>
            </a:r>
            <a:endParaRPr lang="de-DE" dirty="0"/>
          </a:p>
          <a:p>
            <a:endParaRPr lang="de-DE" dirty="0"/>
          </a:p>
          <a:p>
            <a:r>
              <a:rPr lang="de-DE" dirty="0"/>
              <a:t>German:</a:t>
            </a:r>
          </a:p>
          <a:p>
            <a:r>
              <a:rPr lang="de-DE" dirty="0">
                <a:hlinkClick r:id="rId4"/>
              </a:rPr>
              <a:t>https://www.youtube.com/watch?v=kLEhMF-GXYQ</a:t>
            </a:r>
            <a:endParaRPr lang="de-DE" dirty="0"/>
          </a:p>
          <a:p>
            <a:endParaRPr lang="de-DE" dirty="0"/>
          </a:p>
        </p:txBody>
      </p:sp>
      <p:sp>
        <p:nvSpPr>
          <p:cNvPr id="4" name="Fußzeilenplatzhalter 3">
            <a:extLst>
              <a:ext uri="{FF2B5EF4-FFF2-40B4-BE49-F238E27FC236}">
                <a16:creationId xmlns:a16="http://schemas.microsoft.com/office/drawing/2014/main" id="{6CA8A93A-0D62-4E77-8CFB-600CDC74EC49}"/>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DC07FD8C-4DC8-49C8-A7C3-40906D9B1A2F}"/>
              </a:ext>
            </a:extLst>
          </p:cNvPr>
          <p:cNvSpPr>
            <a:spLocks noGrp="1"/>
          </p:cNvSpPr>
          <p:nvPr>
            <p:ph type="sldNum" sz="quarter" idx="11"/>
          </p:nvPr>
        </p:nvSpPr>
        <p:spPr/>
        <p:txBody>
          <a:bodyPr/>
          <a:lstStyle/>
          <a:p>
            <a:fld id="{0625EBFC-0345-4FA4-A801-51797D94B198}" type="slidenum">
              <a:rPr lang="de-DE" smtClean="0"/>
              <a:t>34</a:t>
            </a:fld>
            <a:endParaRPr lang="de-DE" dirty="0"/>
          </a:p>
        </p:txBody>
      </p:sp>
    </p:spTree>
    <p:extLst>
      <p:ext uri="{BB962C8B-B14F-4D97-AF65-F5344CB8AC3E}">
        <p14:creationId xmlns:p14="http://schemas.microsoft.com/office/powerpoint/2010/main" val="3811656214"/>
      </p:ext>
    </p:extLst>
  </p:cSld>
  <p:clrMapOvr>
    <a:masterClrMapping/>
  </p:clrMapOvr>
  <p:transition advTm="20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3ADA6-118A-4AB8-A6AB-5AA3504131BC}"/>
              </a:ext>
            </a:extLst>
          </p:cNvPr>
          <p:cNvSpPr>
            <a:spLocks noGrp="1"/>
          </p:cNvSpPr>
          <p:nvPr>
            <p:ph type="title"/>
          </p:nvPr>
        </p:nvSpPr>
        <p:spPr/>
        <p:txBody>
          <a:bodyPr/>
          <a:lstStyle/>
          <a:p>
            <a:r>
              <a:rPr lang="de-DE" dirty="0" err="1"/>
              <a:t>History</a:t>
            </a:r>
            <a:endParaRPr lang="de-DE" dirty="0"/>
          </a:p>
        </p:txBody>
      </p:sp>
      <p:sp>
        <p:nvSpPr>
          <p:cNvPr id="4" name="Fußzeilenplatzhalter 3">
            <a:extLst>
              <a:ext uri="{FF2B5EF4-FFF2-40B4-BE49-F238E27FC236}">
                <a16:creationId xmlns:a16="http://schemas.microsoft.com/office/drawing/2014/main" id="{034E7E26-BA13-4073-A0D1-23BE82C7683B}"/>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13EE4C6C-5340-4932-99CA-AAA4A05A1398}"/>
              </a:ext>
            </a:extLst>
          </p:cNvPr>
          <p:cNvSpPr>
            <a:spLocks noGrp="1"/>
          </p:cNvSpPr>
          <p:nvPr>
            <p:ph type="sldNum" sz="quarter" idx="11"/>
          </p:nvPr>
        </p:nvSpPr>
        <p:spPr/>
        <p:txBody>
          <a:bodyPr/>
          <a:lstStyle/>
          <a:p>
            <a:fld id="{0625EBFC-0345-4FA4-A801-51797D94B198}" type="slidenum">
              <a:rPr lang="de-DE" smtClean="0"/>
              <a:t>4</a:t>
            </a:fld>
            <a:endParaRPr lang="de-DE" dirty="0"/>
          </a:p>
        </p:txBody>
      </p:sp>
      <p:pic>
        <p:nvPicPr>
          <p:cNvPr id="3074" name="Picture 2" descr="Psychon and McCulloch Pitts Neurons">
            <a:extLst>
              <a:ext uri="{FF2B5EF4-FFF2-40B4-BE49-F238E27FC236}">
                <a16:creationId xmlns:a16="http://schemas.microsoft.com/office/drawing/2014/main" id="{DE6256B8-D34D-4069-913A-511138453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015" y="1347804"/>
            <a:ext cx="7465449" cy="474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46679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41F3CB-700D-4C0B-B1DF-69B7AEB90235}"/>
              </a:ext>
            </a:extLst>
          </p:cNvPr>
          <p:cNvSpPr>
            <a:spLocks noGrp="1"/>
          </p:cNvSpPr>
          <p:nvPr>
            <p:ph type="title"/>
          </p:nvPr>
        </p:nvSpPr>
        <p:spPr/>
        <p:txBody>
          <a:bodyPr/>
          <a:lstStyle/>
          <a:p>
            <a:r>
              <a:rPr lang="de-DE" dirty="0" err="1"/>
              <a:t>History</a:t>
            </a:r>
            <a:endParaRPr lang="de-DE" dirty="0"/>
          </a:p>
        </p:txBody>
      </p:sp>
      <p:sp>
        <p:nvSpPr>
          <p:cNvPr id="4" name="Fußzeilenplatzhalter 3">
            <a:extLst>
              <a:ext uri="{FF2B5EF4-FFF2-40B4-BE49-F238E27FC236}">
                <a16:creationId xmlns:a16="http://schemas.microsoft.com/office/drawing/2014/main" id="{02A8667C-A3C6-4B29-AF7E-0BD95DB47E26}"/>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3C476F7B-439D-44FF-B3C0-BB9BA18A9AC9}"/>
              </a:ext>
            </a:extLst>
          </p:cNvPr>
          <p:cNvSpPr>
            <a:spLocks noGrp="1"/>
          </p:cNvSpPr>
          <p:nvPr>
            <p:ph type="sldNum" sz="quarter" idx="11"/>
          </p:nvPr>
        </p:nvSpPr>
        <p:spPr/>
        <p:txBody>
          <a:bodyPr/>
          <a:lstStyle/>
          <a:p>
            <a:fld id="{0625EBFC-0345-4FA4-A801-51797D94B198}" type="slidenum">
              <a:rPr lang="de-DE" smtClean="0"/>
              <a:t>5</a:t>
            </a:fld>
            <a:endParaRPr lang="de-DE" dirty="0"/>
          </a:p>
        </p:txBody>
      </p:sp>
      <p:pic>
        <p:nvPicPr>
          <p:cNvPr id="4098" name="Picture 2" descr="Frank-Rosenblatt-Perceptron">
            <a:extLst>
              <a:ext uri="{FF2B5EF4-FFF2-40B4-BE49-F238E27FC236}">
                <a16:creationId xmlns:a16="http://schemas.microsoft.com/office/drawing/2014/main" id="{C58D3534-649E-41FE-92B9-FB4D03DD3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232111"/>
            <a:ext cx="66294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7347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080356-86FE-4B9E-B757-448CD932720E}"/>
              </a:ext>
            </a:extLst>
          </p:cNvPr>
          <p:cNvSpPr>
            <a:spLocks noGrp="1"/>
          </p:cNvSpPr>
          <p:nvPr>
            <p:ph type="title"/>
          </p:nvPr>
        </p:nvSpPr>
        <p:spPr/>
        <p:txBody>
          <a:bodyPr/>
          <a:lstStyle/>
          <a:p>
            <a:r>
              <a:rPr lang="de-DE" dirty="0" err="1"/>
              <a:t>Perceptron</a:t>
            </a:r>
            <a:r>
              <a:rPr lang="de-DE" dirty="0"/>
              <a:t> 101</a:t>
            </a:r>
          </a:p>
        </p:txBody>
      </p:sp>
      <p:sp>
        <p:nvSpPr>
          <p:cNvPr id="4" name="Fußzeilenplatzhalter 3">
            <a:extLst>
              <a:ext uri="{FF2B5EF4-FFF2-40B4-BE49-F238E27FC236}">
                <a16:creationId xmlns:a16="http://schemas.microsoft.com/office/drawing/2014/main" id="{10B309CD-55E1-49B5-8C46-BD6BB04FF692}"/>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4271FF65-A854-41FC-B8B3-6308BA6172AF}"/>
              </a:ext>
            </a:extLst>
          </p:cNvPr>
          <p:cNvSpPr>
            <a:spLocks noGrp="1"/>
          </p:cNvSpPr>
          <p:nvPr>
            <p:ph type="sldNum" sz="quarter" idx="11"/>
          </p:nvPr>
        </p:nvSpPr>
        <p:spPr/>
        <p:txBody>
          <a:bodyPr/>
          <a:lstStyle/>
          <a:p>
            <a:fld id="{0625EBFC-0345-4FA4-A801-51797D94B198}" type="slidenum">
              <a:rPr lang="de-DE" smtClean="0"/>
              <a:t>6</a:t>
            </a:fld>
            <a:endParaRPr lang="de-DE" dirty="0"/>
          </a:p>
        </p:txBody>
      </p:sp>
      <p:pic>
        <p:nvPicPr>
          <p:cNvPr id="1026" name="Picture 2">
            <a:extLst>
              <a:ext uri="{FF2B5EF4-FFF2-40B4-BE49-F238E27FC236}">
                <a16:creationId xmlns:a16="http://schemas.microsoft.com/office/drawing/2014/main" id="{D56B286D-A32B-4722-BFEE-1B23696B1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111" y="1225542"/>
            <a:ext cx="6739778" cy="37026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9954774-0475-44B2-9F8A-D6CE187BA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 y="4706191"/>
            <a:ext cx="11782425" cy="15335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Freihand 2">
                <a:extLst>
                  <a:ext uri="{FF2B5EF4-FFF2-40B4-BE49-F238E27FC236}">
                    <a16:creationId xmlns:a16="http://schemas.microsoft.com/office/drawing/2014/main" id="{6E49FC7F-D21C-4B7A-B30E-798C930BD2FA}"/>
                  </a:ext>
                </a:extLst>
              </p14:cNvPr>
              <p14:cNvContentPartPr/>
              <p14:nvPr/>
            </p14:nvContentPartPr>
            <p14:xfrm>
              <a:off x="2813040" y="1879560"/>
              <a:ext cx="6477480" cy="3118320"/>
            </p14:xfrm>
          </p:contentPart>
        </mc:Choice>
        <mc:Fallback>
          <p:pic>
            <p:nvPicPr>
              <p:cNvPr id="3" name="Freihand 2">
                <a:extLst>
                  <a:ext uri="{FF2B5EF4-FFF2-40B4-BE49-F238E27FC236}">
                    <a16:creationId xmlns:a16="http://schemas.microsoft.com/office/drawing/2014/main" id="{6E49FC7F-D21C-4B7A-B30E-798C930BD2FA}"/>
                  </a:ext>
                </a:extLst>
              </p:cNvPr>
              <p:cNvPicPr/>
              <p:nvPr/>
            </p:nvPicPr>
            <p:blipFill>
              <a:blip r:embed="rId6"/>
              <a:stretch>
                <a:fillRect/>
              </a:stretch>
            </p:blipFill>
            <p:spPr>
              <a:xfrm>
                <a:off x="2803680" y="1870200"/>
                <a:ext cx="6496200" cy="3137040"/>
              </a:xfrm>
              <a:prstGeom prst="rect">
                <a:avLst/>
              </a:prstGeom>
            </p:spPr>
          </p:pic>
        </mc:Fallback>
      </mc:AlternateContent>
    </p:spTree>
    <p:extLst>
      <p:ext uri="{BB962C8B-B14F-4D97-AF65-F5344CB8AC3E}">
        <p14:creationId xmlns:p14="http://schemas.microsoft.com/office/powerpoint/2010/main" val="22303233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D1FBA2-A9E9-4E44-BFD6-639DFBDEB8F3}"/>
              </a:ext>
            </a:extLst>
          </p:cNvPr>
          <p:cNvSpPr>
            <a:spLocks noGrp="1"/>
          </p:cNvSpPr>
          <p:nvPr>
            <p:ph type="title"/>
          </p:nvPr>
        </p:nvSpPr>
        <p:spPr/>
        <p:txBody>
          <a:bodyPr/>
          <a:lstStyle/>
          <a:p>
            <a:r>
              <a:rPr lang="de-DE" dirty="0" err="1"/>
              <a:t>Activation</a:t>
            </a:r>
            <a:r>
              <a:rPr lang="de-DE" dirty="0"/>
              <a:t> </a:t>
            </a:r>
            <a:r>
              <a:rPr lang="de-DE" dirty="0" err="1"/>
              <a:t>Function</a:t>
            </a:r>
            <a:endParaRPr lang="de-DE" dirty="0"/>
          </a:p>
        </p:txBody>
      </p:sp>
      <p:sp>
        <p:nvSpPr>
          <p:cNvPr id="4" name="Fußzeilenplatzhalter 3">
            <a:extLst>
              <a:ext uri="{FF2B5EF4-FFF2-40B4-BE49-F238E27FC236}">
                <a16:creationId xmlns:a16="http://schemas.microsoft.com/office/drawing/2014/main" id="{4A0D1CA6-E5EC-4F0D-8678-021B602E2050}"/>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B3AB121A-32D3-480D-9A99-2AE3AA0ABA2E}"/>
              </a:ext>
            </a:extLst>
          </p:cNvPr>
          <p:cNvSpPr>
            <a:spLocks noGrp="1"/>
          </p:cNvSpPr>
          <p:nvPr>
            <p:ph type="sldNum" sz="quarter" idx="11"/>
          </p:nvPr>
        </p:nvSpPr>
        <p:spPr/>
        <p:txBody>
          <a:bodyPr/>
          <a:lstStyle/>
          <a:p>
            <a:fld id="{0625EBFC-0345-4FA4-A801-51797D94B198}" type="slidenum">
              <a:rPr lang="de-DE" smtClean="0"/>
              <a:t>7</a:t>
            </a:fld>
            <a:endParaRPr lang="de-DE" dirty="0"/>
          </a:p>
        </p:txBody>
      </p:sp>
      <p:pic>
        <p:nvPicPr>
          <p:cNvPr id="2050" name="Picture 2">
            <a:extLst>
              <a:ext uri="{FF2B5EF4-FFF2-40B4-BE49-F238E27FC236}">
                <a16:creationId xmlns:a16="http://schemas.microsoft.com/office/drawing/2014/main" id="{EE49C629-1C09-4083-9B41-4695727F5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816" y="1301839"/>
            <a:ext cx="6198160" cy="50293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I &amp; ML Memes">
            <a:extLst>
              <a:ext uri="{FF2B5EF4-FFF2-40B4-BE49-F238E27FC236}">
                <a16:creationId xmlns:a16="http://schemas.microsoft.com/office/drawing/2014/main" id="{D0A33283-73B7-4333-B6A2-F3F0FBF03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6312" y="1668331"/>
            <a:ext cx="3289823" cy="411227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Freihand 2">
                <a:extLst>
                  <a:ext uri="{FF2B5EF4-FFF2-40B4-BE49-F238E27FC236}">
                    <a16:creationId xmlns:a16="http://schemas.microsoft.com/office/drawing/2014/main" id="{75712690-A631-4008-A503-C25D6AEB29EC}"/>
                  </a:ext>
                </a:extLst>
              </p14:cNvPr>
              <p14:cNvContentPartPr/>
              <p14:nvPr/>
            </p14:nvContentPartPr>
            <p14:xfrm>
              <a:off x="1022400" y="1974960"/>
              <a:ext cx="5277240" cy="4159440"/>
            </p14:xfrm>
          </p:contentPart>
        </mc:Choice>
        <mc:Fallback>
          <p:pic>
            <p:nvPicPr>
              <p:cNvPr id="3" name="Freihand 2">
                <a:extLst>
                  <a:ext uri="{FF2B5EF4-FFF2-40B4-BE49-F238E27FC236}">
                    <a16:creationId xmlns:a16="http://schemas.microsoft.com/office/drawing/2014/main" id="{75712690-A631-4008-A503-C25D6AEB29EC}"/>
                  </a:ext>
                </a:extLst>
              </p:cNvPr>
              <p:cNvPicPr/>
              <p:nvPr/>
            </p:nvPicPr>
            <p:blipFill>
              <a:blip r:embed="rId6"/>
              <a:stretch>
                <a:fillRect/>
              </a:stretch>
            </p:blipFill>
            <p:spPr>
              <a:xfrm>
                <a:off x="1013040" y="1965600"/>
                <a:ext cx="5295960" cy="4178160"/>
              </a:xfrm>
              <a:prstGeom prst="rect">
                <a:avLst/>
              </a:prstGeom>
            </p:spPr>
          </p:pic>
        </mc:Fallback>
      </mc:AlternateContent>
    </p:spTree>
    <p:extLst>
      <p:ext uri="{BB962C8B-B14F-4D97-AF65-F5344CB8AC3E}">
        <p14:creationId xmlns:p14="http://schemas.microsoft.com/office/powerpoint/2010/main" val="38542223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BCC769-0B93-4FB7-844D-DF0511DC02CD}"/>
              </a:ext>
            </a:extLst>
          </p:cNvPr>
          <p:cNvSpPr>
            <a:spLocks noGrp="1"/>
          </p:cNvSpPr>
          <p:nvPr>
            <p:ph type="title"/>
          </p:nvPr>
        </p:nvSpPr>
        <p:spPr/>
        <p:txBody>
          <a:bodyPr/>
          <a:lstStyle/>
          <a:p>
            <a:r>
              <a:rPr lang="de-DE" dirty="0" err="1"/>
              <a:t>Activation</a:t>
            </a:r>
            <a:r>
              <a:rPr lang="de-DE" dirty="0"/>
              <a:t> </a:t>
            </a:r>
            <a:r>
              <a:rPr lang="de-DE" dirty="0" err="1"/>
              <a:t>functions</a:t>
            </a:r>
            <a:endParaRPr lang="de-DE" dirty="0"/>
          </a:p>
        </p:txBody>
      </p:sp>
      <p:sp>
        <p:nvSpPr>
          <p:cNvPr id="4" name="Fußzeilenplatzhalter 3">
            <a:extLst>
              <a:ext uri="{FF2B5EF4-FFF2-40B4-BE49-F238E27FC236}">
                <a16:creationId xmlns:a16="http://schemas.microsoft.com/office/drawing/2014/main" id="{E21E40E1-DE7E-42C5-8353-218775A530AE}"/>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09F1EEEC-EA88-420D-8DDB-6E7D025BF020}"/>
              </a:ext>
            </a:extLst>
          </p:cNvPr>
          <p:cNvSpPr>
            <a:spLocks noGrp="1"/>
          </p:cNvSpPr>
          <p:nvPr>
            <p:ph type="sldNum" sz="quarter" idx="11"/>
          </p:nvPr>
        </p:nvSpPr>
        <p:spPr/>
        <p:txBody>
          <a:bodyPr/>
          <a:lstStyle/>
          <a:p>
            <a:fld id="{0625EBFC-0345-4FA4-A801-51797D94B198}" type="slidenum">
              <a:rPr lang="de-DE" smtClean="0"/>
              <a:t>8</a:t>
            </a:fld>
            <a:endParaRPr lang="de-DE" dirty="0"/>
          </a:p>
        </p:txBody>
      </p:sp>
      <p:pic>
        <p:nvPicPr>
          <p:cNvPr id="7172" name="Picture 4" descr="Introduction to Different Activation Functions for Deep Learning | by  Shruti Jadon | Medium">
            <a:extLst>
              <a:ext uri="{FF2B5EF4-FFF2-40B4-BE49-F238E27FC236}">
                <a16:creationId xmlns:a16="http://schemas.microsoft.com/office/drawing/2014/main" id="{47350754-B17A-4896-9193-5967C3FB0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098" y="1463557"/>
            <a:ext cx="8489350" cy="42658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 name="Freihand 2">
                <a:extLst>
                  <a:ext uri="{FF2B5EF4-FFF2-40B4-BE49-F238E27FC236}">
                    <a16:creationId xmlns:a16="http://schemas.microsoft.com/office/drawing/2014/main" id="{F630486F-31DA-4208-A2F4-E1CBE4A09D95}"/>
                  </a:ext>
                </a:extLst>
              </p14:cNvPr>
              <p14:cNvContentPartPr/>
              <p14:nvPr/>
            </p14:nvContentPartPr>
            <p14:xfrm>
              <a:off x="1841400" y="2197080"/>
              <a:ext cx="8242920" cy="3753360"/>
            </p14:xfrm>
          </p:contentPart>
        </mc:Choice>
        <mc:Fallback>
          <p:pic>
            <p:nvPicPr>
              <p:cNvPr id="3" name="Freihand 2">
                <a:extLst>
                  <a:ext uri="{FF2B5EF4-FFF2-40B4-BE49-F238E27FC236}">
                    <a16:creationId xmlns:a16="http://schemas.microsoft.com/office/drawing/2014/main" id="{F630486F-31DA-4208-A2F4-E1CBE4A09D95}"/>
                  </a:ext>
                </a:extLst>
              </p:cNvPr>
              <p:cNvPicPr/>
              <p:nvPr/>
            </p:nvPicPr>
            <p:blipFill>
              <a:blip r:embed="rId5"/>
              <a:stretch>
                <a:fillRect/>
              </a:stretch>
            </p:blipFill>
            <p:spPr>
              <a:xfrm>
                <a:off x="1832040" y="2187720"/>
                <a:ext cx="8261640" cy="3772080"/>
              </a:xfrm>
              <a:prstGeom prst="rect">
                <a:avLst/>
              </a:prstGeom>
            </p:spPr>
          </p:pic>
        </mc:Fallback>
      </mc:AlternateContent>
    </p:spTree>
    <p:extLst>
      <p:ext uri="{BB962C8B-B14F-4D97-AF65-F5344CB8AC3E}">
        <p14:creationId xmlns:p14="http://schemas.microsoft.com/office/powerpoint/2010/main" val="41852407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B2575-D9C9-4B25-9D07-28357B2B89FD}"/>
              </a:ext>
            </a:extLst>
          </p:cNvPr>
          <p:cNvSpPr>
            <a:spLocks noGrp="1"/>
          </p:cNvSpPr>
          <p:nvPr>
            <p:ph type="title"/>
          </p:nvPr>
        </p:nvSpPr>
        <p:spPr/>
        <p:txBody>
          <a:bodyPr/>
          <a:lstStyle/>
          <a:p>
            <a:r>
              <a:rPr lang="de-DE" dirty="0"/>
              <a:t>Small </a:t>
            </a:r>
            <a:r>
              <a:rPr lang="de-DE" dirty="0" err="1"/>
              <a:t>example</a:t>
            </a:r>
            <a:endParaRPr lang="de-DE" dirty="0"/>
          </a:p>
        </p:txBody>
      </p:sp>
      <p:sp>
        <p:nvSpPr>
          <p:cNvPr id="4" name="Fußzeilenplatzhalter 3">
            <a:extLst>
              <a:ext uri="{FF2B5EF4-FFF2-40B4-BE49-F238E27FC236}">
                <a16:creationId xmlns:a16="http://schemas.microsoft.com/office/drawing/2014/main" id="{2139C8E5-638A-4541-9327-21C7EDA88E49}"/>
              </a:ext>
            </a:extLst>
          </p:cNvPr>
          <p:cNvSpPr>
            <a:spLocks noGrp="1"/>
          </p:cNvSpPr>
          <p:nvPr>
            <p:ph type="ftr" sz="quarter" idx="10"/>
          </p:nvPr>
        </p:nvSpPr>
        <p:spPr/>
        <p:txBody>
          <a:bodyPr/>
          <a:lstStyle/>
          <a:p>
            <a:r>
              <a:rPr lang="en-US"/>
              <a:t>Marcus.Rueb@Hahn-Schickard.de - Tel.: 07721/943-180</a:t>
            </a:r>
            <a:endParaRPr lang="en-US" dirty="0"/>
          </a:p>
        </p:txBody>
      </p:sp>
      <p:sp>
        <p:nvSpPr>
          <p:cNvPr id="5" name="Foliennummernplatzhalter 4">
            <a:extLst>
              <a:ext uri="{FF2B5EF4-FFF2-40B4-BE49-F238E27FC236}">
                <a16:creationId xmlns:a16="http://schemas.microsoft.com/office/drawing/2014/main" id="{C735D423-2331-4087-BCE9-D18D2E4A7208}"/>
              </a:ext>
            </a:extLst>
          </p:cNvPr>
          <p:cNvSpPr>
            <a:spLocks noGrp="1"/>
          </p:cNvSpPr>
          <p:nvPr>
            <p:ph type="sldNum" sz="quarter" idx="11"/>
          </p:nvPr>
        </p:nvSpPr>
        <p:spPr/>
        <p:txBody>
          <a:bodyPr/>
          <a:lstStyle/>
          <a:p>
            <a:fld id="{0625EBFC-0345-4FA4-A801-51797D94B198}" type="slidenum">
              <a:rPr lang="de-DE" smtClean="0"/>
              <a:t>9</a:t>
            </a:fld>
            <a:endParaRPr lang="de-DE" dirty="0"/>
          </a:p>
        </p:txBody>
      </p:sp>
      <p:pic>
        <p:nvPicPr>
          <p:cNvPr id="9" name="Picture 2">
            <a:extLst>
              <a:ext uri="{FF2B5EF4-FFF2-40B4-BE49-F238E27FC236}">
                <a16:creationId xmlns:a16="http://schemas.microsoft.com/office/drawing/2014/main" id="{469A9099-9CDA-4CB0-84C3-9456197F83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5" b="29851"/>
          <a:stretch/>
        </p:blipFill>
        <p:spPr bwMode="auto">
          <a:xfrm>
            <a:off x="894624" y="1988203"/>
            <a:ext cx="6198160" cy="3579529"/>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a:extLst>
              <a:ext uri="{FF2B5EF4-FFF2-40B4-BE49-F238E27FC236}">
                <a16:creationId xmlns:a16="http://schemas.microsoft.com/office/drawing/2014/main" id="{E2D6E297-6B2D-4915-AF3A-6A14E7D0D1CD}"/>
              </a:ext>
            </a:extLst>
          </p:cNvPr>
          <p:cNvSpPr/>
          <p:nvPr/>
        </p:nvSpPr>
        <p:spPr bwMode="auto">
          <a:xfrm>
            <a:off x="3440129" y="1210515"/>
            <a:ext cx="774550" cy="777688"/>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de-DE" dirty="0">
                <a:solidFill>
                  <a:schemeClr val="tx1"/>
                </a:solidFill>
                <a:latin typeface="Arial" charset="0"/>
              </a:rPr>
              <a:t>B</a:t>
            </a:r>
            <a:endParaRPr kumimoji="0" lang="de-DE" sz="1800" b="0" i="0" u="none" strike="noStrike" cap="none" normalizeH="0" baseline="0" dirty="0">
              <a:ln>
                <a:noFill/>
              </a:ln>
              <a:solidFill>
                <a:schemeClr val="tx1"/>
              </a:solidFill>
              <a:effectLst/>
              <a:latin typeface="Arial" charset="0"/>
            </a:endParaRPr>
          </a:p>
        </p:txBody>
      </p:sp>
      <p:cxnSp>
        <p:nvCxnSpPr>
          <p:cNvPr id="8" name="Gerade Verbindung mit Pfeil 7">
            <a:extLst>
              <a:ext uri="{FF2B5EF4-FFF2-40B4-BE49-F238E27FC236}">
                <a16:creationId xmlns:a16="http://schemas.microsoft.com/office/drawing/2014/main" id="{C824570A-548C-4C94-B779-40C403E93AD1}"/>
              </a:ext>
            </a:extLst>
          </p:cNvPr>
          <p:cNvCxnSpPr>
            <a:stCxn id="6" idx="4"/>
          </p:cNvCxnSpPr>
          <p:nvPr/>
        </p:nvCxnSpPr>
        <p:spPr bwMode="auto">
          <a:xfrm flipH="1">
            <a:off x="3816647" y="1988203"/>
            <a:ext cx="10757" cy="664208"/>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74" name="Picture 2" descr="Messung von Temperatur, Oberflächentemperatur &amp; Temperaturprofil">
            <a:extLst>
              <a:ext uri="{FF2B5EF4-FFF2-40B4-BE49-F238E27FC236}">
                <a16:creationId xmlns:a16="http://schemas.microsoft.com/office/drawing/2014/main" id="{A6D30ADA-DFC3-4E24-BB21-3D35F7DA41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559422"/>
            <a:ext cx="1119234" cy="11192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umidity Icon of Line style - Available in SVG, PNG, EPS, AI &amp; Icon fonts">
            <a:extLst>
              <a:ext uri="{FF2B5EF4-FFF2-40B4-BE49-F238E27FC236}">
                <a16:creationId xmlns:a16="http://schemas.microsoft.com/office/drawing/2014/main" id="{02FC87AF-2CFC-4E2E-86B3-D182D6AA2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68476"/>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ind&quot;-Icons - Kostenloser Download, PNG und SVG">
            <a:extLst>
              <a:ext uri="{FF2B5EF4-FFF2-40B4-BE49-F238E27FC236}">
                <a16:creationId xmlns:a16="http://schemas.microsoft.com/office/drawing/2014/main" id="{1A6EC4DB-32CC-479B-A13B-45ADFF91EB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72" y="4869797"/>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72286172-9793-4FEB-A5CE-6E9E50B4E0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4933" y="1988203"/>
            <a:ext cx="4643869" cy="334598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lücklich Schlecht Normal Gut Emoji Vektor Gelb Grün Und Rot  Vektorkreisfläche Stock Vektor Art und mehr Bilder von Abzeichen - iStock">
            <a:extLst>
              <a:ext uri="{FF2B5EF4-FFF2-40B4-BE49-F238E27FC236}">
                <a16:creationId xmlns:a16="http://schemas.microsoft.com/office/drawing/2014/main" id="{BAD62685-1792-4285-A0AC-95BBC228747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6918"/>
          <a:stretch/>
        </p:blipFill>
        <p:spPr bwMode="auto">
          <a:xfrm>
            <a:off x="7092784" y="5041589"/>
            <a:ext cx="1148161" cy="148664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Glücklich Schlecht Normal Gut Emoji Vektor Gelb Grün Und Rot  Vektorkreisfläche Stock Vektor Art und mehr Bilder von Abzeichen - iStock">
            <a:extLst>
              <a:ext uri="{FF2B5EF4-FFF2-40B4-BE49-F238E27FC236}">
                <a16:creationId xmlns:a16="http://schemas.microsoft.com/office/drawing/2014/main" id="{666A69B2-C4B3-4D5C-9314-B55210106CA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044" r="33874"/>
          <a:stretch/>
        </p:blipFill>
        <p:spPr bwMode="auto">
          <a:xfrm>
            <a:off x="11170024" y="984671"/>
            <a:ext cx="1125275" cy="145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777680"/>
      </p:ext>
    </p:extLst>
  </p:cSld>
  <p:clrMapOvr>
    <a:masterClrMapping/>
  </p:clrMapOvr>
  <p:transition/>
</p:sld>
</file>

<file path=ppt/theme/theme1.xml><?xml version="1.0" encoding="utf-8"?>
<a:theme xmlns:a="http://schemas.openxmlformats.org/drawingml/2006/main" name="Hahn-Schickard PowerPoint Template 16to9">
  <a:themeElements>
    <a:clrScheme name="Hahn Schickard 2015">
      <a:dk1>
        <a:srgbClr val="000000"/>
      </a:dk1>
      <a:lt1>
        <a:srgbClr val="FFFFFF"/>
      </a:lt1>
      <a:dk2>
        <a:srgbClr val="252E35"/>
      </a:dk2>
      <a:lt2>
        <a:srgbClr val="D8D8D8"/>
      </a:lt2>
      <a:accent1>
        <a:srgbClr val="9F2914"/>
      </a:accent1>
      <a:accent2>
        <a:srgbClr val="738A9C"/>
      </a:accent2>
      <a:accent3>
        <a:srgbClr val="EDE0B6"/>
      </a:accent3>
      <a:accent4>
        <a:srgbClr val="4F1409"/>
      </a:accent4>
      <a:accent5>
        <a:srgbClr val="D9BE6A"/>
      </a:accent5>
      <a:accent6>
        <a:srgbClr val="FF9933"/>
      </a:accent6>
      <a:hlink>
        <a:srgbClr val="000000"/>
      </a:hlink>
      <a:folHlink>
        <a:srgbClr val="9E9EFE"/>
      </a:folHlink>
    </a:clrScheme>
    <a:fontScheme name="IMTEK-Powerpoint Template (2010)">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IMTEK-Powerpoint Template (20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MTEK-Powerpoint Template (20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MTEK-Powerpoint Template (20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MTEK-Powerpoint Template (20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MTEK-Powerpoint Template (20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MTEK-Powerpoint Template (20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MTEK-Powerpoint Template (20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3" ma:contentTypeDescription="Create a new document." ma:contentTypeScope="" ma:versionID="d7cdadbb72410e7d3c3619f77e01104d">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a151dd9bf6e0aa11401945feadb2b6c6"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59AE0B-1B5C-42BB-AB8F-54DF3D621F63}">
  <ds:schemaRefs>
    <ds:schemaRef ds:uri="http://schemas.microsoft.com/sharepoint/v3/contenttype/forms"/>
  </ds:schemaRefs>
</ds:datastoreItem>
</file>

<file path=customXml/itemProps2.xml><?xml version="1.0" encoding="utf-8"?>
<ds:datastoreItem xmlns:ds="http://schemas.openxmlformats.org/officeDocument/2006/customXml" ds:itemID="{402E57CA-CADC-4E1E-9020-C67751D69A6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2C0806-06D1-45A7-B25F-24C0DCB0B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9c437c-ae0c-4066-8d90-a0f7de786127"/>
    <ds:schemaRef ds:uri="ba37140e-f4c5-4a6c-a9b4-20a691ce6c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1_Office Theme</Template>
  <TotalTime>0</TotalTime>
  <Words>2541</Words>
  <Application>Microsoft Office PowerPoint</Application>
  <PresentationFormat>Breitbild</PresentationFormat>
  <Paragraphs>217</Paragraphs>
  <Slides>34</Slides>
  <Notes>14</Notes>
  <HiddenSlides>4</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34</vt:i4>
      </vt:variant>
    </vt:vector>
  </HeadingPairs>
  <TitlesOfParts>
    <vt:vector size="42" baseType="lpstr">
      <vt:lpstr>Arial</vt:lpstr>
      <vt:lpstr>Calibri</vt:lpstr>
      <vt:lpstr>charter</vt:lpstr>
      <vt:lpstr>Helvetica Neue</vt:lpstr>
      <vt:lpstr>Roboto</vt:lpstr>
      <vt:lpstr>sohne</vt:lpstr>
      <vt:lpstr>Wingdings</vt:lpstr>
      <vt:lpstr>Hahn-Schickard PowerPoint Template 16to9</vt:lpstr>
      <vt:lpstr>The Perceptron</vt:lpstr>
      <vt:lpstr>This session:</vt:lpstr>
      <vt:lpstr>Biological Neuron</vt:lpstr>
      <vt:lpstr>History</vt:lpstr>
      <vt:lpstr>History</vt:lpstr>
      <vt:lpstr>Perceptron 101</vt:lpstr>
      <vt:lpstr>Activation Function</vt:lpstr>
      <vt:lpstr>Activation functions</vt:lpstr>
      <vt:lpstr>Small example</vt:lpstr>
      <vt:lpstr>Small example</vt:lpstr>
      <vt:lpstr>Small example</vt:lpstr>
      <vt:lpstr>Example</vt:lpstr>
      <vt:lpstr>Binary classification</vt:lpstr>
      <vt:lpstr>What Is a Perceptron?</vt:lpstr>
      <vt:lpstr>Some Maths</vt:lpstr>
      <vt:lpstr>One example</vt:lpstr>
      <vt:lpstr>Forward</vt:lpstr>
      <vt:lpstr>Backpropagation</vt:lpstr>
      <vt:lpstr>Backpropagation</vt:lpstr>
      <vt:lpstr>As you can see, the error has decreased by 0.000035026</vt:lpstr>
      <vt:lpstr>PowerPoint-Präsentation</vt:lpstr>
      <vt:lpstr>Some problems to solve</vt:lpstr>
      <vt:lpstr>But what is with XOR?</vt:lpstr>
      <vt:lpstr>Linear Algebra for Deep Learning</vt:lpstr>
      <vt:lpstr>Why Math?</vt:lpstr>
      <vt:lpstr>Basics</vt:lpstr>
      <vt:lpstr>Scalars</vt:lpstr>
      <vt:lpstr>Vectors</vt:lpstr>
      <vt:lpstr>Matrices</vt:lpstr>
      <vt:lpstr>Matrix Multiplication</vt:lpstr>
      <vt:lpstr>Transpose Matrix</vt:lpstr>
      <vt:lpstr>Inverse Matrix </vt:lpstr>
      <vt:lpstr>Questions </vt:lpstr>
      <vt:lpstr>Additional Infos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“Low-Power Computer Vision”</dc:title>
  <dc:creator>Ira Feldman</dc:creator>
  <cp:lastModifiedBy>Marcus Rüb</cp:lastModifiedBy>
  <cp:revision>129</cp:revision>
  <dcterms:created xsi:type="dcterms:W3CDTF">2020-06-15T18:26:16Z</dcterms:created>
  <dcterms:modified xsi:type="dcterms:W3CDTF">2021-04-07T15:17:22Z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0x010100EB28163D68FE8E4D9361964FDD814FC4</vt:lpwstr>
  </property>
</Properties>
</file>